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47" autoAdjust="0"/>
  </p:normalViewPr>
  <p:slideViewPr>
    <p:cSldViewPr>
      <p:cViewPr varScale="1">
        <p:scale>
          <a:sx n="141" d="100"/>
          <a:sy n="141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 smtClean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0090"/>
            <a:ext cx="7772400" cy="1470025"/>
          </a:xfrm>
        </p:spPr>
        <p:txBody>
          <a:bodyPr/>
          <a:lstStyle/>
          <a:p>
            <a:r>
              <a:rPr lang="en-US" cap="small" dirty="0" smtClean="0">
                <a:solidFill>
                  <a:schemeClr val="tx2"/>
                </a:solidFill>
              </a:rPr>
              <a:t>What </a:t>
            </a:r>
            <a:r>
              <a:rPr lang="en-US" cap="small" dirty="0">
                <a:solidFill>
                  <a:schemeClr val="tx2"/>
                </a:solidFill>
              </a:rPr>
              <a:t>i</a:t>
            </a:r>
            <a:r>
              <a:rPr lang="en-US" cap="small" dirty="0" smtClean="0">
                <a:solidFill>
                  <a:schemeClr val="tx2"/>
                </a:solidFill>
              </a:rPr>
              <a:t>s a Stock?</a:t>
            </a:r>
            <a:endParaRPr lang="en-US" cap="small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20618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30524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chemeClr val="tx2"/>
                </a:solidFill>
                <a:latin typeface="Century" pitchFamily="18" charset="0"/>
              </a:rPr>
              <a:t>Lesson 3</a:t>
            </a:r>
            <a:endParaRPr lang="en-US" sz="2400" cap="small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9" name="Picture 8" descr="4photo graphic-b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04" y="3459480"/>
            <a:ext cx="6864096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 New Century Schlbk Bold"/>
                <a:cs typeface="B New Century Schlbk Bold"/>
              </a:rPr>
              <a:t>Stock Questions: True or False?</a:t>
            </a:r>
            <a:endParaRPr lang="en-US" sz="3200" b="0" dirty="0">
              <a:latin typeface="B New Century Schlbk Bold"/>
              <a:cs typeface="B New Century Schlbk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Stocks represent ownership in a corporation.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People who invest in stocks cannot loser their money.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Mark bought 100 shares of Intel stock. Each share sold for $35.50. If no fees were involved, Mark paid $3,550 for the shares.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price people pay for a stock is called a dividend.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closing price for a share of Wal-Mart stock was $37.25. This means that the price of the share was $37 and one-quarter of a dollar. One quarter of a dollar is $0.20.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People who own stocks are guaranteed a return on the money they have invested in stocks.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only way stockholders make money is through dividend payments while they own the stock.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One way stockholders make money is by selling their stock for more money than they paid for it.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Stockholders can reduce the risk on their stock investment by diversifying their portfolios.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New York Stock Exchange is the only place where people can buy and sell stocks.</a:t>
            </a:r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3 – What is a Stock?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3.1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 New Century Schlbk Bold"/>
                <a:cs typeface="B New Century Schlbk Bold"/>
              </a:rPr>
              <a:t>Activity 3.1: Certificate of Ownership</a:t>
            </a:r>
            <a:endParaRPr lang="en-US" sz="3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3 – What is a Stock?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pic>
        <p:nvPicPr>
          <p:cNvPr id="11" name="Content Placeholder 10" descr="LEI ch. 03 Activity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0059" y="1828800"/>
            <a:ext cx="5721341" cy="4114800"/>
          </a:xfrm>
        </p:spPr>
      </p:pic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3.2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224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is a Stock?</vt:lpstr>
      <vt:lpstr>Stock Questions: True or False?</vt:lpstr>
      <vt:lpstr>Activity 3.1: Certificate of Ownership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Michelle Eilers</cp:lastModifiedBy>
  <cp:revision>118</cp:revision>
  <dcterms:created xsi:type="dcterms:W3CDTF">2012-09-12T16:50:05Z</dcterms:created>
  <dcterms:modified xsi:type="dcterms:W3CDTF">2012-09-25T17:58:13Z</dcterms:modified>
</cp:coreProperties>
</file>