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y="6858000" cx="12192000"/>
  <p:notesSz cx="6858000" cy="9144000"/>
  <p:embeddedFontLst>
    <p:embeddedFont>
      <p:font typeface="Inter Light"/>
      <p:regular r:id="rId27"/>
      <p:bold r:id="rId28"/>
    </p:embeddedFont>
    <p:embeddedFont>
      <p:font typeface="Roboto"/>
      <p:regular r:id="rId29"/>
      <p:bold r:id="rId30"/>
      <p:italic r:id="rId31"/>
      <p:boldItalic r:id="rId32"/>
    </p:embeddedFont>
    <p:embeddedFont>
      <p:font typeface="Inter"/>
      <p:regular r:id="rId33"/>
      <p:bold r:id="rId34"/>
    </p:embeddedFont>
    <p:embeddedFont>
      <p:font typeface="Helvetica Neue"/>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9" roundtripDataSignature="AMtx7miXcQDXkuz8B28hj1QAJ5WqWPa07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InterLight-bold.fntdata"/><Relationship Id="rId27" Type="http://schemas.openxmlformats.org/officeDocument/2006/relationships/font" Target="fonts/InterLight-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Roboto-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Roboto-italic.fntdata"/><Relationship Id="rId30" Type="http://schemas.openxmlformats.org/officeDocument/2006/relationships/font" Target="fonts/Roboto-bold.fntdata"/><Relationship Id="rId11" Type="http://schemas.openxmlformats.org/officeDocument/2006/relationships/slide" Target="slides/slide7.xml"/><Relationship Id="rId33" Type="http://schemas.openxmlformats.org/officeDocument/2006/relationships/font" Target="fonts/Inter-regular.fntdata"/><Relationship Id="rId10" Type="http://schemas.openxmlformats.org/officeDocument/2006/relationships/slide" Target="slides/slide6.xml"/><Relationship Id="rId32" Type="http://schemas.openxmlformats.org/officeDocument/2006/relationships/font" Target="fonts/Roboto-boldItalic.fntdata"/><Relationship Id="rId13" Type="http://schemas.openxmlformats.org/officeDocument/2006/relationships/slide" Target="slides/slide9.xml"/><Relationship Id="rId35" Type="http://schemas.openxmlformats.org/officeDocument/2006/relationships/font" Target="fonts/HelveticaNeue-regular.fntdata"/><Relationship Id="rId12" Type="http://schemas.openxmlformats.org/officeDocument/2006/relationships/slide" Target="slides/slide8.xml"/><Relationship Id="rId34" Type="http://schemas.openxmlformats.org/officeDocument/2006/relationships/font" Target="fonts/Inter-bold.fntdata"/><Relationship Id="rId15" Type="http://schemas.openxmlformats.org/officeDocument/2006/relationships/slide" Target="slides/slide11.xml"/><Relationship Id="rId37" Type="http://schemas.openxmlformats.org/officeDocument/2006/relationships/font" Target="fonts/HelveticaNeue-italic.fntdata"/><Relationship Id="rId14" Type="http://schemas.openxmlformats.org/officeDocument/2006/relationships/slide" Target="slides/slide10.xml"/><Relationship Id="rId36" Type="http://schemas.openxmlformats.org/officeDocument/2006/relationships/font" Target="fonts/HelveticaNeue-bold.fntdata"/><Relationship Id="rId17" Type="http://schemas.openxmlformats.org/officeDocument/2006/relationships/slide" Target="slides/slide13.xml"/><Relationship Id="rId39" Type="http://customschemas.google.com/relationships/presentationmetadata" Target="metadata"/><Relationship Id="rId16" Type="http://schemas.openxmlformats.org/officeDocument/2006/relationships/slide" Target="slides/slide12.xml"/><Relationship Id="rId38" Type="http://schemas.openxmlformats.org/officeDocument/2006/relationships/font" Target="fonts/HelveticaNeue-bold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 name="Google Shape;89;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91f633e795_0_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g291f633e795_0_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90a7572b18_0_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g290a7572b18_0_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90a7572b18_0_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g290a7572b18_0_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90a7572b18_0_4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g290a7572b18_0_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90a7572b18_0_4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g290a7572b18_0_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90a7572b18_0_5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g290a7572b18_0_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90a7572b18_0_6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g290a7572b18_0_6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90a7572b18_0_6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4" name="Google Shape;214;g290a7572b18_0_6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90a7572b18_0_3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g290a7572b18_0_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90a7572b18_0_2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g290a7572b18_0_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90a7572b18_0_7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g290a7572b18_0_7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 name="Google Shape;109;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 name="Google Shape;118;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91f633e795_0_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g291f633e795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90a7572b18_0_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g290a7572b18_0_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showMasterSp="0" type="tx">
  <p:cSld name="TITLE_AND_BODY">
    <p:spTree>
      <p:nvGrpSpPr>
        <p:cNvPr id="10" name="Shape 10"/>
        <p:cNvGrpSpPr/>
        <p:nvPr/>
      </p:nvGrpSpPr>
      <p:grpSpPr>
        <a:xfrm>
          <a:off x="0" y="0"/>
          <a:ext cx="0" cy="0"/>
          <a:chOff x="0" y="0"/>
          <a:chExt cx="0" cy="0"/>
        </a:xfrm>
      </p:grpSpPr>
      <p:pic>
        <p:nvPicPr>
          <p:cNvPr descr="Picture 2" id="11" name="Google Shape;11;p20"/>
          <p:cNvPicPr preferRelativeResize="0"/>
          <p:nvPr/>
        </p:nvPicPr>
        <p:blipFill rotWithShape="1">
          <a:blip r:embed="rId2">
            <a:alphaModFix/>
          </a:blip>
          <a:srcRect b="0" l="0" r="0" t="0"/>
          <a:stretch/>
        </p:blipFill>
        <p:spPr>
          <a:xfrm>
            <a:off x="-59638" y="-636103"/>
            <a:ext cx="15259261" cy="7533862"/>
          </a:xfrm>
          <a:prstGeom prst="rect">
            <a:avLst/>
          </a:prstGeom>
          <a:noFill/>
          <a:ln>
            <a:noFill/>
          </a:ln>
        </p:spPr>
      </p:pic>
      <p:sp>
        <p:nvSpPr>
          <p:cNvPr id="12" name="Google Shape;12;p20"/>
          <p:cNvSpPr txBox="1"/>
          <p:nvPr>
            <p:ph idx="1" type="body"/>
          </p:nvPr>
        </p:nvSpPr>
        <p:spPr>
          <a:xfrm>
            <a:off x="812800" y="4146546"/>
            <a:ext cx="10515601" cy="914401"/>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000"/>
              </a:spcBef>
              <a:spcAft>
                <a:spcPts val="0"/>
              </a:spcAft>
              <a:buClr>
                <a:srgbClr val="000000"/>
              </a:buClr>
              <a:buSzPts val="5400"/>
              <a:buFont typeface="Calibri"/>
              <a:buNone/>
              <a:defRPr sz="5400"/>
            </a:lvl1pPr>
            <a:lvl2pPr indent="-571500" lvl="1" marL="914400" algn="l">
              <a:lnSpc>
                <a:spcPct val="90000"/>
              </a:lnSpc>
              <a:spcBef>
                <a:spcPts val="1000"/>
              </a:spcBef>
              <a:spcAft>
                <a:spcPts val="0"/>
              </a:spcAft>
              <a:buClr>
                <a:srgbClr val="000000"/>
              </a:buClr>
              <a:buSzPts val="5400"/>
              <a:buFont typeface="Calibri"/>
              <a:buChar char="•"/>
              <a:defRPr sz="5400"/>
            </a:lvl2pPr>
            <a:lvl3pPr indent="-571500" lvl="2" marL="1371600" algn="l">
              <a:lnSpc>
                <a:spcPct val="90000"/>
              </a:lnSpc>
              <a:spcBef>
                <a:spcPts val="1000"/>
              </a:spcBef>
              <a:spcAft>
                <a:spcPts val="0"/>
              </a:spcAft>
              <a:buClr>
                <a:srgbClr val="000000"/>
              </a:buClr>
              <a:buSzPts val="5400"/>
              <a:buFont typeface="Calibri"/>
              <a:buChar char="•"/>
              <a:defRPr sz="5400"/>
            </a:lvl3pPr>
            <a:lvl4pPr indent="-571500" lvl="3" marL="1828800" algn="l">
              <a:lnSpc>
                <a:spcPct val="90000"/>
              </a:lnSpc>
              <a:spcBef>
                <a:spcPts val="1000"/>
              </a:spcBef>
              <a:spcAft>
                <a:spcPts val="0"/>
              </a:spcAft>
              <a:buClr>
                <a:srgbClr val="000000"/>
              </a:buClr>
              <a:buSzPts val="5400"/>
              <a:buFont typeface="Calibri"/>
              <a:buChar char="•"/>
              <a:defRPr sz="5400"/>
            </a:lvl4pPr>
            <a:lvl5pPr indent="-571500" lvl="4" marL="2286000" algn="l">
              <a:lnSpc>
                <a:spcPct val="90000"/>
              </a:lnSpc>
              <a:spcBef>
                <a:spcPts val="1000"/>
              </a:spcBef>
              <a:spcAft>
                <a:spcPts val="0"/>
              </a:spcAft>
              <a:buClr>
                <a:srgbClr val="000000"/>
              </a:buClr>
              <a:buSzPts val="5400"/>
              <a:buFont typeface="Calibri"/>
              <a:buChar char="•"/>
              <a:defRPr sz="5400"/>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13" name="Google Shape;13;p20"/>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Calibri"/>
              <a:buNone/>
              <a:defRPr sz="1200"/>
            </a:lvl1pPr>
            <a:lvl2pPr indent="0" lvl="1" marL="0" algn="r">
              <a:lnSpc>
                <a:spcPct val="100000"/>
              </a:lnSpc>
              <a:spcBef>
                <a:spcPts val="0"/>
              </a:spcBef>
              <a:spcAft>
                <a:spcPts val="0"/>
              </a:spcAft>
              <a:buClr>
                <a:srgbClr val="000000"/>
              </a:buClr>
              <a:buSzPts val="1200"/>
              <a:buFont typeface="Calibri"/>
              <a:buNone/>
              <a:defRPr sz="1200"/>
            </a:lvl2pPr>
            <a:lvl3pPr indent="0" lvl="2" marL="0" algn="r">
              <a:lnSpc>
                <a:spcPct val="100000"/>
              </a:lnSpc>
              <a:spcBef>
                <a:spcPts val="0"/>
              </a:spcBef>
              <a:spcAft>
                <a:spcPts val="0"/>
              </a:spcAft>
              <a:buClr>
                <a:srgbClr val="000000"/>
              </a:buClr>
              <a:buSzPts val="1200"/>
              <a:buFont typeface="Calibri"/>
              <a:buNone/>
              <a:defRPr sz="1200"/>
            </a:lvl3pPr>
            <a:lvl4pPr indent="0" lvl="3" marL="0" algn="r">
              <a:lnSpc>
                <a:spcPct val="100000"/>
              </a:lnSpc>
              <a:spcBef>
                <a:spcPts val="0"/>
              </a:spcBef>
              <a:spcAft>
                <a:spcPts val="0"/>
              </a:spcAft>
              <a:buClr>
                <a:srgbClr val="000000"/>
              </a:buClr>
              <a:buSzPts val="1200"/>
              <a:buFont typeface="Calibri"/>
              <a:buNone/>
              <a:defRPr sz="1200"/>
            </a:lvl4pPr>
            <a:lvl5pPr indent="0" lvl="4" marL="0" algn="r">
              <a:lnSpc>
                <a:spcPct val="100000"/>
              </a:lnSpc>
              <a:spcBef>
                <a:spcPts val="0"/>
              </a:spcBef>
              <a:spcAft>
                <a:spcPts val="0"/>
              </a:spcAft>
              <a:buClr>
                <a:srgbClr val="000000"/>
              </a:buClr>
              <a:buSzPts val="1200"/>
              <a:buFont typeface="Calibri"/>
              <a:buNone/>
              <a:defRPr sz="1200"/>
            </a:lvl5pPr>
            <a:lvl6pPr indent="0" lvl="5" marL="0" algn="r">
              <a:lnSpc>
                <a:spcPct val="100000"/>
              </a:lnSpc>
              <a:spcBef>
                <a:spcPts val="0"/>
              </a:spcBef>
              <a:spcAft>
                <a:spcPts val="0"/>
              </a:spcAft>
              <a:buClr>
                <a:srgbClr val="000000"/>
              </a:buClr>
              <a:buSzPts val="1200"/>
              <a:buFont typeface="Calibri"/>
              <a:buNone/>
              <a:defRPr sz="1200"/>
            </a:lvl6pPr>
            <a:lvl7pPr indent="0" lvl="6" marL="0" algn="r">
              <a:lnSpc>
                <a:spcPct val="100000"/>
              </a:lnSpc>
              <a:spcBef>
                <a:spcPts val="0"/>
              </a:spcBef>
              <a:spcAft>
                <a:spcPts val="0"/>
              </a:spcAft>
              <a:buClr>
                <a:srgbClr val="000000"/>
              </a:buClr>
              <a:buSzPts val="1200"/>
              <a:buFont typeface="Calibri"/>
              <a:buNone/>
              <a:defRPr sz="1200"/>
            </a:lvl7pPr>
            <a:lvl8pPr indent="0" lvl="7" marL="0" algn="r">
              <a:lnSpc>
                <a:spcPct val="100000"/>
              </a:lnSpc>
              <a:spcBef>
                <a:spcPts val="0"/>
              </a:spcBef>
              <a:spcAft>
                <a:spcPts val="0"/>
              </a:spcAft>
              <a:buClr>
                <a:srgbClr val="000000"/>
              </a:buClr>
              <a:buSzPts val="1200"/>
              <a:buFont typeface="Calibri"/>
              <a:buNone/>
              <a:defRPr sz="1200"/>
            </a:lvl8pPr>
            <a:lvl9pPr indent="0" lvl="8" marL="0" algn="r">
              <a:lnSpc>
                <a:spcPct val="100000"/>
              </a:lnSpc>
              <a:spcBef>
                <a:spcPts val="0"/>
              </a:spcBef>
              <a:spcAft>
                <a:spcPts val="0"/>
              </a:spcAft>
              <a:buClr>
                <a:srgbClr val="000000"/>
              </a:buClr>
              <a:buSzPts val="1200"/>
              <a:buFont typeface="Calibri"/>
              <a:buNone/>
              <a:defRPr sz="12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p:cSld name="Section Header">
    <p:spTree>
      <p:nvGrpSpPr>
        <p:cNvPr id="46" name="Shape 46"/>
        <p:cNvGrpSpPr/>
        <p:nvPr/>
      </p:nvGrpSpPr>
      <p:grpSpPr>
        <a:xfrm>
          <a:off x="0" y="0"/>
          <a:ext cx="0" cy="0"/>
          <a:chOff x="0" y="0"/>
          <a:chExt cx="0" cy="0"/>
        </a:xfrm>
      </p:grpSpPr>
      <p:pic>
        <p:nvPicPr>
          <p:cNvPr descr="Picture 1" id="47" name="Google Shape;47;p29"/>
          <p:cNvPicPr preferRelativeResize="0"/>
          <p:nvPr/>
        </p:nvPicPr>
        <p:blipFill rotWithShape="1">
          <a:blip r:embed="rId2">
            <a:alphaModFix/>
          </a:blip>
          <a:srcRect b="0" l="0" r="0" t="0"/>
          <a:stretch/>
        </p:blipFill>
        <p:spPr>
          <a:xfrm>
            <a:off x="9942454" y="70363"/>
            <a:ext cx="1465619" cy="1221346"/>
          </a:xfrm>
          <a:prstGeom prst="rect">
            <a:avLst/>
          </a:prstGeom>
          <a:noFill/>
          <a:ln>
            <a:noFill/>
          </a:ln>
        </p:spPr>
      </p:pic>
      <p:sp>
        <p:nvSpPr>
          <p:cNvPr id="48" name="Google Shape;48;p29"/>
          <p:cNvSpPr/>
          <p:nvPr/>
        </p:nvSpPr>
        <p:spPr>
          <a:xfrm flipH="1" rot="10800000">
            <a:off x="790415" y="1291707"/>
            <a:ext cx="10611175" cy="45721"/>
          </a:xfrm>
          <a:prstGeom prst="rect">
            <a:avLst/>
          </a:prstGeom>
          <a:solidFill>
            <a:srgbClr val="A7CE6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9" name="Google Shape;49;p29"/>
          <p:cNvSpPr txBox="1"/>
          <p:nvPr>
            <p:ph idx="1" type="body"/>
          </p:nvPr>
        </p:nvSpPr>
        <p:spPr>
          <a:xfrm>
            <a:off x="750885" y="1552715"/>
            <a:ext cx="10691816" cy="4752841"/>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400"/>
              </a:spcBef>
              <a:spcAft>
                <a:spcPts val="0"/>
              </a:spcAft>
              <a:buClr>
                <a:srgbClr val="000000"/>
              </a:buClr>
              <a:buSzPts val="1800"/>
              <a:buNone/>
              <a:defRPr/>
            </a:lvl1pPr>
            <a:lvl2pPr indent="-342900" lvl="1" marL="914400" algn="l">
              <a:lnSpc>
                <a:spcPct val="90000"/>
              </a:lnSpc>
              <a:spcBef>
                <a:spcPts val="400"/>
              </a:spcBef>
              <a:spcAft>
                <a:spcPts val="0"/>
              </a:spcAft>
              <a:buClr>
                <a:srgbClr val="000000"/>
              </a:buClr>
              <a:buSzPts val="1800"/>
              <a:buChar char="•"/>
              <a:defRPr/>
            </a:lvl2pPr>
            <a:lvl3pPr indent="-342900" lvl="2" marL="1371600" algn="l">
              <a:lnSpc>
                <a:spcPct val="90000"/>
              </a:lnSpc>
              <a:spcBef>
                <a:spcPts val="400"/>
              </a:spcBef>
              <a:spcAft>
                <a:spcPts val="0"/>
              </a:spcAft>
              <a:buClr>
                <a:srgbClr val="000000"/>
              </a:buClr>
              <a:buSzPts val="1800"/>
              <a:buChar char="•"/>
              <a:defRPr/>
            </a:lvl3pPr>
            <a:lvl4pPr indent="-342900" lvl="3" marL="1828800" algn="l">
              <a:lnSpc>
                <a:spcPct val="90000"/>
              </a:lnSpc>
              <a:spcBef>
                <a:spcPts val="400"/>
              </a:spcBef>
              <a:spcAft>
                <a:spcPts val="0"/>
              </a:spcAft>
              <a:buClr>
                <a:srgbClr val="000000"/>
              </a:buClr>
              <a:buSzPts val="1800"/>
              <a:buChar char="•"/>
              <a:defRPr/>
            </a:lvl4pPr>
            <a:lvl5pPr indent="-342900" lvl="4" marL="2286000" algn="l">
              <a:lnSpc>
                <a:spcPct val="90000"/>
              </a:lnSpc>
              <a:spcBef>
                <a:spcPts val="400"/>
              </a:spcBef>
              <a:spcAft>
                <a:spcPts val="0"/>
              </a:spcAft>
              <a:buClr>
                <a:srgbClr val="000000"/>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50" name="Google Shape;50;p29"/>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Calibri"/>
              <a:buNone/>
              <a:defRPr sz="1200"/>
            </a:lvl1pPr>
            <a:lvl2pPr indent="0" lvl="1" marL="0" algn="r">
              <a:lnSpc>
                <a:spcPct val="100000"/>
              </a:lnSpc>
              <a:spcBef>
                <a:spcPts val="0"/>
              </a:spcBef>
              <a:spcAft>
                <a:spcPts val="0"/>
              </a:spcAft>
              <a:buClr>
                <a:srgbClr val="000000"/>
              </a:buClr>
              <a:buSzPts val="1200"/>
              <a:buFont typeface="Calibri"/>
              <a:buNone/>
              <a:defRPr sz="1200"/>
            </a:lvl2pPr>
            <a:lvl3pPr indent="0" lvl="2" marL="0" algn="r">
              <a:lnSpc>
                <a:spcPct val="100000"/>
              </a:lnSpc>
              <a:spcBef>
                <a:spcPts val="0"/>
              </a:spcBef>
              <a:spcAft>
                <a:spcPts val="0"/>
              </a:spcAft>
              <a:buClr>
                <a:srgbClr val="000000"/>
              </a:buClr>
              <a:buSzPts val="1200"/>
              <a:buFont typeface="Calibri"/>
              <a:buNone/>
              <a:defRPr sz="1200"/>
            </a:lvl3pPr>
            <a:lvl4pPr indent="0" lvl="3" marL="0" algn="r">
              <a:lnSpc>
                <a:spcPct val="100000"/>
              </a:lnSpc>
              <a:spcBef>
                <a:spcPts val="0"/>
              </a:spcBef>
              <a:spcAft>
                <a:spcPts val="0"/>
              </a:spcAft>
              <a:buClr>
                <a:srgbClr val="000000"/>
              </a:buClr>
              <a:buSzPts val="1200"/>
              <a:buFont typeface="Calibri"/>
              <a:buNone/>
              <a:defRPr sz="1200"/>
            </a:lvl4pPr>
            <a:lvl5pPr indent="0" lvl="4" marL="0" algn="r">
              <a:lnSpc>
                <a:spcPct val="100000"/>
              </a:lnSpc>
              <a:spcBef>
                <a:spcPts val="0"/>
              </a:spcBef>
              <a:spcAft>
                <a:spcPts val="0"/>
              </a:spcAft>
              <a:buClr>
                <a:srgbClr val="000000"/>
              </a:buClr>
              <a:buSzPts val="1200"/>
              <a:buFont typeface="Calibri"/>
              <a:buNone/>
              <a:defRPr sz="1200"/>
            </a:lvl5pPr>
            <a:lvl6pPr indent="0" lvl="5" marL="0" algn="r">
              <a:lnSpc>
                <a:spcPct val="100000"/>
              </a:lnSpc>
              <a:spcBef>
                <a:spcPts val="0"/>
              </a:spcBef>
              <a:spcAft>
                <a:spcPts val="0"/>
              </a:spcAft>
              <a:buClr>
                <a:srgbClr val="000000"/>
              </a:buClr>
              <a:buSzPts val="1200"/>
              <a:buFont typeface="Calibri"/>
              <a:buNone/>
              <a:defRPr sz="1200"/>
            </a:lvl6pPr>
            <a:lvl7pPr indent="0" lvl="6" marL="0" algn="r">
              <a:lnSpc>
                <a:spcPct val="100000"/>
              </a:lnSpc>
              <a:spcBef>
                <a:spcPts val="0"/>
              </a:spcBef>
              <a:spcAft>
                <a:spcPts val="0"/>
              </a:spcAft>
              <a:buClr>
                <a:srgbClr val="000000"/>
              </a:buClr>
              <a:buSzPts val="1200"/>
              <a:buFont typeface="Calibri"/>
              <a:buNone/>
              <a:defRPr sz="1200"/>
            </a:lvl7pPr>
            <a:lvl8pPr indent="0" lvl="7" marL="0" algn="r">
              <a:lnSpc>
                <a:spcPct val="100000"/>
              </a:lnSpc>
              <a:spcBef>
                <a:spcPts val="0"/>
              </a:spcBef>
              <a:spcAft>
                <a:spcPts val="0"/>
              </a:spcAft>
              <a:buClr>
                <a:srgbClr val="000000"/>
              </a:buClr>
              <a:buSzPts val="1200"/>
              <a:buFont typeface="Calibri"/>
              <a:buNone/>
              <a:defRPr sz="1200"/>
            </a:lvl8pPr>
            <a:lvl9pPr indent="0" lvl="8" marL="0" algn="r">
              <a:lnSpc>
                <a:spcPct val="100000"/>
              </a:lnSpc>
              <a:spcBef>
                <a:spcPts val="0"/>
              </a:spcBef>
              <a:spcAft>
                <a:spcPts val="0"/>
              </a:spcAft>
              <a:buClr>
                <a:srgbClr val="000000"/>
              </a:buClr>
              <a:buSzPts val="1200"/>
              <a:buFont typeface="Calibri"/>
              <a:buNone/>
              <a:defRPr sz="12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ection Header" showMasterSp="0">
  <p:cSld name="2_Section Header">
    <p:spTree>
      <p:nvGrpSpPr>
        <p:cNvPr id="51" name="Shape 51"/>
        <p:cNvGrpSpPr/>
        <p:nvPr/>
      </p:nvGrpSpPr>
      <p:grpSpPr>
        <a:xfrm>
          <a:off x="0" y="0"/>
          <a:ext cx="0" cy="0"/>
          <a:chOff x="0" y="0"/>
          <a:chExt cx="0" cy="0"/>
        </a:xfrm>
      </p:grpSpPr>
      <p:pic>
        <p:nvPicPr>
          <p:cNvPr descr="Picture 1" id="52" name="Google Shape;52;p30"/>
          <p:cNvPicPr preferRelativeResize="0"/>
          <p:nvPr/>
        </p:nvPicPr>
        <p:blipFill rotWithShape="1">
          <a:blip r:embed="rId2">
            <a:alphaModFix/>
          </a:blip>
          <a:srcRect b="0" l="0" r="0" t="0"/>
          <a:stretch/>
        </p:blipFill>
        <p:spPr>
          <a:xfrm>
            <a:off x="9942454" y="70363"/>
            <a:ext cx="1465619" cy="1221346"/>
          </a:xfrm>
          <a:prstGeom prst="rect">
            <a:avLst/>
          </a:prstGeom>
          <a:noFill/>
          <a:ln>
            <a:noFill/>
          </a:ln>
        </p:spPr>
      </p:pic>
      <p:sp>
        <p:nvSpPr>
          <p:cNvPr id="53" name="Google Shape;53;p30"/>
          <p:cNvSpPr/>
          <p:nvPr/>
        </p:nvSpPr>
        <p:spPr>
          <a:xfrm flipH="1" rot="10800000">
            <a:off x="790415" y="1291707"/>
            <a:ext cx="10611175" cy="45721"/>
          </a:xfrm>
          <a:prstGeom prst="rect">
            <a:avLst/>
          </a:prstGeom>
          <a:solidFill>
            <a:srgbClr val="A7CE6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4" name="Google Shape;54;p30"/>
          <p:cNvSpPr txBox="1"/>
          <p:nvPr>
            <p:ph idx="1" type="body"/>
          </p:nvPr>
        </p:nvSpPr>
        <p:spPr>
          <a:xfrm>
            <a:off x="750885" y="1552715"/>
            <a:ext cx="10691816" cy="4752841"/>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400"/>
              </a:spcBef>
              <a:spcAft>
                <a:spcPts val="0"/>
              </a:spcAft>
              <a:buClr>
                <a:srgbClr val="000000"/>
              </a:buClr>
              <a:buSzPts val="1800"/>
              <a:buNone/>
              <a:defRPr/>
            </a:lvl1pPr>
            <a:lvl2pPr indent="-342900" lvl="1" marL="914400" algn="l">
              <a:lnSpc>
                <a:spcPct val="90000"/>
              </a:lnSpc>
              <a:spcBef>
                <a:spcPts val="400"/>
              </a:spcBef>
              <a:spcAft>
                <a:spcPts val="0"/>
              </a:spcAft>
              <a:buClr>
                <a:srgbClr val="000000"/>
              </a:buClr>
              <a:buSzPts val="1800"/>
              <a:buChar char="•"/>
              <a:defRPr/>
            </a:lvl2pPr>
            <a:lvl3pPr indent="-342900" lvl="2" marL="1371600" algn="l">
              <a:lnSpc>
                <a:spcPct val="90000"/>
              </a:lnSpc>
              <a:spcBef>
                <a:spcPts val="400"/>
              </a:spcBef>
              <a:spcAft>
                <a:spcPts val="0"/>
              </a:spcAft>
              <a:buClr>
                <a:srgbClr val="000000"/>
              </a:buClr>
              <a:buSzPts val="1800"/>
              <a:buChar char="•"/>
              <a:defRPr/>
            </a:lvl3pPr>
            <a:lvl4pPr indent="-342900" lvl="3" marL="1828800" algn="l">
              <a:lnSpc>
                <a:spcPct val="90000"/>
              </a:lnSpc>
              <a:spcBef>
                <a:spcPts val="400"/>
              </a:spcBef>
              <a:spcAft>
                <a:spcPts val="0"/>
              </a:spcAft>
              <a:buClr>
                <a:srgbClr val="000000"/>
              </a:buClr>
              <a:buSzPts val="1800"/>
              <a:buChar char="•"/>
              <a:defRPr/>
            </a:lvl4pPr>
            <a:lvl5pPr indent="-342900" lvl="4" marL="2286000" algn="l">
              <a:lnSpc>
                <a:spcPct val="90000"/>
              </a:lnSpc>
              <a:spcBef>
                <a:spcPts val="400"/>
              </a:spcBef>
              <a:spcAft>
                <a:spcPts val="0"/>
              </a:spcAft>
              <a:buClr>
                <a:srgbClr val="000000"/>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55" name="Google Shape;55;p30"/>
          <p:cNvSpPr txBox="1"/>
          <p:nvPr>
            <p:ph idx="12" type="sldNum"/>
          </p:nvPr>
        </p:nvSpPr>
        <p:spPr>
          <a:xfrm>
            <a:off x="11754441" y="6416995"/>
            <a:ext cx="245404" cy="24384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1pPr>
            <a:lvl2pPr indent="0" lvl="1"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2pPr>
            <a:lvl3pPr indent="0" lvl="2"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3pPr>
            <a:lvl4pPr indent="0" lvl="3"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4pPr>
            <a:lvl5pPr indent="0" lvl="4"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5pPr>
            <a:lvl6pPr indent="0" lvl="5"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6pPr>
            <a:lvl7pPr indent="0" lvl="6"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7pPr>
            <a:lvl8pPr indent="0" lvl="7"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8pPr>
            <a:lvl9pPr indent="0" lvl="8"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US"/>
              <a:t>‹#›</a:t>
            </a:fld>
            <a:endParaRPr b="0" i="0" u="none" cap="none" strike="noStrik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p:cSld name="Title and Content 2">
    <p:spTree>
      <p:nvGrpSpPr>
        <p:cNvPr id="56" name="Shape 56"/>
        <p:cNvGrpSpPr/>
        <p:nvPr/>
      </p:nvGrpSpPr>
      <p:grpSpPr>
        <a:xfrm>
          <a:off x="0" y="0"/>
          <a:ext cx="0" cy="0"/>
          <a:chOff x="0" y="0"/>
          <a:chExt cx="0" cy="0"/>
        </a:xfrm>
      </p:grpSpPr>
      <p:pic>
        <p:nvPicPr>
          <p:cNvPr descr="Picture 1" id="57" name="Google Shape;57;p31"/>
          <p:cNvPicPr preferRelativeResize="0"/>
          <p:nvPr/>
        </p:nvPicPr>
        <p:blipFill rotWithShape="1">
          <a:blip r:embed="rId2">
            <a:alphaModFix/>
          </a:blip>
          <a:srcRect b="0" l="0" r="0" t="0"/>
          <a:stretch/>
        </p:blipFill>
        <p:spPr>
          <a:xfrm>
            <a:off x="9942454" y="70363"/>
            <a:ext cx="1465619" cy="1221346"/>
          </a:xfrm>
          <a:prstGeom prst="rect">
            <a:avLst/>
          </a:prstGeom>
          <a:noFill/>
          <a:ln>
            <a:noFill/>
          </a:ln>
        </p:spPr>
      </p:pic>
      <p:sp>
        <p:nvSpPr>
          <p:cNvPr id="58" name="Google Shape;58;p31"/>
          <p:cNvSpPr/>
          <p:nvPr/>
        </p:nvSpPr>
        <p:spPr>
          <a:xfrm flipH="1" rot="10800000">
            <a:off x="790415" y="1291707"/>
            <a:ext cx="10611175" cy="45721"/>
          </a:xfrm>
          <a:prstGeom prst="rect">
            <a:avLst/>
          </a:prstGeom>
          <a:solidFill>
            <a:srgbClr val="A7CE6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9" name="Google Shape;59;p31"/>
          <p:cNvSpPr txBox="1"/>
          <p:nvPr>
            <p:ph idx="1" type="body"/>
          </p:nvPr>
        </p:nvSpPr>
        <p:spPr>
          <a:xfrm>
            <a:off x="699048" y="2290416"/>
            <a:ext cx="10830337" cy="3363639"/>
          </a:xfrm>
          <a:prstGeom prst="rect">
            <a:avLst/>
          </a:prstGeom>
          <a:noFill/>
          <a:ln>
            <a:noFill/>
          </a:ln>
        </p:spPr>
        <p:txBody>
          <a:bodyPr anchorCtr="0" anchor="t" bIns="45700" lIns="45700" spcFirstLastPara="1" rIns="45700" wrap="square" tIns="45700">
            <a:normAutofit/>
          </a:bodyPr>
          <a:lstStyle>
            <a:lvl1pPr indent="-381000" lvl="0" marL="457200" algn="l">
              <a:lnSpc>
                <a:spcPct val="90000"/>
              </a:lnSpc>
              <a:spcBef>
                <a:spcPts val="1000"/>
              </a:spcBef>
              <a:spcAft>
                <a:spcPts val="0"/>
              </a:spcAft>
              <a:buClr>
                <a:srgbClr val="000000"/>
              </a:buClr>
              <a:buSzPts val="2400"/>
              <a:buChar char="•"/>
              <a:defRPr sz="2400">
                <a:latin typeface="Inter Light"/>
                <a:ea typeface="Inter Light"/>
                <a:cs typeface="Inter Light"/>
                <a:sym typeface="Inter Light"/>
              </a:defRPr>
            </a:lvl1pPr>
            <a:lvl2pPr indent="-381000" lvl="1" marL="914400" algn="l">
              <a:lnSpc>
                <a:spcPct val="90000"/>
              </a:lnSpc>
              <a:spcBef>
                <a:spcPts val="1000"/>
              </a:spcBef>
              <a:spcAft>
                <a:spcPts val="0"/>
              </a:spcAft>
              <a:buClr>
                <a:srgbClr val="000000"/>
              </a:buClr>
              <a:buSzPts val="2400"/>
              <a:buChar char="•"/>
              <a:defRPr sz="2400">
                <a:latin typeface="Inter Light"/>
                <a:ea typeface="Inter Light"/>
                <a:cs typeface="Inter Light"/>
                <a:sym typeface="Inter Light"/>
              </a:defRPr>
            </a:lvl2pPr>
            <a:lvl3pPr indent="-381000" lvl="2" marL="1371600" algn="l">
              <a:lnSpc>
                <a:spcPct val="90000"/>
              </a:lnSpc>
              <a:spcBef>
                <a:spcPts val="1000"/>
              </a:spcBef>
              <a:spcAft>
                <a:spcPts val="0"/>
              </a:spcAft>
              <a:buClr>
                <a:srgbClr val="000000"/>
              </a:buClr>
              <a:buSzPts val="2400"/>
              <a:buChar char="o"/>
              <a:defRPr sz="2400">
                <a:latin typeface="Inter Light"/>
                <a:ea typeface="Inter Light"/>
                <a:cs typeface="Inter Light"/>
                <a:sym typeface="Inter Light"/>
              </a:defRPr>
            </a:lvl3pPr>
            <a:lvl4pPr indent="-381000" lvl="3" marL="1828800" algn="l">
              <a:lnSpc>
                <a:spcPct val="90000"/>
              </a:lnSpc>
              <a:spcBef>
                <a:spcPts val="1000"/>
              </a:spcBef>
              <a:spcAft>
                <a:spcPts val="0"/>
              </a:spcAft>
              <a:buClr>
                <a:srgbClr val="000000"/>
              </a:buClr>
              <a:buSzPts val="2400"/>
              <a:buChar char="•"/>
              <a:defRPr sz="2400">
                <a:latin typeface="Inter Light"/>
                <a:ea typeface="Inter Light"/>
                <a:cs typeface="Inter Light"/>
                <a:sym typeface="Inter Light"/>
              </a:defRPr>
            </a:lvl4pPr>
            <a:lvl5pPr indent="-381000" lvl="4" marL="2286000" algn="l">
              <a:lnSpc>
                <a:spcPct val="90000"/>
              </a:lnSpc>
              <a:spcBef>
                <a:spcPts val="1000"/>
              </a:spcBef>
              <a:spcAft>
                <a:spcPts val="0"/>
              </a:spcAft>
              <a:buClr>
                <a:srgbClr val="000000"/>
              </a:buClr>
              <a:buSzPts val="2400"/>
              <a:buChar char="•"/>
              <a:defRPr sz="2400">
                <a:latin typeface="Inter Light"/>
                <a:ea typeface="Inter Light"/>
                <a:cs typeface="Inter Light"/>
                <a:sym typeface="Inter Light"/>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60" name="Google Shape;60;p31"/>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Calibri"/>
              <a:buNone/>
              <a:defRPr sz="1200"/>
            </a:lvl1pPr>
            <a:lvl2pPr indent="0" lvl="1" marL="0" algn="r">
              <a:lnSpc>
                <a:spcPct val="100000"/>
              </a:lnSpc>
              <a:spcBef>
                <a:spcPts val="0"/>
              </a:spcBef>
              <a:spcAft>
                <a:spcPts val="0"/>
              </a:spcAft>
              <a:buClr>
                <a:srgbClr val="000000"/>
              </a:buClr>
              <a:buSzPts val="1200"/>
              <a:buFont typeface="Calibri"/>
              <a:buNone/>
              <a:defRPr sz="1200"/>
            </a:lvl2pPr>
            <a:lvl3pPr indent="0" lvl="2" marL="0" algn="r">
              <a:lnSpc>
                <a:spcPct val="100000"/>
              </a:lnSpc>
              <a:spcBef>
                <a:spcPts val="0"/>
              </a:spcBef>
              <a:spcAft>
                <a:spcPts val="0"/>
              </a:spcAft>
              <a:buClr>
                <a:srgbClr val="000000"/>
              </a:buClr>
              <a:buSzPts val="1200"/>
              <a:buFont typeface="Calibri"/>
              <a:buNone/>
              <a:defRPr sz="1200"/>
            </a:lvl3pPr>
            <a:lvl4pPr indent="0" lvl="3" marL="0" algn="r">
              <a:lnSpc>
                <a:spcPct val="100000"/>
              </a:lnSpc>
              <a:spcBef>
                <a:spcPts val="0"/>
              </a:spcBef>
              <a:spcAft>
                <a:spcPts val="0"/>
              </a:spcAft>
              <a:buClr>
                <a:srgbClr val="000000"/>
              </a:buClr>
              <a:buSzPts val="1200"/>
              <a:buFont typeface="Calibri"/>
              <a:buNone/>
              <a:defRPr sz="1200"/>
            </a:lvl4pPr>
            <a:lvl5pPr indent="0" lvl="4" marL="0" algn="r">
              <a:lnSpc>
                <a:spcPct val="100000"/>
              </a:lnSpc>
              <a:spcBef>
                <a:spcPts val="0"/>
              </a:spcBef>
              <a:spcAft>
                <a:spcPts val="0"/>
              </a:spcAft>
              <a:buClr>
                <a:srgbClr val="000000"/>
              </a:buClr>
              <a:buSzPts val="1200"/>
              <a:buFont typeface="Calibri"/>
              <a:buNone/>
              <a:defRPr sz="1200"/>
            </a:lvl5pPr>
            <a:lvl6pPr indent="0" lvl="5" marL="0" algn="r">
              <a:lnSpc>
                <a:spcPct val="100000"/>
              </a:lnSpc>
              <a:spcBef>
                <a:spcPts val="0"/>
              </a:spcBef>
              <a:spcAft>
                <a:spcPts val="0"/>
              </a:spcAft>
              <a:buClr>
                <a:srgbClr val="000000"/>
              </a:buClr>
              <a:buSzPts val="1200"/>
              <a:buFont typeface="Calibri"/>
              <a:buNone/>
              <a:defRPr sz="1200"/>
            </a:lvl6pPr>
            <a:lvl7pPr indent="0" lvl="6" marL="0" algn="r">
              <a:lnSpc>
                <a:spcPct val="100000"/>
              </a:lnSpc>
              <a:spcBef>
                <a:spcPts val="0"/>
              </a:spcBef>
              <a:spcAft>
                <a:spcPts val="0"/>
              </a:spcAft>
              <a:buClr>
                <a:srgbClr val="000000"/>
              </a:buClr>
              <a:buSzPts val="1200"/>
              <a:buFont typeface="Calibri"/>
              <a:buNone/>
              <a:defRPr sz="1200"/>
            </a:lvl7pPr>
            <a:lvl8pPr indent="0" lvl="7" marL="0" algn="r">
              <a:lnSpc>
                <a:spcPct val="100000"/>
              </a:lnSpc>
              <a:spcBef>
                <a:spcPts val="0"/>
              </a:spcBef>
              <a:spcAft>
                <a:spcPts val="0"/>
              </a:spcAft>
              <a:buClr>
                <a:srgbClr val="000000"/>
              </a:buClr>
              <a:buSzPts val="1200"/>
              <a:buFont typeface="Calibri"/>
              <a:buNone/>
              <a:defRPr sz="1200"/>
            </a:lvl8pPr>
            <a:lvl9pPr indent="0" lvl="8" marL="0" algn="r">
              <a:lnSpc>
                <a:spcPct val="100000"/>
              </a:lnSpc>
              <a:spcBef>
                <a:spcPts val="0"/>
              </a:spcBef>
              <a:spcAft>
                <a:spcPts val="0"/>
              </a:spcAft>
              <a:buClr>
                <a:srgbClr val="000000"/>
              </a:buClr>
              <a:buSzPts val="1200"/>
              <a:buFont typeface="Calibri"/>
              <a:buNone/>
              <a:defRPr sz="12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showMasterSp="0">
  <p:cSld name="1_Title and Content">
    <p:spTree>
      <p:nvGrpSpPr>
        <p:cNvPr id="61" name="Shape 61"/>
        <p:cNvGrpSpPr/>
        <p:nvPr/>
      </p:nvGrpSpPr>
      <p:grpSpPr>
        <a:xfrm>
          <a:off x="0" y="0"/>
          <a:ext cx="0" cy="0"/>
          <a:chOff x="0" y="0"/>
          <a:chExt cx="0" cy="0"/>
        </a:xfrm>
      </p:grpSpPr>
      <p:pic>
        <p:nvPicPr>
          <p:cNvPr descr="Picture 1" id="62" name="Google Shape;62;p32"/>
          <p:cNvPicPr preferRelativeResize="0"/>
          <p:nvPr/>
        </p:nvPicPr>
        <p:blipFill rotWithShape="1">
          <a:blip r:embed="rId2">
            <a:alphaModFix/>
          </a:blip>
          <a:srcRect b="0" l="0" r="0" t="0"/>
          <a:stretch/>
        </p:blipFill>
        <p:spPr>
          <a:xfrm>
            <a:off x="9942454" y="70363"/>
            <a:ext cx="1465619" cy="1221346"/>
          </a:xfrm>
          <a:prstGeom prst="rect">
            <a:avLst/>
          </a:prstGeom>
          <a:noFill/>
          <a:ln>
            <a:noFill/>
          </a:ln>
        </p:spPr>
      </p:pic>
      <p:sp>
        <p:nvSpPr>
          <p:cNvPr id="63" name="Google Shape;63;p32"/>
          <p:cNvSpPr/>
          <p:nvPr/>
        </p:nvSpPr>
        <p:spPr>
          <a:xfrm flipH="1" rot="10800000">
            <a:off x="790415" y="1291707"/>
            <a:ext cx="10611175" cy="45721"/>
          </a:xfrm>
          <a:prstGeom prst="rect">
            <a:avLst/>
          </a:prstGeom>
          <a:solidFill>
            <a:srgbClr val="A7CE6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4" name="Google Shape;64;p32"/>
          <p:cNvSpPr txBox="1"/>
          <p:nvPr>
            <p:ph idx="1" type="body"/>
          </p:nvPr>
        </p:nvSpPr>
        <p:spPr>
          <a:xfrm>
            <a:off x="699048" y="2290416"/>
            <a:ext cx="10830337" cy="3363639"/>
          </a:xfrm>
          <a:prstGeom prst="rect">
            <a:avLst/>
          </a:prstGeom>
          <a:noFill/>
          <a:ln>
            <a:noFill/>
          </a:ln>
        </p:spPr>
        <p:txBody>
          <a:bodyPr anchorCtr="0" anchor="t" bIns="45700" lIns="45700" spcFirstLastPara="1" rIns="45700" wrap="square" tIns="45700">
            <a:normAutofit/>
          </a:bodyPr>
          <a:lstStyle>
            <a:lvl1pPr indent="-381000" lvl="0" marL="457200" algn="l">
              <a:lnSpc>
                <a:spcPct val="90000"/>
              </a:lnSpc>
              <a:spcBef>
                <a:spcPts val="1000"/>
              </a:spcBef>
              <a:spcAft>
                <a:spcPts val="0"/>
              </a:spcAft>
              <a:buClr>
                <a:srgbClr val="000000"/>
              </a:buClr>
              <a:buSzPts val="2400"/>
              <a:buChar char="•"/>
              <a:defRPr sz="2400">
                <a:latin typeface="Inter Light"/>
                <a:ea typeface="Inter Light"/>
                <a:cs typeface="Inter Light"/>
                <a:sym typeface="Inter Light"/>
              </a:defRPr>
            </a:lvl1pPr>
            <a:lvl2pPr indent="-381000" lvl="1" marL="914400" algn="l">
              <a:lnSpc>
                <a:spcPct val="90000"/>
              </a:lnSpc>
              <a:spcBef>
                <a:spcPts val="1000"/>
              </a:spcBef>
              <a:spcAft>
                <a:spcPts val="0"/>
              </a:spcAft>
              <a:buClr>
                <a:srgbClr val="000000"/>
              </a:buClr>
              <a:buSzPts val="2400"/>
              <a:buChar char="•"/>
              <a:defRPr sz="2400">
                <a:latin typeface="Inter Light"/>
                <a:ea typeface="Inter Light"/>
                <a:cs typeface="Inter Light"/>
                <a:sym typeface="Inter Light"/>
              </a:defRPr>
            </a:lvl2pPr>
            <a:lvl3pPr indent="-381000" lvl="2" marL="1371600" algn="l">
              <a:lnSpc>
                <a:spcPct val="90000"/>
              </a:lnSpc>
              <a:spcBef>
                <a:spcPts val="1000"/>
              </a:spcBef>
              <a:spcAft>
                <a:spcPts val="0"/>
              </a:spcAft>
              <a:buClr>
                <a:srgbClr val="000000"/>
              </a:buClr>
              <a:buSzPts val="2400"/>
              <a:buChar char="o"/>
              <a:defRPr sz="2400">
                <a:latin typeface="Inter Light"/>
                <a:ea typeface="Inter Light"/>
                <a:cs typeface="Inter Light"/>
                <a:sym typeface="Inter Light"/>
              </a:defRPr>
            </a:lvl3pPr>
            <a:lvl4pPr indent="-381000" lvl="3" marL="1828800" algn="l">
              <a:lnSpc>
                <a:spcPct val="90000"/>
              </a:lnSpc>
              <a:spcBef>
                <a:spcPts val="1000"/>
              </a:spcBef>
              <a:spcAft>
                <a:spcPts val="0"/>
              </a:spcAft>
              <a:buClr>
                <a:srgbClr val="000000"/>
              </a:buClr>
              <a:buSzPts val="2400"/>
              <a:buChar char="•"/>
              <a:defRPr sz="2400">
                <a:latin typeface="Inter Light"/>
                <a:ea typeface="Inter Light"/>
                <a:cs typeface="Inter Light"/>
                <a:sym typeface="Inter Light"/>
              </a:defRPr>
            </a:lvl4pPr>
            <a:lvl5pPr indent="-381000" lvl="4" marL="2286000" algn="l">
              <a:lnSpc>
                <a:spcPct val="90000"/>
              </a:lnSpc>
              <a:spcBef>
                <a:spcPts val="1000"/>
              </a:spcBef>
              <a:spcAft>
                <a:spcPts val="0"/>
              </a:spcAft>
              <a:buClr>
                <a:srgbClr val="000000"/>
              </a:buClr>
              <a:buSzPts val="2400"/>
              <a:buChar char="•"/>
              <a:defRPr sz="2400">
                <a:latin typeface="Inter Light"/>
                <a:ea typeface="Inter Light"/>
                <a:cs typeface="Inter Light"/>
                <a:sym typeface="Inter Light"/>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65" name="Google Shape;65;p32"/>
          <p:cNvSpPr txBox="1"/>
          <p:nvPr>
            <p:ph idx="12" type="sldNum"/>
          </p:nvPr>
        </p:nvSpPr>
        <p:spPr>
          <a:xfrm>
            <a:off x="11754441" y="6416995"/>
            <a:ext cx="245404" cy="24384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1pPr>
            <a:lvl2pPr indent="0" lvl="1"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2pPr>
            <a:lvl3pPr indent="0" lvl="2"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3pPr>
            <a:lvl4pPr indent="0" lvl="3"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4pPr>
            <a:lvl5pPr indent="0" lvl="4"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5pPr>
            <a:lvl6pPr indent="0" lvl="5"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6pPr>
            <a:lvl7pPr indent="0" lvl="6"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7pPr>
            <a:lvl8pPr indent="0" lvl="7"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8pPr>
            <a:lvl9pPr indent="0" lvl="8"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US"/>
              <a:t>‹#›</a:t>
            </a:fld>
            <a:endParaRPr b="0" i="0" u="none" cap="none" strike="noStrik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p:cSld name="Comparison">
    <p:spTree>
      <p:nvGrpSpPr>
        <p:cNvPr id="66" name="Shape 66"/>
        <p:cNvGrpSpPr/>
        <p:nvPr/>
      </p:nvGrpSpPr>
      <p:grpSpPr>
        <a:xfrm>
          <a:off x="0" y="0"/>
          <a:ext cx="0" cy="0"/>
          <a:chOff x="0" y="0"/>
          <a:chExt cx="0" cy="0"/>
        </a:xfrm>
      </p:grpSpPr>
      <p:pic>
        <p:nvPicPr>
          <p:cNvPr descr="Picture 1" id="67" name="Google Shape;67;p33"/>
          <p:cNvPicPr preferRelativeResize="0"/>
          <p:nvPr/>
        </p:nvPicPr>
        <p:blipFill rotWithShape="1">
          <a:blip r:embed="rId2">
            <a:alphaModFix/>
          </a:blip>
          <a:srcRect b="0" l="0" r="0" t="0"/>
          <a:stretch/>
        </p:blipFill>
        <p:spPr>
          <a:xfrm>
            <a:off x="9942454" y="70363"/>
            <a:ext cx="1465619" cy="1221346"/>
          </a:xfrm>
          <a:prstGeom prst="rect">
            <a:avLst/>
          </a:prstGeom>
          <a:noFill/>
          <a:ln>
            <a:noFill/>
          </a:ln>
        </p:spPr>
      </p:pic>
      <p:sp>
        <p:nvSpPr>
          <p:cNvPr id="68" name="Google Shape;68;p33"/>
          <p:cNvSpPr/>
          <p:nvPr/>
        </p:nvSpPr>
        <p:spPr>
          <a:xfrm flipH="1" rot="10800000">
            <a:off x="790415" y="1291707"/>
            <a:ext cx="10611175" cy="45721"/>
          </a:xfrm>
          <a:prstGeom prst="rect">
            <a:avLst/>
          </a:prstGeom>
          <a:solidFill>
            <a:srgbClr val="A7CE6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9" name="Google Shape;69;p33"/>
          <p:cNvSpPr txBox="1"/>
          <p:nvPr>
            <p:ph idx="1" type="body"/>
          </p:nvPr>
        </p:nvSpPr>
        <p:spPr>
          <a:xfrm>
            <a:off x="839784" y="2505070"/>
            <a:ext cx="5157783" cy="3684584"/>
          </a:xfrm>
          <a:prstGeom prst="rect">
            <a:avLst/>
          </a:prstGeom>
          <a:solidFill>
            <a:srgbClr val="FFFFFF">
              <a:alpha val="20000"/>
            </a:srgbClr>
          </a:solidFill>
          <a:ln cap="flat" cmpd="sng" w="12700">
            <a:solidFill>
              <a:srgbClr val="2C3842"/>
            </a:solidFill>
            <a:prstDash val="solid"/>
            <a:round/>
            <a:headEnd len="sm" w="sm" type="none"/>
            <a:tailEnd len="sm" w="sm" type="none"/>
          </a:ln>
        </p:spPr>
        <p:txBody>
          <a:bodyPr anchorCtr="0" anchor="ctr" bIns="45700" lIns="45700" spcFirstLastPara="1" rIns="45700" wrap="square" tIns="45700">
            <a:normAutofit/>
          </a:bodyPr>
          <a:lstStyle>
            <a:lvl1pPr indent="-228600" lvl="0" marL="457200" algn="l">
              <a:lnSpc>
                <a:spcPct val="90000"/>
              </a:lnSpc>
              <a:spcBef>
                <a:spcPts val="1000"/>
              </a:spcBef>
              <a:spcAft>
                <a:spcPts val="0"/>
              </a:spcAft>
              <a:buClr>
                <a:srgbClr val="000000"/>
              </a:buClr>
              <a:buSzPts val="1800"/>
              <a:buFont typeface="Calibri"/>
              <a:buNone/>
              <a:defRPr sz="1800"/>
            </a:lvl1pPr>
            <a:lvl2pPr indent="-342900" lvl="1" marL="914400" algn="l">
              <a:lnSpc>
                <a:spcPct val="90000"/>
              </a:lnSpc>
              <a:spcBef>
                <a:spcPts val="1000"/>
              </a:spcBef>
              <a:spcAft>
                <a:spcPts val="0"/>
              </a:spcAft>
              <a:buClr>
                <a:srgbClr val="000000"/>
              </a:buClr>
              <a:buSzPts val="1800"/>
              <a:buFont typeface="Calibri"/>
              <a:buChar char="•"/>
              <a:defRPr sz="1800"/>
            </a:lvl2pPr>
            <a:lvl3pPr indent="-342900" lvl="2" marL="1371600" algn="l">
              <a:lnSpc>
                <a:spcPct val="90000"/>
              </a:lnSpc>
              <a:spcBef>
                <a:spcPts val="1000"/>
              </a:spcBef>
              <a:spcAft>
                <a:spcPts val="0"/>
              </a:spcAft>
              <a:buClr>
                <a:srgbClr val="000000"/>
              </a:buClr>
              <a:buSzPts val="1800"/>
              <a:buFont typeface="Calibri"/>
              <a:buChar char="•"/>
              <a:defRPr sz="1800"/>
            </a:lvl3pPr>
            <a:lvl4pPr indent="-342900" lvl="3" marL="1828800" algn="l">
              <a:lnSpc>
                <a:spcPct val="90000"/>
              </a:lnSpc>
              <a:spcBef>
                <a:spcPts val="1000"/>
              </a:spcBef>
              <a:spcAft>
                <a:spcPts val="0"/>
              </a:spcAft>
              <a:buClr>
                <a:srgbClr val="000000"/>
              </a:buClr>
              <a:buSzPts val="1800"/>
              <a:buFont typeface="Calibri"/>
              <a:buChar char="•"/>
              <a:defRPr sz="1800"/>
            </a:lvl4pPr>
            <a:lvl5pPr indent="-342900" lvl="4" marL="2286000" algn="l">
              <a:lnSpc>
                <a:spcPct val="90000"/>
              </a:lnSpc>
              <a:spcBef>
                <a:spcPts val="1000"/>
              </a:spcBef>
              <a:spcAft>
                <a:spcPts val="0"/>
              </a:spcAft>
              <a:buClr>
                <a:srgbClr val="000000"/>
              </a:buClr>
              <a:buSzPts val="1800"/>
              <a:buFont typeface="Calibri"/>
              <a:buChar char="•"/>
              <a:defRPr sz="1800"/>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70" name="Google Shape;70;p33"/>
          <p:cNvSpPr txBox="1"/>
          <p:nvPr>
            <p:ph idx="2" type="body"/>
          </p:nvPr>
        </p:nvSpPr>
        <p:spPr>
          <a:xfrm>
            <a:off x="6172199" y="1681159"/>
            <a:ext cx="5183186" cy="823911"/>
          </a:xfrm>
          <a:prstGeom prst="rect">
            <a:avLst/>
          </a:prstGeom>
          <a:solidFill>
            <a:srgbClr val="2C3842"/>
          </a:solidFill>
          <a:ln cap="flat" cmpd="sng" w="12700">
            <a:solidFill>
              <a:srgbClr val="2C3842"/>
            </a:solidFill>
            <a:prstDash val="solid"/>
            <a:round/>
            <a:headEnd len="sm" w="sm" type="none"/>
            <a:tailEnd len="sm" w="sm" type="none"/>
          </a:ln>
        </p:spPr>
        <p:txBody>
          <a:bodyPr anchorCtr="0" anchor="ctr" bIns="45700" lIns="45700" spcFirstLastPara="1" rIns="45700" wrap="square" tIns="45700">
            <a:normAutofit/>
          </a:bodyPr>
          <a:lstStyle>
            <a:lvl1pPr indent="-342900" lvl="0" marL="457200" algn="l">
              <a:lnSpc>
                <a:spcPct val="90000"/>
              </a:lnSpc>
              <a:spcBef>
                <a:spcPts val="1000"/>
              </a:spcBef>
              <a:spcAft>
                <a:spcPts val="0"/>
              </a:spcAft>
              <a:buClr>
                <a:srgbClr val="000000"/>
              </a:buClr>
              <a:buSzPts val="1800"/>
              <a:buChar char="•"/>
              <a:defRPr/>
            </a:lvl1pPr>
            <a:lvl2pPr indent="-342900" lvl="1" marL="914400" algn="l">
              <a:lnSpc>
                <a:spcPct val="90000"/>
              </a:lnSpc>
              <a:spcBef>
                <a:spcPts val="1000"/>
              </a:spcBef>
              <a:spcAft>
                <a:spcPts val="0"/>
              </a:spcAft>
              <a:buClr>
                <a:srgbClr val="000000"/>
              </a:buClr>
              <a:buSzPts val="1800"/>
              <a:buChar char="•"/>
              <a:defRPr/>
            </a:lvl2pPr>
            <a:lvl3pPr indent="-342900" lvl="2" marL="1371600" algn="l">
              <a:lnSpc>
                <a:spcPct val="90000"/>
              </a:lnSpc>
              <a:spcBef>
                <a:spcPts val="1000"/>
              </a:spcBef>
              <a:spcAft>
                <a:spcPts val="0"/>
              </a:spcAft>
              <a:buClr>
                <a:srgbClr val="000000"/>
              </a:buClr>
              <a:buSzPts val="1800"/>
              <a:buChar char="•"/>
              <a:defRPr/>
            </a:lvl3pPr>
            <a:lvl4pPr indent="-342900" lvl="3" marL="1828800" algn="l">
              <a:lnSpc>
                <a:spcPct val="90000"/>
              </a:lnSpc>
              <a:spcBef>
                <a:spcPts val="1000"/>
              </a:spcBef>
              <a:spcAft>
                <a:spcPts val="0"/>
              </a:spcAft>
              <a:buClr>
                <a:srgbClr val="000000"/>
              </a:buClr>
              <a:buSzPts val="1800"/>
              <a:buChar char="•"/>
              <a:defRPr/>
            </a:lvl4pPr>
            <a:lvl5pPr indent="-342900" lvl="4" marL="2286000" algn="l">
              <a:lnSpc>
                <a:spcPct val="90000"/>
              </a:lnSpc>
              <a:spcBef>
                <a:spcPts val="1000"/>
              </a:spcBef>
              <a:spcAft>
                <a:spcPts val="0"/>
              </a:spcAft>
              <a:buClr>
                <a:srgbClr val="000000"/>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71" name="Google Shape;71;p33"/>
          <p:cNvSpPr txBox="1"/>
          <p:nvPr>
            <p:ph idx="12" type="sldNum"/>
          </p:nvPr>
        </p:nvSpPr>
        <p:spPr>
          <a:xfrm>
            <a:off x="11754441" y="6416995"/>
            <a:ext cx="245404" cy="24384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1pPr>
            <a:lvl2pPr indent="0" lvl="1"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2pPr>
            <a:lvl3pPr indent="0" lvl="2"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3pPr>
            <a:lvl4pPr indent="0" lvl="3"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4pPr>
            <a:lvl5pPr indent="0" lvl="4"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5pPr>
            <a:lvl6pPr indent="0" lvl="5"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6pPr>
            <a:lvl7pPr indent="0" lvl="6"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7pPr>
            <a:lvl8pPr indent="0" lvl="7"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8pPr>
            <a:lvl9pPr indent="0" lvl="8"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US"/>
              <a:t>‹#›</a:t>
            </a:fld>
            <a:endParaRPr b="0" i="0" u="none" cap="none" strike="noStrik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spTree>
      <p:nvGrpSpPr>
        <p:cNvPr id="72" name="Shape 72"/>
        <p:cNvGrpSpPr/>
        <p:nvPr/>
      </p:nvGrpSpPr>
      <p:grpSpPr>
        <a:xfrm>
          <a:off x="0" y="0"/>
          <a:ext cx="0" cy="0"/>
          <a:chOff x="0" y="0"/>
          <a:chExt cx="0" cy="0"/>
        </a:xfrm>
      </p:grpSpPr>
      <p:pic>
        <p:nvPicPr>
          <p:cNvPr descr="Picture 1" id="73" name="Google Shape;73;p34"/>
          <p:cNvPicPr preferRelativeResize="0"/>
          <p:nvPr/>
        </p:nvPicPr>
        <p:blipFill rotWithShape="1">
          <a:blip r:embed="rId2">
            <a:alphaModFix/>
          </a:blip>
          <a:srcRect b="0" l="0" r="0" t="0"/>
          <a:stretch/>
        </p:blipFill>
        <p:spPr>
          <a:xfrm>
            <a:off x="9942454" y="70363"/>
            <a:ext cx="1465619" cy="1221346"/>
          </a:xfrm>
          <a:prstGeom prst="rect">
            <a:avLst/>
          </a:prstGeom>
          <a:noFill/>
          <a:ln>
            <a:noFill/>
          </a:ln>
        </p:spPr>
      </p:pic>
      <p:sp>
        <p:nvSpPr>
          <p:cNvPr id="74" name="Google Shape;74;p34"/>
          <p:cNvSpPr/>
          <p:nvPr/>
        </p:nvSpPr>
        <p:spPr>
          <a:xfrm flipH="1" rot="10800000">
            <a:off x="790415" y="1291707"/>
            <a:ext cx="10611175" cy="45721"/>
          </a:xfrm>
          <a:prstGeom prst="rect">
            <a:avLst/>
          </a:prstGeom>
          <a:solidFill>
            <a:srgbClr val="A7CE6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75" name="Google Shape;75;p34"/>
          <p:cNvSpPr txBox="1"/>
          <p:nvPr>
            <p:ph idx="1" type="body"/>
          </p:nvPr>
        </p:nvSpPr>
        <p:spPr>
          <a:xfrm>
            <a:off x="732186" y="861391"/>
            <a:ext cx="9144001" cy="616224"/>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000"/>
              </a:spcBef>
              <a:spcAft>
                <a:spcPts val="0"/>
              </a:spcAft>
              <a:buClr>
                <a:srgbClr val="000000"/>
              </a:buClr>
              <a:buSzPts val="2000"/>
              <a:buFont typeface="Calibri"/>
              <a:buNone/>
              <a:defRPr sz="2000"/>
            </a:lvl1pPr>
            <a:lvl2pPr indent="-355600" lvl="1" marL="914400" algn="l">
              <a:lnSpc>
                <a:spcPct val="90000"/>
              </a:lnSpc>
              <a:spcBef>
                <a:spcPts val="1000"/>
              </a:spcBef>
              <a:spcAft>
                <a:spcPts val="0"/>
              </a:spcAft>
              <a:buClr>
                <a:srgbClr val="000000"/>
              </a:buClr>
              <a:buSzPts val="2000"/>
              <a:buFont typeface="Calibri"/>
              <a:buChar char="•"/>
              <a:defRPr sz="2000"/>
            </a:lvl2pPr>
            <a:lvl3pPr indent="-355600" lvl="2" marL="1371600" algn="l">
              <a:lnSpc>
                <a:spcPct val="90000"/>
              </a:lnSpc>
              <a:spcBef>
                <a:spcPts val="1000"/>
              </a:spcBef>
              <a:spcAft>
                <a:spcPts val="0"/>
              </a:spcAft>
              <a:buClr>
                <a:srgbClr val="000000"/>
              </a:buClr>
              <a:buSzPts val="2000"/>
              <a:buFont typeface="Calibri"/>
              <a:buChar char="•"/>
              <a:defRPr sz="2000"/>
            </a:lvl3pPr>
            <a:lvl4pPr indent="-355600" lvl="3" marL="1828800" algn="l">
              <a:lnSpc>
                <a:spcPct val="90000"/>
              </a:lnSpc>
              <a:spcBef>
                <a:spcPts val="1000"/>
              </a:spcBef>
              <a:spcAft>
                <a:spcPts val="0"/>
              </a:spcAft>
              <a:buClr>
                <a:srgbClr val="000000"/>
              </a:buClr>
              <a:buSzPts val="2000"/>
              <a:buFont typeface="Calibri"/>
              <a:buChar char="•"/>
              <a:defRPr sz="2000"/>
            </a:lvl4pPr>
            <a:lvl5pPr indent="-355600" lvl="4" marL="2286000" algn="l">
              <a:lnSpc>
                <a:spcPct val="90000"/>
              </a:lnSpc>
              <a:spcBef>
                <a:spcPts val="1000"/>
              </a:spcBef>
              <a:spcAft>
                <a:spcPts val="0"/>
              </a:spcAft>
              <a:buClr>
                <a:srgbClr val="000000"/>
              </a:buClr>
              <a:buSzPts val="2000"/>
              <a:buFont typeface="Calibri"/>
              <a:buChar char="•"/>
              <a:defRPr sz="2000"/>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76" name="Google Shape;76;p34"/>
          <p:cNvSpPr txBox="1"/>
          <p:nvPr>
            <p:ph idx="12" type="sldNum"/>
          </p:nvPr>
        </p:nvSpPr>
        <p:spPr>
          <a:xfrm>
            <a:off x="11754441" y="6416995"/>
            <a:ext cx="245404" cy="24384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1pPr>
            <a:lvl2pPr indent="0" lvl="1"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2pPr>
            <a:lvl3pPr indent="0" lvl="2"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3pPr>
            <a:lvl4pPr indent="0" lvl="3"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4pPr>
            <a:lvl5pPr indent="0" lvl="4"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5pPr>
            <a:lvl6pPr indent="0" lvl="5"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6pPr>
            <a:lvl7pPr indent="0" lvl="6"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7pPr>
            <a:lvl8pPr indent="0" lvl="7"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8pPr>
            <a:lvl9pPr indent="0" lvl="8"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US"/>
              <a:t>‹#›</a:t>
            </a:fld>
            <a:endParaRPr b="0" i="0" u="none" cap="none" strike="noStrik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howMasterSp="0">
  <p:cSld name="Two Content">
    <p:spTree>
      <p:nvGrpSpPr>
        <p:cNvPr id="77" name="Shape 77"/>
        <p:cNvGrpSpPr/>
        <p:nvPr/>
      </p:nvGrpSpPr>
      <p:grpSpPr>
        <a:xfrm>
          <a:off x="0" y="0"/>
          <a:ext cx="0" cy="0"/>
          <a:chOff x="0" y="0"/>
          <a:chExt cx="0" cy="0"/>
        </a:xfrm>
      </p:grpSpPr>
      <p:pic>
        <p:nvPicPr>
          <p:cNvPr descr="Picture 1" id="78" name="Google Shape;78;p35"/>
          <p:cNvPicPr preferRelativeResize="0"/>
          <p:nvPr/>
        </p:nvPicPr>
        <p:blipFill rotWithShape="1">
          <a:blip r:embed="rId2">
            <a:alphaModFix/>
          </a:blip>
          <a:srcRect b="0" l="0" r="0" t="0"/>
          <a:stretch/>
        </p:blipFill>
        <p:spPr>
          <a:xfrm>
            <a:off x="9942454" y="70363"/>
            <a:ext cx="1465619" cy="1221346"/>
          </a:xfrm>
          <a:prstGeom prst="rect">
            <a:avLst/>
          </a:prstGeom>
          <a:noFill/>
          <a:ln>
            <a:noFill/>
          </a:ln>
        </p:spPr>
      </p:pic>
      <p:sp>
        <p:nvSpPr>
          <p:cNvPr id="79" name="Google Shape;79;p35"/>
          <p:cNvSpPr/>
          <p:nvPr/>
        </p:nvSpPr>
        <p:spPr>
          <a:xfrm flipH="1" rot="10800000">
            <a:off x="790415" y="1291707"/>
            <a:ext cx="10611175" cy="45721"/>
          </a:xfrm>
          <a:prstGeom prst="rect">
            <a:avLst/>
          </a:prstGeom>
          <a:solidFill>
            <a:srgbClr val="A7CE6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80" name="Google Shape;80;p35"/>
          <p:cNvSpPr txBox="1"/>
          <p:nvPr>
            <p:ph idx="1" type="body"/>
          </p:nvPr>
        </p:nvSpPr>
        <p:spPr>
          <a:xfrm>
            <a:off x="6172200" y="1825626"/>
            <a:ext cx="5181604" cy="4351337"/>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000"/>
              </a:spcBef>
              <a:spcAft>
                <a:spcPts val="0"/>
              </a:spcAft>
              <a:buClr>
                <a:srgbClr val="000000"/>
              </a:buClr>
              <a:buSzPts val="1800"/>
              <a:buNone/>
              <a:defRPr/>
            </a:lvl1pPr>
            <a:lvl2pPr indent="-342900" lvl="1" marL="914400" algn="l">
              <a:lnSpc>
                <a:spcPct val="90000"/>
              </a:lnSpc>
              <a:spcBef>
                <a:spcPts val="1000"/>
              </a:spcBef>
              <a:spcAft>
                <a:spcPts val="0"/>
              </a:spcAft>
              <a:buClr>
                <a:srgbClr val="000000"/>
              </a:buClr>
              <a:buSzPts val="1800"/>
              <a:buChar char="•"/>
              <a:defRPr/>
            </a:lvl2pPr>
            <a:lvl3pPr indent="-342900" lvl="2" marL="1371600" algn="l">
              <a:lnSpc>
                <a:spcPct val="90000"/>
              </a:lnSpc>
              <a:spcBef>
                <a:spcPts val="1000"/>
              </a:spcBef>
              <a:spcAft>
                <a:spcPts val="0"/>
              </a:spcAft>
              <a:buClr>
                <a:srgbClr val="000000"/>
              </a:buClr>
              <a:buSzPts val="1800"/>
              <a:buChar char="•"/>
              <a:defRPr/>
            </a:lvl3pPr>
            <a:lvl4pPr indent="-342900" lvl="3" marL="1828800" algn="l">
              <a:lnSpc>
                <a:spcPct val="90000"/>
              </a:lnSpc>
              <a:spcBef>
                <a:spcPts val="1000"/>
              </a:spcBef>
              <a:spcAft>
                <a:spcPts val="0"/>
              </a:spcAft>
              <a:buClr>
                <a:srgbClr val="000000"/>
              </a:buClr>
              <a:buSzPts val="1800"/>
              <a:buChar char="•"/>
              <a:defRPr/>
            </a:lvl4pPr>
            <a:lvl5pPr indent="-342900" lvl="4" marL="2286000" algn="l">
              <a:lnSpc>
                <a:spcPct val="90000"/>
              </a:lnSpc>
              <a:spcBef>
                <a:spcPts val="1000"/>
              </a:spcBef>
              <a:spcAft>
                <a:spcPts val="0"/>
              </a:spcAft>
              <a:buClr>
                <a:srgbClr val="000000"/>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81" name="Google Shape;81;p35"/>
          <p:cNvSpPr txBox="1"/>
          <p:nvPr>
            <p:ph idx="12" type="sldNum"/>
          </p:nvPr>
        </p:nvSpPr>
        <p:spPr>
          <a:xfrm>
            <a:off x="11754441" y="6416995"/>
            <a:ext cx="245404" cy="24384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1pPr>
            <a:lvl2pPr indent="0" lvl="1"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2pPr>
            <a:lvl3pPr indent="0" lvl="2"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3pPr>
            <a:lvl4pPr indent="0" lvl="3"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4pPr>
            <a:lvl5pPr indent="0" lvl="4"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5pPr>
            <a:lvl6pPr indent="0" lvl="5"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6pPr>
            <a:lvl7pPr indent="0" lvl="6"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7pPr>
            <a:lvl8pPr indent="0" lvl="7"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8pPr>
            <a:lvl9pPr indent="0" lvl="8"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US"/>
              <a:t>‹#›</a:t>
            </a:fld>
            <a:endParaRPr b="0" i="0" u="none" cap="none" strike="noStrik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showMasterSp="0">
  <p:cSld name="1_Two Content">
    <p:spTree>
      <p:nvGrpSpPr>
        <p:cNvPr id="82" name="Shape 82"/>
        <p:cNvGrpSpPr/>
        <p:nvPr/>
      </p:nvGrpSpPr>
      <p:grpSpPr>
        <a:xfrm>
          <a:off x="0" y="0"/>
          <a:ext cx="0" cy="0"/>
          <a:chOff x="0" y="0"/>
          <a:chExt cx="0" cy="0"/>
        </a:xfrm>
      </p:grpSpPr>
      <p:pic>
        <p:nvPicPr>
          <p:cNvPr descr="Picture 1" id="83" name="Google Shape;83;p36"/>
          <p:cNvPicPr preferRelativeResize="0"/>
          <p:nvPr/>
        </p:nvPicPr>
        <p:blipFill rotWithShape="1">
          <a:blip r:embed="rId2">
            <a:alphaModFix/>
          </a:blip>
          <a:srcRect b="0" l="0" r="0" t="0"/>
          <a:stretch/>
        </p:blipFill>
        <p:spPr>
          <a:xfrm>
            <a:off x="9942454" y="70363"/>
            <a:ext cx="1465619" cy="1221346"/>
          </a:xfrm>
          <a:prstGeom prst="rect">
            <a:avLst/>
          </a:prstGeom>
          <a:noFill/>
          <a:ln>
            <a:noFill/>
          </a:ln>
        </p:spPr>
      </p:pic>
      <p:sp>
        <p:nvSpPr>
          <p:cNvPr id="84" name="Google Shape;84;p36"/>
          <p:cNvSpPr/>
          <p:nvPr/>
        </p:nvSpPr>
        <p:spPr>
          <a:xfrm flipH="1" rot="10800000">
            <a:off x="790415" y="1291707"/>
            <a:ext cx="10611175" cy="45721"/>
          </a:xfrm>
          <a:prstGeom prst="rect">
            <a:avLst/>
          </a:prstGeom>
          <a:solidFill>
            <a:srgbClr val="A7CE6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85" name="Google Shape;85;p36"/>
          <p:cNvSpPr txBox="1"/>
          <p:nvPr>
            <p:ph idx="1" type="body"/>
          </p:nvPr>
        </p:nvSpPr>
        <p:spPr>
          <a:xfrm>
            <a:off x="838203" y="1825626"/>
            <a:ext cx="5181604" cy="4351337"/>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000"/>
              </a:spcBef>
              <a:spcAft>
                <a:spcPts val="0"/>
              </a:spcAft>
              <a:buClr>
                <a:srgbClr val="000000"/>
              </a:buClr>
              <a:buSzPts val="1800"/>
              <a:buNone/>
              <a:defRPr/>
            </a:lvl1pPr>
            <a:lvl2pPr indent="-342900" lvl="1" marL="914400" algn="l">
              <a:lnSpc>
                <a:spcPct val="90000"/>
              </a:lnSpc>
              <a:spcBef>
                <a:spcPts val="1000"/>
              </a:spcBef>
              <a:spcAft>
                <a:spcPts val="0"/>
              </a:spcAft>
              <a:buClr>
                <a:srgbClr val="000000"/>
              </a:buClr>
              <a:buSzPts val="1800"/>
              <a:buChar char="•"/>
              <a:defRPr/>
            </a:lvl2pPr>
            <a:lvl3pPr indent="-342900" lvl="2" marL="1371600" algn="l">
              <a:lnSpc>
                <a:spcPct val="90000"/>
              </a:lnSpc>
              <a:spcBef>
                <a:spcPts val="1000"/>
              </a:spcBef>
              <a:spcAft>
                <a:spcPts val="0"/>
              </a:spcAft>
              <a:buClr>
                <a:srgbClr val="000000"/>
              </a:buClr>
              <a:buSzPts val="1800"/>
              <a:buChar char="•"/>
              <a:defRPr/>
            </a:lvl3pPr>
            <a:lvl4pPr indent="-342900" lvl="3" marL="1828800" algn="l">
              <a:lnSpc>
                <a:spcPct val="90000"/>
              </a:lnSpc>
              <a:spcBef>
                <a:spcPts val="1000"/>
              </a:spcBef>
              <a:spcAft>
                <a:spcPts val="0"/>
              </a:spcAft>
              <a:buClr>
                <a:srgbClr val="000000"/>
              </a:buClr>
              <a:buSzPts val="1800"/>
              <a:buChar char="•"/>
              <a:defRPr/>
            </a:lvl4pPr>
            <a:lvl5pPr indent="-342900" lvl="4" marL="2286000" algn="l">
              <a:lnSpc>
                <a:spcPct val="90000"/>
              </a:lnSpc>
              <a:spcBef>
                <a:spcPts val="1000"/>
              </a:spcBef>
              <a:spcAft>
                <a:spcPts val="0"/>
              </a:spcAft>
              <a:buClr>
                <a:srgbClr val="000000"/>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86" name="Google Shape;86;p36"/>
          <p:cNvSpPr txBox="1"/>
          <p:nvPr>
            <p:ph idx="12" type="sldNum"/>
          </p:nvPr>
        </p:nvSpPr>
        <p:spPr>
          <a:xfrm>
            <a:off x="11754441" y="6416995"/>
            <a:ext cx="245404" cy="24384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1pPr>
            <a:lvl2pPr indent="0" lvl="1"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2pPr>
            <a:lvl3pPr indent="0" lvl="2"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3pPr>
            <a:lvl4pPr indent="0" lvl="3"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4pPr>
            <a:lvl5pPr indent="0" lvl="4"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5pPr>
            <a:lvl6pPr indent="0" lvl="5"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6pPr>
            <a:lvl7pPr indent="0" lvl="6"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7pPr>
            <a:lvl8pPr indent="0" lvl="7"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8pPr>
            <a:lvl9pPr indent="0" lvl="8"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US"/>
              <a:t>‹#›</a:t>
            </a:fld>
            <a:endParaRPr b="0" i="0" u="none" cap="none" strike="noStrik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showMasterSp="0">
  <p:cSld name="Title and Text">
    <p:spTree>
      <p:nvGrpSpPr>
        <p:cNvPr id="14" name="Shape 14"/>
        <p:cNvGrpSpPr/>
        <p:nvPr/>
      </p:nvGrpSpPr>
      <p:grpSpPr>
        <a:xfrm>
          <a:off x="0" y="0"/>
          <a:ext cx="0" cy="0"/>
          <a:chOff x="0" y="0"/>
          <a:chExt cx="0" cy="0"/>
        </a:xfrm>
      </p:grpSpPr>
      <p:pic>
        <p:nvPicPr>
          <p:cNvPr descr="Picture 1" id="15" name="Google Shape;15;p21"/>
          <p:cNvPicPr preferRelativeResize="0"/>
          <p:nvPr/>
        </p:nvPicPr>
        <p:blipFill rotWithShape="1">
          <a:blip r:embed="rId2">
            <a:alphaModFix/>
          </a:blip>
          <a:srcRect b="0" l="0" r="0" t="0"/>
          <a:stretch/>
        </p:blipFill>
        <p:spPr>
          <a:xfrm>
            <a:off x="9942454" y="70363"/>
            <a:ext cx="1465619" cy="1221346"/>
          </a:xfrm>
          <a:prstGeom prst="rect">
            <a:avLst/>
          </a:prstGeom>
          <a:noFill/>
          <a:ln>
            <a:noFill/>
          </a:ln>
        </p:spPr>
      </p:pic>
      <p:sp>
        <p:nvSpPr>
          <p:cNvPr id="16" name="Google Shape;16;p21"/>
          <p:cNvSpPr/>
          <p:nvPr/>
        </p:nvSpPr>
        <p:spPr>
          <a:xfrm flipH="1" rot="10800000">
            <a:off x="790415" y="1291707"/>
            <a:ext cx="10611175" cy="45721"/>
          </a:xfrm>
          <a:prstGeom prst="rect">
            <a:avLst/>
          </a:prstGeom>
          <a:solidFill>
            <a:srgbClr val="A7CE6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7" name="Google Shape;17;p21"/>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Calibri"/>
              <a:buNone/>
              <a:defRPr sz="1200"/>
            </a:lvl1pPr>
            <a:lvl2pPr indent="0" lvl="1" marL="0" algn="r">
              <a:lnSpc>
                <a:spcPct val="100000"/>
              </a:lnSpc>
              <a:spcBef>
                <a:spcPts val="0"/>
              </a:spcBef>
              <a:spcAft>
                <a:spcPts val="0"/>
              </a:spcAft>
              <a:buClr>
                <a:srgbClr val="000000"/>
              </a:buClr>
              <a:buSzPts val="1200"/>
              <a:buFont typeface="Calibri"/>
              <a:buNone/>
              <a:defRPr sz="1200"/>
            </a:lvl2pPr>
            <a:lvl3pPr indent="0" lvl="2" marL="0" algn="r">
              <a:lnSpc>
                <a:spcPct val="100000"/>
              </a:lnSpc>
              <a:spcBef>
                <a:spcPts val="0"/>
              </a:spcBef>
              <a:spcAft>
                <a:spcPts val="0"/>
              </a:spcAft>
              <a:buClr>
                <a:srgbClr val="000000"/>
              </a:buClr>
              <a:buSzPts val="1200"/>
              <a:buFont typeface="Calibri"/>
              <a:buNone/>
              <a:defRPr sz="1200"/>
            </a:lvl3pPr>
            <a:lvl4pPr indent="0" lvl="3" marL="0" algn="r">
              <a:lnSpc>
                <a:spcPct val="100000"/>
              </a:lnSpc>
              <a:spcBef>
                <a:spcPts val="0"/>
              </a:spcBef>
              <a:spcAft>
                <a:spcPts val="0"/>
              </a:spcAft>
              <a:buClr>
                <a:srgbClr val="000000"/>
              </a:buClr>
              <a:buSzPts val="1200"/>
              <a:buFont typeface="Calibri"/>
              <a:buNone/>
              <a:defRPr sz="1200"/>
            </a:lvl4pPr>
            <a:lvl5pPr indent="0" lvl="4" marL="0" algn="r">
              <a:lnSpc>
                <a:spcPct val="100000"/>
              </a:lnSpc>
              <a:spcBef>
                <a:spcPts val="0"/>
              </a:spcBef>
              <a:spcAft>
                <a:spcPts val="0"/>
              </a:spcAft>
              <a:buClr>
                <a:srgbClr val="000000"/>
              </a:buClr>
              <a:buSzPts val="1200"/>
              <a:buFont typeface="Calibri"/>
              <a:buNone/>
              <a:defRPr sz="1200"/>
            </a:lvl5pPr>
            <a:lvl6pPr indent="0" lvl="5" marL="0" algn="r">
              <a:lnSpc>
                <a:spcPct val="100000"/>
              </a:lnSpc>
              <a:spcBef>
                <a:spcPts val="0"/>
              </a:spcBef>
              <a:spcAft>
                <a:spcPts val="0"/>
              </a:spcAft>
              <a:buClr>
                <a:srgbClr val="000000"/>
              </a:buClr>
              <a:buSzPts val="1200"/>
              <a:buFont typeface="Calibri"/>
              <a:buNone/>
              <a:defRPr sz="1200"/>
            </a:lvl6pPr>
            <a:lvl7pPr indent="0" lvl="6" marL="0" algn="r">
              <a:lnSpc>
                <a:spcPct val="100000"/>
              </a:lnSpc>
              <a:spcBef>
                <a:spcPts val="0"/>
              </a:spcBef>
              <a:spcAft>
                <a:spcPts val="0"/>
              </a:spcAft>
              <a:buClr>
                <a:srgbClr val="000000"/>
              </a:buClr>
              <a:buSzPts val="1200"/>
              <a:buFont typeface="Calibri"/>
              <a:buNone/>
              <a:defRPr sz="1200"/>
            </a:lvl7pPr>
            <a:lvl8pPr indent="0" lvl="7" marL="0" algn="r">
              <a:lnSpc>
                <a:spcPct val="100000"/>
              </a:lnSpc>
              <a:spcBef>
                <a:spcPts val="0"/>
              </a:spcBef>
              <a:spcAft>
                <a:spcPts val="0"/>
              </a:spcAft>
              <a:buClr>
                <a:srgbClr val="000000"/>
              </a:buClr>
              <a:buSzPts val="1200"/>
              <a:buFont typeface="Calibri"/>
              <a:buNone/>
              <a:defRPr sz="1200"/>
            </a:lvl8pPr>
            <a:lvl9pPr indent="0" lvl="8" marL="0" algn="r">
              <a:lnSpc>
                <a:spcPct val="100000"/>
              </a:lnSpc>
              <a:spcBef>
                <a:spcPts val="0"/>
              </a:spcBef>
              <a:spcAft>
                <a:spcPts val="0"/>
              </a:spcAft>
              <a:buClr>
                <a:srgbClr val="000000"/>
              </a:buClr>
              <a:buSzPts val="1200"/>
              <a:buFont typeface="Calibri"/>
              <a:buNone/>
              <a:defRPr sz="12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Text" showMasterSp="0">
  <p:cSld name="1_Title and Text">
    <p:spTree>
      <p:nvGrpSpPr>
        <p:cNvPr id="18" name="Shape 18"/>
        <p:cNvGrpSpPr/>
        <p:nvPr/>
      </p:nvGrpSpPr>
      <p:grpSpPr>
        <a:xfrm>
          <a:off x="0" y="0"/>
          <a:ext cx="0" cy="0"/>
          <a:chOff x="0" y="0"/>
          <a:chExt cx="0" cy="0"/>
        </a:xfrm>
      </p:grpSpPr>
      <p:pic>
        <p:nvPicPr>
          <p:cNvPr descr="Picture 1" id="19" name="Google Shape;19;p22"/>
          <p:cNvPicPr preferRelativeResize="0"/>
          <p:nvPr/>
        </p:nvPicPr>
        <p:blipFill rotWithShape="1">
          <a:blip r:embed="rId2">
            <a:alphaModFix/>
          </a:blip>
          <a:srcRect b="0" l="0" r="0" t="0"/>
          <a:stretch/>
        </p:blipFill>
        <p:spPr>
          <a:xfrm>
            <a:off x="9942454" y="70363"/>
            <a:ext cx="1465619" cy="1221346"/>
          </a:xfrm>
          <a:prstGeom prst="rect">
            <a:avLst/>
          </a:prstGeom>
          <a:noFill/>
          <a:ln>
            <a:noFill/>
          </a:ln>
        </p:spPr>
      </p:pic>
      <p:sp>
        <p:nvSpPr>
          <p:cNvPr id="20" name="Google Shape;20;p22"/>
          <p:cNvSpPr/>
          <p:nvPr/>
        </p:nvSpPr>
        <p:spPr>
          <a:xfrm flipH="1" rot="10800000">
            <a:off x="790415" y="1291707"/>
            <a:ext cx="10611175" cy="45721"/>
          </a:xfrm>
          <a:prstGeom prst="rect">
            <a:avLst/>
          </a:prstGeom>
          <a:solidFill>
            <a:srgbClr val="A7CE6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1" name="Google Shape;21;p22"/>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Calibri"/>
              <a:buNone/>
              <a:defRPr sz="1200"/>
            </a:lvl1pPr>
            <a:lvl2pPr indent="0" lvl="1" marL="0" algn="r">
              <a:lnSpc>
                <a:spcPct val="100000"/>
              </a:lnSpc>
              <a:spcBef>
                <a:spcPts val="0"/>
              </a:spcBef>
              <a:spcAft>
                <a:spcPts val="0"/>
              </a:spcAft>
              <a:buClr>
                <a:srgbClr val="000000"/>
              </a:buClr>
              <a:buSzPts val="1200"/>
              <a:buFont typeface="Calibri"/>
              <a:buNone/>
              <a:defRPr sz="1200"/>
            </a:lvl2pPr>
            <a:lvl3pPr indent="0" lvl="2" marL="0" algn="r">
              <a:lnSpc>
                <a:spcPct val="100000"/>
              </a:lnSpc>
              <a:spcBef>
                <a:spcPts val="0"/>
              </a:spcBef>
              <a:spcAft>
                <a:spcPts val="0"/>
              </a:spcAft>
              <a:buClr>
                <a:srgbClr val="000000"/>
              </a:buClr>
              <a:buSzPts val="1200"/>
              <a:buFont typeface="Calibri"/>
              <a:buNone/>
              <a:defRPr sz="1200"/>
            </a:lvl3pPr>
            <a:lvl4pPr indent="0" lvl="3" marL="0" algn="r">
              <a:lnSpc>
                <a:spcPct val="100000"/>
              </a:lnSpc>
              <a:spcBef>
                <a:spcPts val="0"/>
              </a:spcBef>
              <a:spcAft>
                <a:spcPts val="0"/>
              </a:spcAft>
              <a:buClr>
                <a:srgbClr val="000000"/>
              </a:buClr>
              <a:buSzPts val="1200"/>
              <a:buFont typeface="Calibri"/>
              <a:buNone/>
              <a:defRPr sz="1200"/>
            </a:lvl4pPr>
            <a:lvl5pPr indent="0" lvl="4" marL="0" algn="r">
              <a:lnSpc>
                <a:spcPct val="100000"/>
              </a:lnSpc>
              <a:spcBef>
                <a:spcPts val="0"/>
              </a:spcBef>
              <a:spcAft>
                <a:spcPts val="0"/>
              </a:spcAft>
              <a:buClr>
                <a:srgbClr val="000000"/>
              </a:buClr>
              <a:buSzPts val="1200"/>
              <a:buFont typeface="Calibri"/>
              <a:buNone/>
              <a:defRPr sz="1200"/>
            </a:lvl5pPr>
            <a:lvl6pPr indent="0" lvl="5" marL="0" algn="r">
              <a:lnSpc>
                <a:spcPct val="100000"/>
              </a:lnSpc>
              <a:spcBef>
                <a:spcPts val="0"/>
              </a:spcBef>
              <a:spcAft>
                <a:spcPts val="0"/>
              </a:spcAft>
              <a:buClr>
                <a:srgbClr val="000000"/>
              </a:buClr>
              <a:buSzPts val="1200"/>
              <a:buFont typeface="Calibri"/>
              <a:buNone/>
              <a:defRPr sz="1200"/>
            </a:lvl6pPr>
            <a:lvl7pPr indent="0" lvl="6" marL="0" algn="r">
              <a:lnSpc>
                <a:spcPct val="100000"/>
              </a:lnSpc>
              <a:spcBef>
                <a:spcPts val="0"/>
              </a:spcBef>
              <a:spcAft>
                <a:spcPts val="0"/>
              </a:spcAft>
              <a:buClr>
                <a:srgbClr val="000000"/>
              </a:buClr>
              <a:buSzPts val="1200"/>
              <a:buFont typeface="Calibri"/>
              <a:buNone/>
              <a:defRPr sz="1200"/>
            </a:lvl7pPr>
            <a:lvl8pPr indent="0" lvl="7" marL="0" algn="r">
              <a:lnSpc>
                <a:spcPct val="100000"/>
              </a:lnSpc>
              <a:spcBef>
                <a:spcPts val="0"/>
              </a:spcBef>
              <a:spcAft>
                <a:spcPts val="0"/>
              </a:spcAft>
              <a:buClr>
                <a:srgbClr val="000000"/>
              </a:buClr>
              <a:buSzPts val="1200"/>
              <a:buFont typeface="Calibri"/>
              <a:buNone/>
              <a:defRPr sz="1200"/>
            </a:lvl8pPr>
            <a:lvl9pPr indent="0" lvl="8" marL="0" algn="r">
              <a:lnSpc>
                <a:spcPct val="100000"/>
              </a:lnSpc>
              <a:spcBef>
                <a:spcPts val="0"/>
              </a:spcBef>
              <a:spcAft>
                <a:spcPts val="0"/>
              </a:spcAft>
              <a:buClr>
                <a:srgbClr val="000000"/>
              </a:buClr>
              <a:buSzPts val="1200"/>
              <a:buFont typeface="Calibri"/>
              <a:buNone/>
              <a:defRPr sz="12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0" showMasterSp="0">
  <p:cSld name="Title and Text 0">
    <p:bg>
      <p:bgPr>
        <a:solidFill>
          <a:srgbClr val="414141"/>
        </a:solidFill>
      </p:bgPr>
    </p:bg>
    <p:spTree>
      <p:nvGrpSpPr>
        <p:cNvPr id="22" name="Shape 22"/>
        <p:cNvGrpSpPr/>
        <p:nvPr/>
      </p:nvGrpSpPr>
      <p:grpSpPr>
        <a:xfrm>
          <a:off x="0" y="0"/>
          <a:ext cx="0" cy="0"/>
          <a:chOff x="0" y="0"/>
          <a:chExt cx="0" cy="0"/>
        </a:xfrm>
      </p:grpSpPr>
      <p:pic>
        <p:nvPicPr>
          <p:cNvPr descr="Picture 1" id="23" name="Google Shape;23;p23"/>
          <p:cNvPicPr preferRelativeResize="0"/>
          <p:nvPr/>
        </p:nvPicPr>
        <p:blipFill rotWithShape="1">
          <a:blip r:embed="rId2">
            <a:alphaModFix/>
          </a:blip>
          <a:srcRect b="0" l="0" r="0" t="0"/>
          <a:stretch/>
        </p:blipFill>
        <p:spPr>
          <a:xfrm>
            <a:off x="9942454" y="70363"/>
            <a:ext cx="1465619" cy="1221346"/>
          </a:xfrm>
          <a:prstGeom prst="rect">
            <a:avLst/>
          </a:prstGeom>
          <a:noFill/>
          <a:ln>
            <a:noFill/>
          </a:ln>
        </p:spPr>
      </p:pic>
      <p:sp>
        <p:nvSpPr>
          <p:cNvPr id="24" name="Google Shape;24;p23"/>
          <p:cNvSpPr/>
          <p:nvPr/>
        </p:nvSpPr>
        <p:spPr>
          <a:xfrm flipH="1" rot="10800000">
            <a:off x="790415" y="1291707"/>
            <a:ext cx="10611175" cy="45721"/>
          </a:xfrm>
          <a:prstGeom prst="rect">
            <a:avLst/>
          </a:prstGeom>
          <a:solidFill>
            <a:srgbClr val="A7CE6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5" name="Google Shape;25;p23"/>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Calibri"/>
              <a:buNone/>
              <a:defRPr sz="1200"/>
            </a:lvl1pPr>
            <a:lvl2pPr indent="0" lvl="1" marL="0" algn="r">
              <a:lnSpc>
                <a:spcPct val="100000"/>
              </a:lnSpc>
              <a:spcBef>
                <a:spcPts val="0"/>
              </a:spcBef>
              <a:spcAft>
                <a:spcPts val="0"/>
              </a:spcAft>
              <a:buClr>
                <a:srgbClr val="000000"/>
              </a:buClr>
              <a:buSzPts val="1200"/>
              <a:buFont typeface="Calibri"/>
              <a:buNone/>
              <a:defRPr sz="1200"/>
            </a:lvl2pPr>
            <a:lvl3pPr indent="0" lvl="2" marL="0" algn="r">
              <a:lnSpc>
                <a:spcPct val="100000"/>
              </a:lnSpc>
              <a:spcBef>
                <a:spcPts val="0"/>
              </a:spcBef>
              <a:spcAft>
                <a:spcPts val="0"/>
              </a:spcAft>
              <a:buClr>
                <a:srgbClr val="000000"/>
              </a:buClr>
              <a:buSzPts val="1200"/>
              <a:buFont typeface="Calibri"/>
              <a:buNone/>
              <a:defRPr sz="1200"/>
            </a:lvl3pPr>
            <a:lvl4pPr indent="0" lvl="3" marL="0" algn="r">
              <a:lnSpc>
                <a:spcPct val="100000"/>
              </a:lnSpc>
              <a:spcBef>
                <a:spcPts val="0"/>
              </a:spcBef>
              <a:spcAft>
                <a:spcPts val="0"/>
              </a:spcAft>
              <a:buClr>
                <a:srgbClr val="000000"/>
              </a:buClr>
              <a:buSzPts val="1200"/>
              <a:buFont typeface="Calibri"/>
              <a:buNone/>
              <a:defRPr sz="1200"/>
            </a:lvl4pPr>
            <a:lvl5pPr indent="0" lvl="4" marL="0" algn="r">
              <a:lnSpc>
                <a:spcPct val="100000"/>
              </a:lnSpc>
              <a:spcBef>
                <a:spcPts val="0"/>
              </a:spcBef>
              <a:spcAft>
                <a:spcPts val="0"/>
              </a:spcAft>
              <a:buClr>
                <a:srgbClr val="000000"/>
              </a:buClr>
              <a:buSzPts val="1200"/>
              <a:buFont typeface="Calibri"/>
              <a:buNone/>
              <a:defRPr sz="1200"/>
            </a:lvl5pPr>
            <a:lvl6pPr indent="0" lvl="5" marL="0" algn="r">
              <a:lnSpc>
                <a:spcPct val="100000"/>
              </a:lnSpc>
              <a:spcBef>
                <a:spcPts val="0"/>
              </a:spcBef>
              <a:spcAft>
                <a:spcPts val="0"/>
              </a:spcAft>
              <a:buClr>
                <a:srgbClr val="000000"/>
              </a:buClr>
              <a:buSzPts val="1200"/>
              <a:buFont typeface="Calibri"/>
              <a:buNone/>
              <a:defRPr sz="1200"/>
            </a:lvl6pPr>
            <a:lvl7pPr indent="0" lvl="6" marL="0" algn="r">
              <a:lnSpc>
                <a:spcPct val="100000"/>
              </a:lnSpc>
              <a:spcBef>
                <a:spcPts val="0"/>
              </a:spcBef>
              <a:spcAft>
                <a:spcPts val="0"/>
              </a:spcAft>
              <a:buClr>
                <a:srgbClr val="000000"/>
              </a:buClr>
              <a:buSzPts val="1200"/>
              <a:buFont typeface="Calibri"/>
              <a:buNone/>
              <a:defRPr sz="1200"/>
            </a:lvl7pPr>
            <a:lvl8pPr indent="0" lvl="7" marL="0" algn="r">
              <a:lnSpc>
                <a:spcPct val="100000"/>
              </a:lnSpc>
              <a:spcBef>
                <a:spcPts val="0"/>
              </a:spcBef>
              <a:spcAft>
                <a:spcPts val="0"/>
              </a:spcAft>
              <a:buClr>
                <a:srgbClr val="000000"/>
              </a:buClr>
              <a:buSzPts val="1200"/>
              <a:buFont typeface="Calibri"/>
              <a:buNone/>
              <a:defRPr sz="1200"/>
            </a:lvl8pPr>
            <a:lvl9pPr indent="0" lvl="8" marL="0" algn="r">
              <a:lnSpc>
                <a:spcPct val="100000"/>
              </a:lnSpc>
              <a:spcBef>
                <a:spcPts val="0"/>
              </a:spcBef>
              <a:spcAft>
                <a:spcPts val="0"/>
              </a:spcAft>
              <a:buClr>
                <a:srgbClr val="000000"/>
              </a:buClr>
              <a:buSzPts val="1200"/>
              <a:buFont typeface="Calibri"/>
              <a:buNone/>
              <a:defRPr sz="12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26" name="Shape 26"/>
        <p:cNvGrpSpPr/>
        <p:nvPr/>
      </p:nvGrpSpPr>
      <p:grpSpPr>
        <a:xfrm>
          <a:off x="0" y="0"/>
          <a:ext cx="0" cy="0"/>
          <a:chOff x="0" y="0"/>
          <a:chExt cx="0" cy="0"/>
        </a:xfrm>
      </p:grpSpPr>
      <p:pic>
        <p:nvPicPr>
          <p:cNvPr descr="Picture 1" id="27" name="Google Shape;27;p24"/>
          <p:cNvPicPr preferRelativeResize="0"/>
          <p:nvPr/>
        </p:nvPicPr>
        <p:blipFill rotWithShape="1">
          <a:blip r:embed="rId2">
            <a:alphaModFix/>
          </a:blip>
          <a:srcRect b="0" l="0" r="0" t="0"/>
          <a:stretch/>
        </p:blipFill>
        <p:spPr>
          <a:xfrm>
            <a:off x="9942454" y="70363"/>
            <a:ext cx="1465619" cy="1221346"/>
          </a:xfrm>
          <a:prstGeom prst="rect">
            <a:avLst/>
          </a:prstGeom>
          <a:noFill/>
          <a:ln>
            <a:noFill/>
          </a:ln>
        </p:spPr>
      </p:pic>
      <p:sp>
        <p:nvSpPr>
          <p:cNvPr id="28" name="Google Shape;28;p24"/>
          <p:cNvSpPr/>
          <p:nvPr/>
        </p:nvSpPr>
        <p:spPr>
          <a:xfrm flipH="1" rot="10800000">
            <a:off x="790415" y="1291707"/>
            <a:ext cx="10611175" cy="45721"/>
          </a:xfrm>
          <a:prstGeom prst="rect">
            <a:avLst/>
          </a:prstGeom>
          <a:solidFill>
            <a:srgbClr val="A7CE6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9" name="Google Shape;29;p24"/>
          <p:cNvSpPr txBox="1"/>
          <p:nvPr>
            <p:ph idx="1" type="body"/>
          </p:nvPr>
        </p:nvSpPr>
        <p:spPr>
          <a:xfrm>
            <a:off x="699048" y="2290416"/>
            <a:ext cx="10830337" cy="3363639"/>
          </a:xfrm>
          <a:prstGeom prst="rect">
            <a:avLst/>
          </a:prstGeom>
          <a:noFill/>
          <a:ln>
            <a:noFill/>
          </a:ln>
        </p:spPr>
        <p:txBody>
          <a:bodyPr anchorCtr="0" anchor="t" bIns="45700" lIns="45700" spcFirstLastPara="1" rIns="45700" wrap="square" tIns="45700">
            <a:normAutofit/>
          </a:bodyPr>
          <a:lstStyle>
            <a:lvl1pPr indent="-381000" lvl="0" marL="457200" algn="l">
              <a:lnSpc>
                <a:spcPct val="90000"/>
              </a:lnSpc>
              <a:spcBef>
                <a:spcPts val="1000"/>
              </a:spcBef>
              <a:spcAft>
                <a:spcPts val="0"/>
              </a:spcAft>
              <a:buClr>
                <a:srgbClr val="000000"/>
              </a:buClr>
              <a:buSzPts val="2400"/>
              <a:buChar char="•"/>
              <a:defRPr sz="2400">
                <a:latin typeface="Inter Light"/>
                <a:ea typeface="Inter Light"/>
                <a:cs typeface="Inter Light"/>
                <a:sym typeface="Inter Light"/>
              </a:defRPr>
            </a:lvl1pPr>
            <a:lvl2pPr indent="-381000" lvl="1" marL="914400" algn="l">
              <a:lnSpc>
                <a:spcPct val="90000"/>
              </a:lnSpc>
              <a:spcBef>
                <a:spcPts val="1000"/>
              </a:spcBef>
              <a:spcAft>
                <a:spcPts val="0"/>
              </a:spcAft>
              <a:buClr>
                <a:srgbClr val="000000"/>
              </a:buClr>
              <a:buSzPts val="2400"/>
              <a:buChar char="•"/>
              <a:defRPr sz="2400">
                <a:latin typeface="Inter Light"/>
                <a:ea typeface="Inter Light"/>
                <a:cs typeface="Inter Light"/>
                <a:sym typeface="Inter Light"/>
              </a:defRPr>
            </a:lvl2pPr>
            <a:lvl3pPr indent="-381000" lvl="2" marL="1371600" algn="l">
              <a:lnSpc>
                <a:spcPct val="90000"/>
              </a:lnSpc>
              <a:spcBef>
                <a:spcPts val="1000"/>
              </a:spcBef>
              <a:spcAft>
                <a:spcPts val="0"/>
              </a:spcAft>
              <a:buClr>
                <a:srgbClr val="000000"/>
              </a:buClr>
              <a:buSzPts val="2400"/>
              <a:buChar char="o"/>
              <a:defRPr sz="2400">
                <a:latin typeface="Inter Light"/>
                <a:ea typeface="Inter Light"/>
                <a:cs typeface="Inter Light"/>
                <a:sym typeface="Inter Light"/>
              </a:defRPr>
            </a:lvl3pPr>
            <a:lvl4pPr indent="-381000" lvl="3" marL="1828800" algn="l">
              <a:lnSpc>
                <a:spcPct val="90000"/>
              </a:lnSpc>
              <a:spcBef>
                <a:spcPts val="1000"/>
              </a:spcBef>
              <a:spcAft>
                <a:spcPts val="0"/>
              </a:spcAft>
              <a:buClr>
                <a:srgbClr val="000000"/>
              </a:buClr>
              <a:buSzPts val="2400"/>
              <a:buChar char="•"/>
              <a:defRPr sz="2400">
                <a:latin typeface="Inter Light"/>
                <a:ea typeface="Inter Light"/>
                <a:cs typeface="Inter Light"/>
                <a:sym typeface="Inter Light"/>
              </a:defRPr>
            </a:lvl4pPr>
            <a:lvl5pPr indent="-381000" lvl="4" marL="2286000" algn="l">
              <a:lnSpc>
                <a:spcPct val="90000"/>
              </a:lnSpc>
              <a:spcBef>
                <a:spcPts val="1000"/>
              </a:spcBef>
              <a:spcAft>
                <a:spcPts val="0"/>
              </a:spcAft>
              <a:buClr>
                <a:srgbClr val="000000"/>
              </a:buClr>
              <a:buSzPts val="2400"/>
              <a:buChar char="•"/>
              <a:defRPr sz="2400">
                <a:latin typeface="Inter Light"/>
                <a:ea typeface="Inter Light"/>
                <a:cs typeface="Inter Light"/>
                <a:sym typeface="Inter Light"/>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30" name="Google Shape;30;p24"/>
          <p:cNvSpPr txBox="1"/>
          <p:nvPr>
            <p:ph idx="12" type="sldNum"/>
          </p:nvPr>
        </p:nvSpPr>
        <p:spPr>
          <a:xfrm>
            <a:off x="11754441" y="6416995"/>
            <a:ext cx="245404" cy="24384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1pPr>
            <a:lvl2pPr indent="0" lvl="1"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2pPr>
            <a:lvl3pPr indent="0" lvl="2"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3pPr>
            <a:lvl4pPr indent="0" lvl="3"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4pPr>
            <a:lvl5pPr indent="0" lvl="4"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5pPr>
            <a:lvl6pPr indent="0" lvl="5"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6pPr>
            <a:lvl7pPr indent="0" lvl="6"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7pPr>
            <a:lvl8pPr indent="0" lvl="7"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8pPr>
            <a:lvl9pPr indent="0" lvl="8"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US"/>
              <a:t>‹#›</a:t>
            </a:fld>
            <a:endParaRPr b="0" i="0" u="none" cap="none" strike="noStrik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showMasterSp="0">
  <p:cSld name="Title and Text 2">
    <p:spTree>
      <p:nvGrpSpPr>
        <p:cNvPr id="31" name="Shape 31"/>
        <p:cNvGrpSpPr/>
        <p:nvPr/>
      </p:nvGrpSpPr>
      <p:grpSpPr>
        <a:xfrm>
          <a:off x="0" y="0"/>
          <a:ext cx="0" cy="0"/>
          <a:chOff x="0" y="0"/>
          <a:chExt cx="0" cy="0"/>
        </a:xfrm>
      </p:grpSpPr>
      <p:pic>
        <p:nvPicPr>
          <p:cNvPr descr="Picture 1" id="32" name="Google Shape;32;p25"/>
          <p:cNvPicPr preferRelativeResize="0"/>
          <p:nvPr/>
        </p:nvPicPr>
        <p:blipFill rotWithShape="1">
          <a:blip r:embed="rId2">
            <a:alphaModFix/>
          </a:blip>
          <a:srcRect b="0" l="0" r="19682" t="8823"/>
          <a:stretch/>
        </p:blipFill>
        <p:spPr>
          <a:xfrm>
            <a:off x="-1" y="-1"/>
            <a:ext cx="12191998" cy="6858002"/>
          </a:xfrm>
          <a:prstGeom prst="rect">
            <a:avLst/>
          </a:prstGeom>
          <a:noFill/>
          <a:ln>
            <a:noFill/>
          </a:ln>
        </p:spPr>
      </p:pic>
      <p:sp>
        <p:nvSpPr>
          <p:cNvPr id="33" name="Google Shape;33;p25"/>
          <p:cNvSpPr txBox="1"/>
          <p:nvPr>
            <p:ph idx="1" type="body"/>
          </p:nvPr>
        </p:nvSpPr>
        <p:spPr>
          <a:xfrm>
            <a:off x="812800" y="4146546"/>
            <a:ext cx="10515601" cy="914401"/>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000"/>
              </a:spcBef>
              <a:spcAft>
                <a:spcPts val="0"/>
              </a:spcAft>
              <a:buClr>
                <a:srgbClr val="FFFFFF"/>
              </a:buClr>
              <a:buSzPts val="5400"/>
              <a:buFont typeface="Calibri"/>
              <a:buNone/>
              <a:defRPr sz="5400">
                <a:solidFill>
                  <a:srgbClr val="FFFFFF"/>
                </a:solidFill>
              </a:defRPr>
            </a:lvl1pPr>
            <a:lvl2pPr indent="-571500" lvl="1" marL="914400" algn="l">
              <a:lnSpc>
                <a:spcPct val="90000"/>
              </a:lnSpc>
              <a:spcBef>
                <a:spcPts val="1000"/>
              </a:spcBef>
              <a:spcAft>
                <a:spcPts val="0"/>
              </a:spcAft>
              <a:buClr>
                <a:srgbClr val="FFFFFF"/>
              </a:buClr>
              <a:buSzPts val="5400"/>
              <a:buFont typeface="Calibri"/>
              <a:buChar char="•"/>
              <a:defRPr sz="5400">
                <a:solidFill>
                  <a:srgbClr val="FFFFFF"/>
                </a:solidFill>
              </a:defRPr>
            </a:lvl2pPr>
            <a:lvl3pPr indent="-571500" lvl="2" marL="1371600" algn="l">
              <a:lnSpc>
                <a:spcPct val="90000"/>
              </a:lnSpc>
              <a:spcBef>
                <a:spcPts val="1000"/>
              </a:spcBef>
              <a:spcAft>
                <a:spcPts val="0"/>
              </a:spcAft>
              <a:buClr>
                <a:srgbClr val="FFFFFF"/>
              </a:buClr>
              <a:buSzPts val="5400"/>
              <a:buFont typeface="Calibri"/>
              <a:buChar char="•"/>
              <a:defRPr sz="5400">
                <a:solidFill>
                  <a:srgbClr val="FFFFFF"/>
                </a:solidFill>
              </a:defRPr>
            </a:lvl3pPr>
            <a:lvl4pPr indent="-571500" lvl="3" marL="1828800" algn="l">
              <a:lnSpc>
                <a:spcPct val="90000"/>
              </a:lnSpc>
              <a:spcBef>
                <a:spcPts val="1000"/>
              </a:spcBef>
              <a:spcAft>
                <a:spcPts val="0"/>
              </a:spcAft>
              <a:buClr>
                <a:srgbClr val="FFFFFF"/>
              </a:buClr>
              <a:buSzPts val="5400"/>
              <a:buFont typeface="Calibri"/>
              <a:buChar char="•"/>
              <a:defRPr sz="5400">
                <a:solidFill>
                  <a:srgbClr val="FFFFFF"/>
                </a:solidFill>
              </a:defRPr>
            </a:lvl4pPr>
            <a:lvl5pPr indent="-571500" lvl="4" marL="2286000" algn="l">
              <a:lnSpc>
                <a:spcPct val="90000"/>
              </a:lnSpc>
              <a:spcBef>
                <a:spcPts val="1000"/>
              </a:spcBef>
              <a:spcAft>
                <a:spcPts val="0"/>
              </a:spcAft>
              <a:buClr>
                <a:srgbClr val="FFFFFF"/>
              </a:buClr>
              <a:buSzPts val="5400"/>
              <a:buFont typeface="Calibri"/>
              <a:buChar char="•"/>
              <a:defRPr sz="5400">
                <a:solidFill>
                  <a:srgbClr val="FFFFFF"/>
                </a:solidFill>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34" name="Google Shape;34;p25"/>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Calibri"/>
              <a:buNone/>
              <a:defRPr sz="1200"/>
            </a:lvl1pPr>
            <a:lvl2pPr indent="0" lvl="1" marL="0" algn="r">
              <a:lnSpc>
                <a:spcPct val="100000"/>
              </a:lnSpc>
              <a:spcBef>
                <a:spcPts val="0"/>
              </a:spcBef>
              <a:spcAft>
                <a:spcPts val="0"/>
              </a:spcAft>
              <a:buClr>
                <a:srgbClr val="000000"/>
              </a:buClr>
              <a:buSzPts val="1200"/>
              <a:buFont typeface="Calibri"/>
              <a:buNone/>
              <a:defRPr sz="1200"/>
            </a:lvl2pPr>
            <a:lvl3pPr indent="0" lvl="2" marL="0" algn="r">
              <a:lnSpc>
                <a:spcPct val="100000"/>
              </a:lnSpc>
              <a:spcBef>
                <a:spcPts val="0"/>
              </a:spcBef>
              <a:spcAft>
                <a:spcPts val="0"/>
              </a:spcAft>
              <a:buClr>
                <a:srgbClr val="000000"/>
              </a:buClr>
              <a:buSzPts val="1200"/>
              <a:buFont typeface="Calibri"/>
              <a:buNone/>
              <a:defRPr sz="1200"/>
            </a:lvl3pPr>
            <a:lvl4pPr indent="0" lvl="3" marL="0" algn="r">
              <a:lnSpc>
                <a:spcPct val="100000"/>
              </a:lnSpc>
              <a:spcBef>
                <a:spcPts val="0"/>
              </a:spcBef>
              <a:spcAft>
                <a:spcPts val="0"/>
              </a:spcAft>
              <a:buClr>
                <a:srgbClr val="000000"/>
              </a:buClr>
              <a:buSzPts val="1200"/>
              <a:buFont typeface="Calibri"/>
              <a:buNone/>
              <a:defRPr sz="1200"/>
            </a:lvl4pPr>
            <a:lvl5pPr indent="0" lvl="4" marL="0" algn="r">
              <a:lnSpc>
                <a:spcPct val="100000"/>
              </a:lnSpc>
              <a:spcBef>
                <a:spcPts val="0"/>
              </a:spcBef>
              <a:spcAft>
                <a:spcPts val="0"/>
              </a:spcAft>
              <a:buClr>
                <a:srgbClr val="000000"/>
              </a:buClr>
              <a:buSzPts val="1200"/>
              <a:buFont typeface="Calibri"/>
              <a:buNone/>
              <a:defRPr sz="1200"/>
            </a:lvl5pPr>
            <a:lvl6pPr indent="0" lvl="5" marL="0" algn="r">
              <a:lnSpc>
                <a:spcPct val="100000"/>
              </a:lnSpc>
              <a:spcBef>
                <a:spcPts val="0"/>
              </a:spcBef>
              <a:spcAft>
                <a:spcPts val="0"/>
              </a:spcAft>
              <a:buClr>
                <a:srgbClr val="000000"/>
              </a:buClr>
              <a:buSzPts val="1200"/>
              <a:buFont typeface="Calibri"/>
              <a:buNone/>
              <a:defRPr sz="1200"/>
            </a:lvl6pPr>
            <a:lvl7pPr indent="0" lvl="6" marL="0" algn="r">
              <a:lnSpc>
                <a:spcPct val="100000"/>
              </a:lnSpc>
              <a:spcBef>
                <a:spcPts val="0"/>
              </a:spcBef>
              <a:spcAft>
                <a:spcPts val="0"/>
              </a:spcAft>
              <a:buClr>
                <a:srgbClr val="000000"/>
              </a:buClr>
              <a:buSzPts val="1200"/>
              <a:buFont typeface="Calibri"/>
              <a:buNone/>
              <a:defRPr sz="1200"/>
            </a:lvl7pPr>
            <a:lvl8pPr indent="0" lvl="7" marL="0" algn="r">
              <a:lnSpc>
                <a:spcPct val="100000"/>
              </a:lnSpc>
              <a:spcBef>
                <a:spcPts val="0"/>
              </a:spcBef>
              <a:spcAft>
                <a:spcPts val="0"/>
              </a:spcAft>
              <a:buClr>
                <a:srgbClr val="000000"/>
              </a:buClr>
              <a:buSzPts val="1200"/>
              <a:buFont typeface="Calibri"/>
              <a:buNone/>
              <a:defRPr sz="1200"/>
            </a:lvl8pPr>
            <a:lvl9pPr indent="0" lvl="8" marL="0" algn="r">
              <a:lnSpc>
                <a:spcPct val="100000"/>
              </a:lnSpc>
              <a:spcBef>
                <a:spcPts val="0"/>
              </a:spcBef>
              <a:spcAft>
                <a:spcPts val="0"/>
              </a:spcAft>
              <a:buClr>
                <a:srgbClr val="000000"/>
              </a:buClr>
              <a:buSzPts val="1200"/>
              <a:buFont typeface="Calibri"/>
              <a:buNone/>
              <a:defRPr sz="12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35" name="Shape 35"/>
        <p:cNvGrpSpPr/>
        <p:nvPr/>
      </p:nvGrpSpPr>
      <p:grpSpPr>
        <a:xfrm>
          <a:off x="0" y="0"/>
          <a:ext cx="0" cy="0"/>
          <a:chOff x="0" y="0"/>
          <a:chExt cx="0" cy="0"/>
        </a:xfrm>
      </p:grpSpPr>
      <p:sp>
        <p:nvSpPr>
          <p:cNvPr id="36" name="Google Shape;36;p26"/>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Calibri"/>
              <a:buNone/>
              <a:defRPr sz="1200"/>
            </a:lvl1pPr>
            <a:lvl2pPr indent="0" lvl="1" marL="0" algn="r">
              <a:lnSpc>
                <a:spcPct val="100000"/>
              </a:lnSpc>
              <a:spcBef>
                <a:spcPts val="0"/>
              </a:spcBef>
              <a:spcAft>
                <a:spcPts val="0"/>
              </a:spcAft>
              <a:buClr>
                <a:srgbClr val="000000"/>
              </a:buClr>
              <a:buSzPts val="1200"/>
              <a:buFont typeface="Calibri"/>
              <a:buNone/>
              <a:defRPr sz="1200"/>
            </a:lvl2pPr>
            <a:lvl3pPr indent="0" lvl="2" marL="0" algn="r">
              <a:lnSpc>
                <a:spcPct val="100000"/>
              </a:lnSpc>
              <a:spcBef>
                <a:spcPts val="0"/>
              </a:spcBef>
              <a:spcAft>
                <a:spcPts val="0"/>
              </a:spcAft>
              <a:buClr>
                <a:srgbClr val="000000"/>
              </a:buClr>
              <a:buSzPts val="1200"/>
              <a:buFont typeface="Calibri"/>
              <a:buNone/>
              <a:defRPr sz="1200"/>
            </a:lvl3pPr>
            <a:lvl4pPr indent="0" lvl="3" marL="0" algn="r">
              <a:lnSpc>
                <a:spcPct val="100000"/>
              </a:lnSpc>
              <a:spcBef>
                <a:spcPts val="0"/>
              </a:spcBef>
              <a:spcAft>
                <a:spcPts val="0"/>
              </a:spcAft>
              <a:buClr>
                <a:srgbClr val="000000"/>
              </a:buClr>
              <a:buSzPts val="1200"/>
              <a:buFont typeface="Calibri"/>
              <a:buNone/>
              <a:defRPr sz="1200"/>
            </a:lvl4pPr>
            <a:lvl5pPr indent="0" lvl="4" marL="0" algn="r">
              <a:lnSpc>
                <a:spcPct val="100000"/>
              </a:lnSpc>
              <a:spcBef>
                <a:spcPts val="0"/>
              </a:spcBef>
              <a:spcAft>
                <a:spcPts val="0"/>
              </a:spcAft>
              <a:buClr>
                <a:srgbClr val="000000"/>
              </a:buClr>
              <a:buSzPts val="1200"/>
              <a:buFont typeface="Calibri"/>
              <a:buNone/>
              <a:defRPr sz="1200"/>
            </a:lvl5pPr>
            <a:lvl6pPr indent="0" lvl="5" marL="0" algn="r">
              <a:lnSpc>
                <a:spcPct val="100000"/>
              </a:lnSpc>
              <a:spcBef>
                <a:spcPts val="0"/>
              </a:spcBef>
              <a:spcAft>
                <a:spcPts val="0"/>
              </a:spcAft>
              <a:buClr>
                <a:srgbClr val="000000"/>
              </a:buClr>
              <a:buSzPts val="1200"/>
              <a:buFont typeface="Calibri"/>
              <a:buNone/>
              <a:defRPr sz="1200"/>
            </a:lvl6pPr>
            <a:lvl7pPr indent="0" lvl="6" marL="0" algn="r">
              <a:lnSpc>
                <a:spcPct val="100000"/>
              </a:lnSpc>
              <a:spcBef>
                <a:spcPts val="0"/>
              </a:spcBef>
              <a:spcAft>
                <a:spcPts val="0"/>
              </a:spcAft>
              <a:buClr>
                <a:srgbClr val="000000"/>
              </a:buClr>
              <a:buSzPts val="1200"/>
              <a:buFont typeface="Calibri"/>
              <a:buNone/>
              <a:defRPr sz="1200"/>
            </a:lvl7pPr>
            <a:lvl8pPr indent="0" lvl="7" marL="0" algn="r">
              <a:lnSpc>
                <a:spcPct val="100000"/>
              </a:lnSpc>
              <a:spcBef>
                <a:spcPts val="0"/>
              </a:spcBef>
              <a:spcAft>
                <a:spcPts val="0"/>
              </a:spcAft>
              <a:buClr>
                <a:srgbClr val="000000"/>
              </a:buClr>
              <a:buSzPts val="1200"/>
              <a:buFont typeface="Calibri"/>
              <a:buNone/>
              <a:defRPr sz="1200"/>
            </a:lvl8pPr>
            <a:lvl9pPr indent="0" lvl="8" marL="0" algn="r">
              <a:lnSpc>
                <a:spcPct val="100000"/>
              </a:lnSpc>
              <a:spcBef>
                <a:spcPts val="0"/>
              </a:spcBef>
              <a:spcAft>
                <a:spcPts val="0"/>
              </a:spcAft>
              <a:buClr>
                <a:srgbClr val="000000"/>
              </a:buClr>
              <a:buSzPts val="1200"/>
              <a:buFont typeface="Calibri"/>
              <a:buNone/>
              <a:defRPr sz="12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p:cSld name="Title and Content">
    <p:spTree>
      <p:nvGrpSpPr>
        <p:cNvPr id="37" name="Shape 37"/>
        <p:cNvGrpSpPr/>
        <p:nvPr/>
      </p:nvGrpSpPr>
      <p:grpSpPr>
        <a:xfrm>
          <a:off x="0" y="0"/>
          <a:ext cx="0" cy="0"/>
          <a:chOff x="0" y="0"/>
          <a:chExt cx="0" cy="0"/>
        </a:xfrm>
      </p:grpSpPr>
      <p:pic>
        <p:nvPicPr>
          <p:cNvPr descr="Picture 1" id="38" name="Google Shape;38;p27"/>
          <p:cNvPicPr preferRelativeResize="0"/>
          <p:nvPr/>
        </p:nvPicPr>
        <p:blipFill rotWithShape="1">
          <a:blip r:embed="rId2">
            <a:alphaModFix/>
          </a:blip>
          <a:srcRect b="0" l="0" r="19682" t="8823"/>
          <a:stretch/>
        </p:blipFill>
        <p:spPr>
          <a:xfrm>
            <a:off x="-1" y="-1"/>
            <a:ext cx="12191998" cy="6858002"/>
          </a:xfrm>
          <a:prstGeom prst="rect">
            <a:avLst/>
          </a:prstGeom>
          <a:noFill/>
          <a:ln>
            <a:noFill/>
          </a:ln>
        </p:spPr>
      </p:pic>
      <p:pic>
        <p:nvPicPr>
          <p:cNvPr descr="Picture 3" id="39" name="Google Shape;39;p27"/>
          <p:cNvPicPr preferRelativeResize="0"/>
          <p:nvPr/>
        </p:nvPicPr>
        <p:blipFill rotWithShape="1">
          <a:blip r:embed="rId3">
            <a:alphaModFix/>
          </a:blip>
          <a:srcRect b="1138" l="0" r="0" t="805"/>
          <a:stretch/>
        </p:blipFill>
        <p:spPr>
          <a:xfrm>
            <a:off x="0" y="0"/>
            <a:ext cx="9290963" cy="6858000"/>
          </a:xfrm>
          <a:prstGeom prst="rect">
            <a:avLst/>
          </a:prstGeom>
          <a:noFill/>
          <a:ln>
            <a:noFill/>
          </a:ln>
        </p:spPr>
      </p:pic>
      <p:pic>
        <p:nvPicPr>
          <p:cNvPr descr="Picture 4" id="40" name="Google Shape;40;p27"/>
          <p:cNvPicPr preferRelativeResize="0"/>
          <p:nvPr/>
        </p:nvPicPr>
        <p:blipFill rotWithShape="1">
          <a:blip r:embed="rId4">
            <a:alphaModFix/>
          </a:blip>
          <a:srcRect b="13138" l="21989" r="31320" t="16063"/>
          <a:stretch/>
        </p:blipFill>
        <p:spPr>
          <a:xfrm>
            <a:off x="4644766" y="0"/>
            <a:ext cx="5387005" cy="6858000"/>
          </a:xfrm>
          <a:prstGeom prst="rect">
            <a:avLst/>
          </a:prstGeom>
          <a:noFill/>
          <a:ln>
            <a:noFill/>
          </a:ln>
        </p:spPr>
      </p:pic>
      <p:pic>
        <p:nvPicPr>
          <p:cNvPr descr="Picture 6" id="41" name="Google Shape;41;p27"/>
          <p:cNvPicPr preferRelativeResize="0"/>
          <p:nvPr/>
        </p:nvPicPr>
        <p:blipFill rotWithShape="1">
          <a:blip r:embed="rId5">
            <a:alphaModFix/>
          </a:blip>
          <a:srcRect b="0" l="0" r="0" t="0"/>
          <a:stretch/>
        </p:blipFill>
        <p:spPr>
          <a:xfrm>
            <a:off x="558916" y="4896473"/>
            <a:ext cx="1270002" cy="888998"/>
          </a:xfrm>
          <a:prstGeom prst="rect">
            <a:avLst/>
          </a:prstGeom>
          <a:noFill/>
          <a:ln>
            <a:noFill/>
          </a:ln>
        </p:spPr>
      </p:pic>
      <p:sp>
        <p:nvSpPr>
          <p:cNvPr id="42" name="Google Shape;42;p27"/>
          <p:cNvSpPr txBox="1"/>
          <p:nvPr>
            <p:ph idx="12" type="sldNum"/>
          </p:nvPr>
        </p:nvSpPr>
        <p:spPr>
          <a:xfrm>
            <a:off x="0" y="0"/>
            <a:ext cx="335866" cy="333088"/>
          </a:xfrm>
          <a:prstGeom prst="rect">
            <a:avLst/>
          </a:prstGeom>
          <a:noFill/>
          <a:ln>
            <a:noFill/>
          </a:ln>
        </p:spPr>
        <p:txBody>
          <a:bodyPr anchorCtr="0" anchor="t" bIns="45700" lIns="45700" spcFirstLastPara="1" rIns="45700" wrap="square" tIns="45700">
            <a:spAutoFit/>
          </a:bodyPr>
          <a:lstStyle>
            <a:lvl1pPr indent="0" lvl="0" marL="0" algn="l">
              <a:lnSpc>
                <a:spcPct val="100000"/>
              </a:lnSpc>
              <a:spcBef>
                <a:spcPts val="0"/>
              </a:spcBef>
              <a:spcAft>
                <a:spcPts val="0"/>
              </a:spcAft>
              <a:buClr>
                <a:srgbClr val="000000"/>
              </a:buClr>
              <a:buSzPts val="1800"/>
              <a:buFont typeface="Calibri"/>
              <a:buNone/>
              <a:defRPr sz="1800"/>
            </a:lvl1pPr>
            <a:lvl2pPr indent="0" lvl="1" marL="0" algn="l">
              <a:lnSpc>
                <a:spcPct val="100000"/>
              </a:lnSpc>
              <a:spcBef>
                <a:spcPts val="0"/>
              </a:spcBef>
              <a:spcAft>
                <a:spcPts val="0"/>
              </a:spcAft>
              <a:buClr>
                <a:srgbClr val="000000"/>
              </a:buClr>
              <a:buSzPts val="1800"/>
              <a:buFont typeface="Calibri"/>
              <a:buNone/>
              <a:defRPr sz="1800"/>
            </a:lvl2pPr>
            <a:lvl3pPr indent="0" lvl="2" marL="0" algn="l">
              <a:lnSpc>
                <a:spcPct val="100000"/>
              </a:lnSpc>
              <a:spcBef>
                <a:spcPts val="0"/>
              </a:spcBef>
              <a:spcAft>
                <a:spcPts val="0"/>
              </a:spcAft>
              <a:buClr>
                <a:srgbClr val="000000"/>
              </a:buClr>
              <a:buSzPts val="1800"/>
              <a:buFont typeface="Calibri"/>
              <a:buNone/>
              <a:defRPr sz="1800"/>
            </a:lvl3pPr>
            <a:lvl4pPr indent="0" lvl="3" marL="0" algn="l">
              <a:lnSpc>
                <a:spcPct val="100000"/>
              </a:lnSpc>
              <a:spcBef>
                <a:spcPts val="0"/>
              </a:spcBef>
              <a:spcAft>
                <a:spcPts val="0"/>
              </a:spcAft>
              <a:buClr>
                <a:srgbClr val="000000"/>
              </a:buClr>
              <a:buSzPts val="1800"/>
              <a:buFont typeface="Calibri"/>
              <a:buNone/>
              <a:defRPr sz="1800"/>
            </a:lvl4pPr>
            <a:lvl5pPr indent="0" lvl="4" marL="0" algn="l">
              <a:lnSpc>
                <a:spcPct val="100000"/>
              </a:lnSpc>
              <a:spcBef>
                <a:spcPts val="0"/>
              </a:spcBef>
              <a:spcAft>
                <a:spcPts val="0"/>
              </a:spcAft>
              <a:buClr>
                <a:srgbClr val="000000"/>
              </a:buClr>
              <a:buSzPts val="1800"/>
              <a:buFont typeface="Calibri"/>
              <a:buNone/>
              <a:defRPr sz="1800"/>
            </a:lvl5pPr>
            <a:lvl6pPr indent="0" lvl="5" marL="0" algn="l">
              <a:lnSpc>
                <a:spcPct val="100000"/>
              </a:lnSpc>
              <a:spcBef>
                <a:spcPts val="0"/>
              </a:spcBef>
              <a:spcAft>
                <a:spcPts val="0"/>
              </a:spcAft>
              <a:buClr>
                <a:srgbClr val="000000"/>
              </a:buClr>
              <a:buSzPts val="1800"/>
              <a:buFont typeface="Calibri"/>
              <a:buNone/>
              <a:defRPr sz="1800"/>
            </a:lvl6pPr>
            <a:lvl7pPr indent="0" lvl="6" marL="0" algn="l">
              <a:lnSpc>
                <a:spcPct val="100000"/>
              </a:lnSpc>
              <a:spcBef>
                <a:spcPts val="0"/>
              </a:spcBef>
              <a:spcAft>
                <a:spcPts val="0"/>
              </a:spcAft>
              <a:buClr>
                <a:srgbClr val="000000"/>
              </a:buClr>
              <a:buSzPts val="1800"/>
              <a:buFont typeface="Calibri"/>
              <a:buNone/>
              <a:defRPr sz="1800"/>
            </a:lvl7pPr>
            <a:lvl8pPr indent="0" lvl="7" marL="0" algn="l">
              <a:lnSpc>
                <a:spcPct val="100000"/>
              </a:lnSpc>
              <a:spcBef>
                <a:spcPts val="0"/>
              </a:spcBef>
              <a:spcAft>
                <a:spcPts val="0"/>
              </a:spcAft>
              <a:buClr>
                <a:srgbClr val="000000"/>
              </a:buClr>
              <a:buSzPts val="1800"/>
              <a:buFont typeface="Calibri"/>
              <a:buNone/>
              <a:defRPr sz="1800"/>
            </a:lvl8pPr>
            <a:lvl9pPr indent="0" lvl="8" marL="0" algn="l">
              <a:lnSpc>
                <a:spcPct val="100000"/>
              </a:lnSpc>
              <a:spcBef>
                <a:spcPts val="0"/>
              </a:spcBef>
              <a:spcAft>
                <a:spcPts val="0"/>
              </a:spcAft>
              <a:buClr>
                <a:srgbClr val="000000"/>
              </a:buClr>
              <a:buSzPts val="1800"/>
              <a:buFont typeface="Calibri"/>
              <a:buNone/>
              <a:defRPr sz="1800"/>
            </a:lvl9pPr>
          </a:lstStyle>
          <a:p>
            <a:pPr indent="0" lvl="0" marL="0" rtl="0" algn="l">
              <a:spcBef>
                <a:spcPts val="0"/>
              </a:spcBef>
              <a:spcAft>
                <a:spcPts val="0"/>
              </a:spcAft>
              <a:buNone/>
            </a:pPr>
            <a:fld id="{00000000-1234-1234-1234-123412341234}" type="slidenum">
              <a:rPr lang="en-US"/>
              <a:t>‹#›</a:t>
            </a:fld>
            <a:endParaRPr b="0" i="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showMasterSp="0">
  <p:cSld name="Custom Layout 2">
    <p:spTree>
      <p:nvGrpSpPr>
        <p:cNvPr id="43" name="Shape 43"/>
        <p:cNvGrpSpPr/>
        <p:nvPr/>
      </p:nvGrpSpPr>
      <p:grpSpPr>
        <a:xfrm>
          <a:off x="0" y="0"/>
          <a:ext cx="0" cy="0"/>
          <a:chOff x="0" y="0"/>
          <a:chExt cx="0" cy="0"/>
        </a:xfrm>
      </p:grpSpPr>
      <p:pic>
        <p:nvPicPr>
          <p:cNvPr descr="Picture 2" id="44" name="Google Shape;44;p28"/>
          <p:cNvPicPr preferRelativeResize="0"/>
          <p:nvPr/>
        </p:nvPicPr>
        <p:blipFill rotWithShape="1">
          <a:blip r:embed="rId2">
            <a:alphaModFix/>
          </a:blip>
          <a:srcRect b="0" l="0" r="0" t="0"/>
          <a:stretch/>
        </p:blipFill>
        <p:spPr>
          <a:xfrm>
            <a:off x="-59638" y="-636103"/>
            <a:ext cx="15259261" cy="7533862"/>
          </a:xfrm>
          <a:prstGeom prst="rect">
            <a:avLst/>
          </a:prstGeom>
          <a:noFill/>
          <a:ln>
            <a:noFill/>
          </a:ln>
        </p:spPr>
      </p:pic>
      <p:sp>
        <p:nvSpPr>
          <p:cNvPr id="45" name="Google Shape;45;p28"/>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Calibri"/>
              <a:buNone/>
              <a:defRPr sz="1200"/>
            </a:lvl1pPr>
            <a:lvl2pPr indent="0" lvl="1" marL="0" algn="r">
              <a:lnSpc>
                <a:spcPct val="100000"/>
              </a:lnSpc>
              <a:spcBef>
                <a:spcPts val="0"/>
              </a:spcBef>
              <a:spcAft>
                <a:spcPts val="0"/>
              </a:spcAft>
              <a:buClr>
                <a:srgbClr val="000000"/>
              </a:buClr>
              <a:buSzPts val="1200"/>
              <a:buFont typeface="Calibri"/>
              <a:buNone/>
              <a:defRPr sz="1200"/>
            </a:lvl2pPr>
            <a:lvl3pPr indent="0" lvl="2" marL="0" algn="r">
              <a:lnSpc>
                <a:spcPct val="100000"/>
              </a:lnSpc>
              <a:spcBef>
                <a:spcPts val="0"/>
              </a:spcBef>
              <a:spcAft>
                <a:spcPts val="0"/>
              </a:spcAft>
              <a:buClr>
                <a:srgbClr val="000000"/>
              </a:buClr>
              <a:buSzPts val="1200"/>
              <a:buFont typeface="Calibri"/>
              <a:buNone/>
              <a:defRPr sz="1200"/>
            </a:lvl3pPr>
            <a:lvl4pPr indent="0" lvl="3" marL="0" algn="r">
              <a:lnSpc>
                <a:spcPct val="100000"/>
              </a:lnSpc>
              <a:spcBef>
                <a:spcPts val="0"/>
              </a:spcBef>
              <a:spcAft>
                <a:spcPts val="0"/>
              </a:spcAft>
              <a:buClr>
                <a:srgbClr val="000000"/>
              </a:buClr>
              <a:buSzPts val="1200"/>
              <a:buFont typeface="Calibri"/>
              <a:buNone/>
              <a:defRPr sz="1200"/>
            </a:lvl4pPr>
            <a:lvl5pPr indent="0" lvl="4" marL="0" algn="r">
              <a:lnSpc>
                <a:spcPct val="100000"/>
              </a:lnSpc>
              <a:spcBef>
                <a:spcPts val="0"/>
              </a:spcBef>
              <a:spcAft>
                <a:spcPts val="0"/>
              </a:spcAft>
              <a:buClr>
                <a:srgbClr val="000000"/>
              </a:buClr>
              <a:buSzPts val="1200"/>
              <a:buFont typeface="Calibri"/>
              <a:buNone/>
              <a:defRPr sz="1200"/>
            </a:lvl5pPr>
            <a:lvl6pPr indent="0" lvl="5" marL="0" algn="r">
              <a:lnSpc>
                <a:spcPct val="100000"/>
              </a:lnSpc>
              <a:spcBef>
                <a:spcPts val="0"/>
              </a:spcBef>
              <a:spcAft>
                <a:spcPts val="0"/>
              </a:spcAft>
              <a:buClr>
                <a:srgbClr val="000000"/>
              </a:buClr>
              <a:buSzPts val="1200"/>
              <a:buFont typeface="Calibri"/>
              <a:buNone/>
              <a:defRPr sz="1200"/>
            </a:lvl6pPr>
            <a:lvl7pPr indent="0" lvl="6" marL="0" algn="r">
              <a:lnSpc>
                <a:spcPct val="100000"/>
              </a:lnSpc>
              <a:spcBef>
                <a:spcPts val="0"/>
              </a:spcBef>
              <a:spcAft>
                <a:spcPts val="0"/>
              </a:spcAft>
              <a:buClr>
                <a:srgbClr val="000000"/>
              </a:buClr>
              <a:buSzPts val="1200"/>
              <a:buFont typeface="Calibri"/>
              <a:buNone/>
              <a:defRPr sz="1200"/>
            </a:lvl7pPr>
            <a:lvl8pPr indent="0" lvl="7" marL="0" algn="r">
              <a:lnSpc>
                <a:spcPct val="100000"/>
              </a:lnSpc>
              <a:spcBef>
                <a:spcPts val="0"/>
              </a:spcBef>
              <a:spcAft>
                <a:spcPts val="0"/>
              </a:spcAft>
              <a:buClr>
                <a:srgbClr val="000000"/>
              </a:buClr>
              <a:buSzPts val="1200"/>
              <a:buFont typeface="Calibri"/>
              <a:buNone/>
              <a:defRPr sz="1200"/>
            </a:lvl8pPr>
            <a:lvl9pPr indent="0" lvl="8" marL="0" algn="r">
              <a:lnSpc>
                <a:spcPct val="100000"/>
              </a:lnSpc>
              <a:spcBef>
                <a:spcPts val="0"/>
              </a:spcBef>
              <a:spcAft>
                <a:spcPts val="0"/>
              </a:spcAft>
              <a:buClr>
                <a:srgbClr val="000000"/>
              </a:buClr>
              <a:buSzPts val="1200"/>
              <a:buFont typeface="Calibri"/>
              <a:buNone/>
              <a:defRPr sz="12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1.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pic>
        <p:nvPicPr>
          <p:cNvPr descr="Picture 1" id="6" name="Google Shape;6;p19"/>
          <p:cNvPicPr preferRelativeResize="0"/>
          <p:nvPr/>
        </p:nvPicPr>
        <p:blipFill rotWithShape="1">
          <a:blip r:embed="rId1">
            <a:alphaModFix/>
          </a:blip>
          <a:srcRect b="0" l="0" r="19682" t="8823"/>
          <a:stretch/>
        </p:blipFill>
        <p:spPr>
          <a:xfrm>
            <a:off x="-1" y="-1"/>
            <a:ext cx="12191998" cy="6858002"/>
          </a:xfrm>
          <a:prstGeom prst="rect">
            <a:avLst/>
          </a:prstGeom>
          <a:noFill/>
          <a:ln>
            <a:noFill/>
          </a:ln>
        </p:spPr>
      </p:pic>
      <p:sp>
        <p:nvSpPr>
          <p:cNvPr id="7" name="Google Shape;7;p19"/>
          <p:cNvSpPr txBox="1"/>
          <p:nvPr>
            <p:ph type="title"/>
          </p:nvPr>
        </p:nvSpPr>
        <p:spPr>
          <a:xfrm>
            <a:off x="609600" y="92074"/>
            <a:ext cx="10972800" cy="1508127"/>
          </a:xfrm>
          <a:prstGeom prst="rect">
            <a:avLst/>
          </a:prstGeom>
          <a:noFill/>
          <a:ln>
            <a:noFill/>
          </a:ln>
        </p:spPr>
        <p:txBody>
          <a:bodyPr anchorCtr="0" anchor="ctr" bIns="45700" lIns="45700" spcFirstLastPara="1" rIns="45700" wrap="square" tIns="45700">
            <a:noAutofit/>
          </a:bodyPr>
          <a:lstStyle>
            <a:lvl1pPr lvl="0" marR="0" rtl="0" algn="l">
              <a:lnSpc>
                <a:spcPct val="9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9pPr>
          </a:lstStyle>
          <a:p/>
        </p:txBody>
      </p:sp>
      <p:sp>
        <p:nvSpPr>
          <p:cNvPr id="8" name="Google Shape;8;p19"/>
          <p:cNvSpPr txBox="1"/>
          <p:nvPr>
            <p:ph idx="1" type="body"/>
          </p:nvPr>
        </p:nvSpPr>
        <p:spPr>
          <a:xfrm>
            <a:off x="609600" y="1600200"/>
            <a:ext cx="10972800" cy="5257800"/>
          </a:xfrm>
          <a:prstGeom prst="rect">
            <a:avLst/>
          </a:prstGeom>
          <a:noFill/>
          <a:ln>
            <a:noFill/>
          </a:ln>
        </p:spPr>
        <p:txBody>
          <a:bodyPr anchorCtr="0" anchor="t" bIns="45700" lIns="45700" spcFirstLastPara="1" rIns="45700"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406400" lvl="5" marL="2743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6pPr>
            <a:lvl7pPr indent="-406400" lvl="6" marL="3200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7pPr>
            <a:lvl8pPr indent="-406400" lvl="7" marL="3657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8pPr>
            <a:lvl9pPr indent="-406400" lvl="8" marL="4114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9pPr>
          </a:lstStyle>
          <a:p/>
        </p:txBody>
      </p:sp>
      <p:sp>
        <p:nvSpPr>
          <p:cNvPr id="9" name="Google Shape;9;p19"/>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rtl="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5.xml"/><Relationship Id="rId3"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6.xml"/><Relationship Id="rId3" Type="http://schemas.openxmlformats.org/officeDocument/2006/relationships/image" Target="../media/image12.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s://studentaid.gov/apply-for-aid/fafsa/fafsa-deadline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econedlink.org/membership/" TargetMode="External"/><Relationship Id="rId4" Type="http://schemas.openxmlformats.org/officeDocument/2006/relationships/hyperlink" Target="https://econedlink.org/professional-development/professional-development-upcoming/?view-by=dayGridMonth&amp;currentStart=2020-Mar-1&amp;activeStart=2020-Mar-1&amp;activeEnd=2020-Apr-11"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www.ncan.org/page/better-FAFSA-training-toolkit" TargetMode="External"/><Relationship Id="rId4" Type="http://schemas.openxmlformats.org/officeDocument/2006/relationships/hyperlink" Target="https://www.youtube.com/@FSAOutreach" TargetMode="External"/><Relationship Id="rId5" Type="http://schemas.openxmlformats.org/officeDocument/2006/relationships/hyperlink" Target="https://www.youtube.com/user/FederalStudentAid" TargetMode="External"/><Relationship Id="rId6" Type="http://schemas.openxmlformats.org/officeDocument/2006/relationships/hyperlink" Target="https://docs.google.com/document/d/1r4hMr73vmoDXjCEH8sW86o16cxq4c1dd0IW4epnBH1A/edit?usp=sharing" TargetMode="External"/><Relationship Id="rId7"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www.econedlink.org/professional-developmen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
          <p:cNvSpPr txBox="1"/>
          <p:nvPr>
            <p:ph idx="4294967295" type="title"/>
          </p:nvPr>
        </p:nvSpPr>
        <p:spPr>
          <a:xfrm>
            <a:off x="-1112701" y="3961762"/>
            <a:ext cx="10515601" cy="1325560"/>
          </a:xfrm>
          <a:prstGeom prst="rect">
            <a:avLst/>
          </a:prstGeom>
          <a:noFill/>
          <a:ln>
            <a:noFill/>
          </a:ln>
        </p:spPr>
        <p:txBody>
          <a:bodyPr anchorCtr="0" anchor="t" bIns="45700" lIns="45700" spcFirstLastPara="1" rIns="45700" wrap="square" tIns="45700">
            <a:noAutofit/>
          </a:bodyPr>
          <a:lstStyle/>
          <a:p>
            <a:pPr indent="0" lvl="0" marL="0" rtl="0" algn="ctr">
              <a:lnSpc>
                <a:spcPct val="90000"/>
              </a:lnSpc>
              <a:spcBef>
                <a:spcPts val="0"/>
              </a:spcBef>
              <a:spcAft>
                <a:spcPts val="0"/>
              </a:spcAft>
              <a:buClr>
                <a:srgbClr val="414A58"/>
              </a:buClr>
              <a:buSzPts val="1745"/>
              <a:buFont typeface="Inter"/>
              <a:buNone/>
            </a:pPr>
            <a:r>
              <a:rPr lang="en-US" sz="2045">
                <a:solidFill>
                  <a:srgbClr val="414A58"/>
                </a:solidFill>
                <a:latin typeface="Inter"/>
                <a:ea typeface="Inter"/>
                <a:cs typeface="Inter"/>
                <a:sym typeface="Inter"/>
              </a:rPr>
              <a:t>Presented by: Amber Peters (Mizz P.)</a:t>
            </a:r>
            <a:br>
              <a:rPr lang="en-US" sz="2045">
                <a:solidFill>
                  <a:srgbClr val="414A58"/>
                </a:solidFill>
                <a:latin typeface="Inter"/>
                <a:ea typeface="Inter"/>
                <a:cs typeface="Inter"/>
                <a:sym typeface="Inter"/>
              </a:rPr>
            </a:br>
            <a:br>
              <a:rPr lang="en-US" sz="2045">
                <a:solidFill>
                  <a:srgbClr val="414A58"/>
                </a:solidFill>
                <a:latin typeface="Inter"/>
                <a:ea typeface="Inter"/>
                <a:cs typeface="Inter"/>
                <a:sym typeface="Inter"/>
              </a:rPr>
            </a:br>
            <a:r>
              <a:rPr lang="en-US" sz="2045">
                <a:solidFill>
                  <a:srgbClr val="414A58"/>
                </a:solidFill>
                <a:latin typeface="Inter"/>
                <a:ea typeface="Inter"/>
                <a:cs typeface="Inter"/>
                <a:sym typeface="Inter"/>
              </a:rPr>
              <a:t>Email: Apeters@mizzp.nyc</a:t>
            </a:r>
            <a:br>
              <a:rPr lang="en-US" sz="2045">
                <a:solidFill>
                  <a:srgbClr val="414A58"/>
                </a:solidFill>
                <a:latin typeface="Inter"/>
                <a:ea typeface="Inter"/>
                <a:cs typeface="Inter"/>
                <a:sym typeface="Inter"/>
              </a:rPr>
            </a:br>
            <a:br>
              <a:rPr lang="en-US" sz="2045">
                <a:solidFill>
                  <a:srgbClr val="414A58"/>
                </a:solidFill>
                <a:latin typeface="Inter"/>
                <a:ea typeface="Inter"/>
                <a:cs typeface="Inter"/>
                <a:sym typeface="Inter"/>
              </a:rPr>
            </a:br>
            <a:r>
              <a:rPr lang="en-US" sz="2045">
                <a:solidFill>
                  <a:srgbClr val="414A58"/>
                </a:solidFill>
                <a:latin typeface="Inter"/>
                <a:ea typeface="Inter"/>
                <a:cs typeface="Inter"/>
                <a:sym typeface="Inter"/>
              </a:rPr>
              <a:t>Date: 10/24/2023</a:t>
            </a:r>
            <a:endParaRPr sz="4700"/>
          </a:p>
        </p:txBody>
      </p:sp>
      <p:sp>
        <p:nvSpPr>
          <p:cNvPr id="92" name="Google Shape;92;p1"/>
          <p:cNvSpPr txBox="1"/>
          <p:nvPr>
            <p:ph idx="1" type="body"/>
          </p:nvPr>
        </p:nvSpPr>
        <p:spPr>
          <a:xfrm>
            <a:off x="282075" y="2509400"/>
            <a:ext cx="7437000" cy="1146300"/>
          </a:xfrm>
          <a:prstGeom prst="rect">
            <a:avLst/>
          </a:prstGeom>
          <a:noFill/>
          <a:ln>
            <a:noFill/>
          </a:ln>
        </p:spPr>
        <p:txBody>
          <a:bodyPr anchorCtr="0" anchor="t" bIns="45700" lIns="45700" spcFirstLastPara="1" rIns="45700" wrap="square" tIns="45700">
            <a:noAutofit/>
          </a:bodyPr>
          <a:lstStyle/>
          <a:p>
            <a:pPr indent="0" lvl="0" marL="0" rtl="0" algn="ctr">
              <a:lnSpc>
                <a:spcPct val="90000"/>
              </a:lnSpc>
              <a:spcBef>
                <a:spcPts val="400"/>
              </a:spcBef>
              <a:spcAft>
                <a:spcPts val="0"/>
              </a:spcAft>
              <a:buClr>
                <a:srgbClr val="414A58"/>
              </a:buClr>
              <a:buSzPts val="2267"/>
              <a:buNone/>
            </a:pPr>
            <a:r>
              <a:rPr b="1" lang="en-US" sz="3666">
                <a:solidFill>
                  <a:srgbClr val="414A58"/>
                </a:solidFill>
                <a:latin typeface="Inter"/>
                <a:ea typeface="Inter"/>
                <a:cs typeface="Inter"/>
                <a:sym typeface="Inter"/>
              </a:rPr>
              <a:t>GET READY TO TACKLE </a:t>
            </a:r>
            <a:endParaRPr b="1" sz="3666">
              <a:solidFill>
                <a:srgbClr val="414A58"/>
              </a:solidFill>
              <a:latin typeface="Inter"/>
              <a:ea typeface="Inter"/>
              <a:cs typeface="Inter"/>
              <a:sym typeface="Inter"/>
            </a:endParaRPr>
          </a:p>
          <a:p>
            <a:pPr indent="0" lvl="0" marL="0" rtl="0" algn="ctr">
              <a:lnSpc>
                <a:spcPct val="90000"/>
              </a:lnSpc>
              <a:spcBef>
                <a:spcPts val="400"/>
              </a:spcBef>
              <a:spcAft>
                <a:spcPts val="0"/>
              </a:spcAft>
              <a:buClr>
                <a:srgbClr val="414A58"/>
              </a:buClr>
              <a:buSzPts val="2267"/>
              <a:buNone/>
            </a:pPr>
            <a:r>
              <a:rPr b="1" lang="en-US" sz="3666">
                <a:solidFill>
                  <a:srgbClr val="414A58"/>
                </a:solidFill>
                <a:latin typeface="Inter"/>
                <a:ea typeface="Inter"/>
                <a:cs typeface="Inter"/>
                <a:sym typeface="Inter"/>
              </a:rPr>
              <a:t>THE “BETTER” FAFSA</a:t>
            </a:r>
            <a:endParaRPr b="1" sz="68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g291f633e795_0_9"/>
          <p:cNvSpPr/>
          <p:nvPr/>
        </p:nvSpPr>
        <p:spPr>
          <a:xfrm>
            <a:off x="2104925" y="2529300"/>
            <a:ext cx="8114100" cy="4152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61" name="Google Shape;161;g291f633e795_0_9"/>
          <p:cNvSpPr txBox="1"/>
          <p:nvPr/>
        </p:nvSpPr>
        <p:spPr>
          <a:xfrm>
            <a:off x="727670" y="516836"/>
            <a:ext cx="10491300" cy="646500"/>
          </a:xfrm>
          <a:prstGeom prst="rect">
            <a:avLst/>
          </a:prstGeom>
          <a:noFill/>
          <a:ln>
            <a:noFill/>
          </a:ln>
        </p:spPr>
        <p:txBody>
          <a:bodyPr anchorCtr="0" anchor="t" bIns="45700" lIns="45700" spcFirstLastPara="1" rIns="45700" wrap="square" tIns="45700">
            <a:spAutoFit/>
          </a:bodyPr>
          <a:lstStyle/>
          <a:p>
            <a:pPr indent="0" lvl="0" marL="0" marR="0" rtl="0" algn="l">
              <a:lnSpc>
                <a:spcPct val="90000"/>
              </a:lnSpc>
              <a:spcBef>
                <a:spcPts val="0"/>
              </a:spcBef>
              <a:spcAft>
                <a:spcPts val="0"/>
              </a:spcAft>
              <a:buClr>
                <a:srgbClr val="414A58"/>
              </a:buClr>
              <a:buSzPts val="4000"/>
              <a:buFont typeface="Inter"/>
              <a:buNone/>
            </a:pPr>
            <a:r>
              <a:rPr lang="en-US" sz="4000">
                <a:solidFill>
                  <a:srgbClr val="414A58"/>
                </a:solidFill>
                <a:latin typeface="Inter"/>
                <a:ea typeface="Inter"/>
                <a:cs typeface="Inter"/>
                <a:sym typeface="Inter"/>
              </a:rPr>
              <a:t>FAFSA BASICS</a:t>
            </a:r>
            <a:endParaRPr sz="4000">
              <a:solidFill>
                <a:srgbClr val="414A58"/>
              </a:solidFill>
              <a:latin typeface="Inter"/>
              <a:ea typeface="Inter"/>
              <a:cs typeface="Inter"/>
              <a:sym typeface="Inter"/>
            </a:endParaRPr>
          </a:p>
        </p:txBody>
      </p:sp>
      <p:sp>
        <p:nvSpPr>
          <p:cNvPr id="162" name="Google Shape;162;g291f633e795_0_9"/>
          <p:cNvSpPr txBox="1"/>
          <p:nvPr>
            <p:ph idx="4294967295" type="sldNum"/>
          </p:nvPr>
        </p:nvSpPr>
        <p:spPr>
          <a:xfrm>
            <a:off x="11692804" y="6435612"/>
            <a:ext cx="174900" cy="246300"/>
          </a:xfrm>
          <a:prstGeom prst="rect">
            <a:avLst/>
          </a:prstGeom>
          <a:noFill/>
          <a:ln>
            <a:noFill/>
          </a:ln>
        </p:spPr>
        <p:txBody>
          <a:bodyPr anchorCtr="0" anchor="ctr" bIns="45700" lIns="45700" spcFirstLastPara="1" rIns="45700" wrap="square" tIns="45700">
            <a:spAutoFit/>
          </a:bodyPr>
          <a:lstStyle/>
          <a:p>
            <a:pPr indent="0" lvl="0" marL="0" rtl="0" algn="r">
              <a:lnSpc>
                <a:spcPct val="100000"/>
              </a:lnSpc>
              <a:spcBef>
                <a:spcPts val="0"/>
              </a:spcBef>
              <a:spcAft>
                <a:spcPts val="0"/>
              </a:spcAft>
              <a:buClr>
                <a:srgbClr val="414A58"/>
              </a:buClr>
              <a:buSzPts val="1000"/>
              <a:buFont typeface="Inter"/>
              <a:buNone/>
            </a:pPr>
            <a:fld id="{00000000-1234-1234-1234-123412341234}" type="slidenum">
              <a:rPr b="0" i="0" lang="en-US" sz="1000" u="none" cap="none" strike="noStrike">
                <a:solidFill>
                  <a:srgbClr val="414A58"/>
                </a:solidFill>
                <a:latin typeface="Inter"/>
                <a:ea typeface="Inter"/>
                <a:cs typeface="Inter"/>
                <a:sym typeface="Inter"/>
              </a:rPr>
              <a:t>‹#›</a:t>
            </a:fld>
            <a:endParaRPr b="0" i="0" sz="1000" u="none" cap="none" strike="noStrike">
              <a:solidFill>
                <a:srgbClr val="414A58"/>
              </a:solidFill>
              <a:latin typeface="Inter"/>
              <a:ea typeface="Inter"/>
              <a:cs typeface="Inter"/>
              <a:sym typeface="Inter"/>
            </a:endParaRPr>
          </a:p>
        </p:txBody>
      </p:sp>
      <p:sp>
        <p:nvSpPr>
          <p:cNvPr id="163" name="Google Shape;163;g291f633e795_0_9"/>
          <p:cNvSpPr txBox="1"/>
          <p:nvPr/>
        </p:nvSpPr>
        <p:spPr>
          <a:xfrm>
            <a:off x="660025" y="1442900"/>
            <a:ext cx="10626600" cy="71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700">
                <a:solidFill>
                  <a:srgbClr val="414141"/>
                </a:solidFill>
                <a:latin typeface="Calibri"/>
                <a:ea typeface="Calibri"/>
                <a:cs typeface="Calibri"/>
                <a:sym typeface="Calibri"/>
              </a:rPr>
              <a:t>Here is a break down of the funding sources that can be accessed from the federal government as a result of filing the FAFSA:</a:t>
            </a:r>
            <a:endParaRPr b="1" sz="2700">
              <a:solidFill>
                <a:srgbClr val="414141"/>
              </a:solidFill>
              <a:latin typeface="Calibri"/>
              <a:ea typeface="Calibri"/>
              <a:cs typeface="Calibri"/>
              <a:sym typeface="Calibri"/>
            </a:endParaRPr>
          </a:p>
        </p:txBody>
      </p:sp>
      <p:pic>
        <p:nvPicPr>
          <p:cNvPr id="164" name="Google Shape;164;g291f633e795_0_9"/>
          <p:cNvPicPr preferRelativeResize="0"/>
          <p:nvPr/>
        </p:nvPicPr>
        <p:blipFill rotWithShape="1">
          <a:blip r:embed="rId3">
            <a:alphaModFix/>
          </a:blip>
          <a:srcRect b="0" l="3168" r="3084" t="35579"/>
          <a:stretch/>
        </p:blipFill>
        <p:spPr>
          <a:xfrm>
            <a:off x="2291613" y="2611013"/>
            <a:ext cx="7740726" cy="39891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g290a7572b18_0_8"/>
          <p:cNvSpPr txBox="1"/>
          <p:nvPr/>
        </p:nvSpPr>
        <p:spPr>
          <a:xfrm>
            <a:off x="727670" y="516836"/>
            <a:ext cx="10491300" cy="646500"/>
          </a:xfrm>
          <a:prstGeom prst="rect">
            <a:avLst/>
          </a:prstGeom>
          <a:noFill/>
          <a:ln>
            <a:noFill/>
          </a:ln>
        </p:spPr>
        <p:txBody>
          <a:bodyPr anchorCtr="0" anchor="t" bIns="45700" lIns="45700" spcFirstLastPara="1" rIns="45700" wrap="square" tIns="45700">
            <a:spAutoFit/>
          </a:bodyPr>
          <a:lstStyle/>
          <a:p>
            <a:pPr indent="0" lvl="0" marL="0" rtl="0" algn="l">
              <a:lnSpc>
                <a:spcPct val="90000"/>
              </a:lnSpc>
              <a:spcBef>
                <a:spcPts val="0"/>
              </a:spcBef>
              <a:spcAft>
                <a:spcPts val="0"/>
              </a:spcAft>
              <a:buClr>
                <a:srgbClr val="414A58"/>
              </a:buClr>
              <a:buSzPts val="4000"/>
              <a:buFont typeface="Inter"/>
              <a:buNone/>
            </a:pPr>
            <a:r>
              <a:rPr lang="en-US" sz="4000">
                <a:solidFill>
                  <a:srgbClr val="414A58"/>
                </a:solidFill>
                <a:latin typeface="Inter"/>
                <a:ea typeface="Inter"/>
                <a:cs typeface="Inter"/>
                <a:sym typeface="Inter"/>
              </a:rPr>
              <a:t>FAFSA BASICS</a:t>
            </a:r>
            <a:endParaRPr sz="4000">
              <a:solidFill>
                <a:srgbClr val="414A58"/>
              </a:solidFill>
              <a:latin typeface="Inter"/>
              <a:ea typeface="Inter"/>
              <a:cs typeface="Inter"/>
              <a:sym typeface="Inter"/>
            </a:endParaRPr>
          </a:p>
        </p:txBody>
      </p:sp>
      <p:sp>
        <p:nvSpPr>
          <p:cNvPr id="170" name="Google Shape;170;g290a7572b18_0_8"/>
          <p:cNvSpPr txBox="1"/>
          <p:nvPr>
            <p:ph idx="4294967295" type="sldNum"/>
          </p:nvPr>
        </p:nvSpPr>
        <p:spPr>
          <a:xfrm>
            <a:off x="11692804" y="6435612"/>
            <a:ext cx="174900" cy="246300"/>
          </a:xfrm>
          <a:prstGeom prst="rect">
            <a:avLst/>
          </a:prstGeom>
          <a:noFill/>
          <a:ln>
            <a:noFill/>
          </a:ln>
        </p:spPr>
        <p:txBody>
          <a:bodyPr anchorCtr="0" anchor="ctr" bIns="45700" lIns="45700" spcFirstLastPara="1" rIns="45700" wrap="square" tIns="45700">
            <a:spAutoFit/>
          </a:bodyPr>
          <a:lstStyle/>
          <a:p>
            <a:pPr indent="0" lvl="0" marL="0" rtl="0" algn="r">
              <a:lnSpc>
                <a:spcPct val="100000"/>
              </a:lnSpc>
              <a:spcBef>
                <a:spcPts val="0"/>
              </a:spcBef>
              <a:spcAft>
                <a:spcPts val="0"/>
              </a:spcAft>
              <a:buClr>
                <a:srgbClr val="414A58"/>
              </a:buClr>
              <a:buSzPts val="1000"/>
              <a:buFont typeface="Inter"/>
              <a:buNone/>
            </a:pPr>
            <a:fld id="{00000000-1234-1234-1234-123412341234}" type="slidenum">
              <a:rPr b="0" i="0" lang="en-US" sz="1000" u="none" cap="none" strike="noStrike">
                <a:solidFill>
                  <a:srgbClr val="414A58"/>
                </a:solidFill>
                <a:latin typeface="Inter"/>
                <a:ea typeface="Inter"/>
                <a:cs typeface="Inter"/>
                <a:sym typeface="Inter"/>
              </a:rPr>
              <a:t>‹#›</a:t>
            </a:fld>
            <a:endParaRPr b="0" i="0" sz="1000" u="none" cap="none" strike="noStrike">
              <a:solidFill>
                <a:srgbClr val="414A58"/>
              </a:solidFill>
              <a:latin typeface="Inter"/>
              <a:ea typeface="Inter"/>
              <a:cs typeface="Inter"/>
              <a:sym typeface="Inter"/>
            </a:endParaRPr>
          </a:p>
        </p:txBody>
      </p:sp>
      <p:sp>
        <p:nvSpPr>
          <p:cNvPr id="171" name="Google Shape;171;g290a7572b18_0_8"/>
          <p:cNvSpPr txBox="1"/>
          <p:nvPr/>
        </p:nvSpPr>
        <p:spPr>
          <a:xfrm>
            <a:off x="883919" y="1469529"/>
            <a:ext cx="10424100" cy="4233000"/>
          </a:xfrm>
          <a:prstGeom prst="rect">
            <a:avLst/>
          </a:prstGeom>
          <a:noFill/>
          <a:ln>
            <a:noFill/>
          </a:ln>
        </p:spPr>
        <p:txBody>
          <a:bodyPr anchorCtr="0" anchor="t" bIns="45700" lIns="45700" spcFirstLastPara="1" rIns="45700" wrap="square" tIns="45700">
            <a:spAutoFit/>
          </a:bodyPr>
          <a:lstStyle/>
          <a:p>
            <a:pPr indent="0" lvl="0" marL="0" rtl="0" algn="l">
              <a:spcBef>
                <a:spcPts val="0"/>
              </a:spcBef>
              <a:spcAft>
                <a:spcPts val="0"/>
              </a:spcAft>
              <a:buClr>
                <a:schemeClr val="dk1"/>
              </a:buClr>
              <a:buSzPts val="1100"/>
              <a:buFont typeface="Arial"/>
              <a:buNone/>
            </a:pPr>
            <a:r>
              <a:rPr b="1" lang="en-US" sz="3000">
                <a:solidFill>
                  <a:srgbClr val="414141"/>
                </a:solidFill>
                <a:latin typeface="Helvetica Neue"/>
                <a:ea typeface="Helvetica Neue"/>
                <a:cs typeface="Helvetica Neue"/>
                <a:sym typeface="Helvetica Neue"/>
              </a:rPr>
              <a:t>When does it open?</a:t>
            </a:r>
            <a:endParaRPr b="1" sz="3000">
              <a:solidFill>
                <a:srgbClr val="414141"/>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sz="3300">
              <a:solidFill>
                <a:srgbClr val="414141"/>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US" sz="3000">
                <a:solidFill>
                  <a:srgbClr val="414141"/>
                </a:solidFill>
                <a:latin typeface="Helvetica Neue"/>
                <a:ea typeface="Helvetica Neue"/>
                <a:cs typeface="Helvetica Neue"/>
                <a:sym typeface="Helvetica Neue"/>
              </a:rPr>
              <a:t>Typically the application opens in October but this year only it </a:t>
            </a:r>
            <a:r>
              <a:rPr b="1" lang="en-US" sz="3000">
                <a:solidFill>
                  <a:srgbClr val="414141"/>
                </a:solidFill>
                <a:latin typeface="Helvetica Neue"/>
                <a:ea typeface="Helvetica Neue"/>
                <a:cs typeface="Helvetica Neue"/>
                <a:sym typeface="Helvetica Neue"/>
              </a:rPr>
              <a:t>will open in December (No date specifically yet)</a:t>
            </a:r>
            <a:endParaRPr b="1" sz="3000">
              <a:solidFill>
                <a:srgbClr val="414141"/>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sz="3000">
              <a:solidFill>
                <a:srgbClr val="414141"/>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US" sz="3000">
                <a:solidFill>
                  <a:srgbClr val="414141"/>
                </a:solidFill>
                <a:latin typeface="Helvetica Neue"/>
                <a:ea typeface="Helvetica Neue"/>
                <a:cs typeface="Helvetica Neue"/>
                <a:sym typeface="Helvetica Neue"/>
              </a:rPr>
              <a:t>FAFSA will open October 1st every year after as normal. </a:t>
            </a:r>
            <a:endParaRPr sz="3000">
              <a:solidFill>
                <a:srgbClr val="414141"/>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sz="3000">
              <a:solidFill>
                <a:srgbClr val="414141"/>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i="1" lang="en-US" sz="2800">
                <a:solidFill>
                  <a:srgbClr val="414141"/>
                </a:solidFill>
                <a:latin typeface="Helvetica Neue"/>
                <a:ea typeface="Helvetica Neue"/>
                <a:cs typeface="Helvetica Neue"/>
                <a:sym typeface="Helvetica Neue"/>
              </a:rPr>
              <a:t>Follow @FederalStudentAid on Instagram and @FAFSA on X</a:t>
            </a:r>
            <a:endParaRPr i="1" sz="2800">
              <a:solidFill>
                <a:srgbClr val="414141"/>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i="1" lang="en-US" sz="2800">
                <a:solidFill>
                  <a:srgbClr val="414141"/>
                </a:solidFill>
                <a:latin typeface="Helvetica Neue"/>
                <a:ea typeface="Helvetica Neue"/>
                <a:cs typeface="Helvetica Neue"/>
                <a:sym typeface="Helvetica Neue"/>
              </a:rPr>
              <a:t>for information on official launch date.</a:t>
            </a:r>
            <a:endParaRPr i="1" sz="2800">
              <a:solidFill>
                <a:srgbClr val="414141"/>
              </a:solidFill>
              <a:latin typeface="Helvetica Neue"/>
              <a:ea typeface="Helvetica Neue"/>
              <a:cs typeface="Helvetica Neue"/>
              <a:sym typeface="Helvetica Neue"/>
            </a:endParaRPr>
          </a:p>
        </p:txBody>
      </p:sp>
      <p:pic>
        <p:nvPicPr>
          <p:cNvPr id="172" name="Google Shape;172;g290a7572b18_0_8"/>
          <p:cNvPicPr preferRelativeResize="0"/>
          <p:nvPr/>
        </p:nvPicPr>
        <p:blipFill>
          <a:blip r:embed="rId3">
            <a:alphaModFix/>
          </a:blip>
          <a:stretch>
            <a:fillRect/>
          </a:stretch>
        </p:blipFill>
        <p:spPr>
          <a:xfrm>
            <a:off x="4764950" y="617050"/>
            <a:ext cx="1934374" cy="19343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g290a7572b18_0_15"/>
          <p:cNvSpPr txBox="1"/>
          <p:nvPr/>
        </p:nvSpPr>
        <p:spPr>
          <a:xfrm>
            <a:off x="727670" y="516836"/>
            <a:ext cx="10491300" cy="646500"/>
          </a:xfrm>
          <a:prstGeom prst="rect">
            <a:avLst/>
          </a:prstGeom>
          <a:noFill/>
          <a:ln>
            <a:noFill/>
          </a:ln>
        </p:spPr>
        <p:txBody>
          <a:bodyPr anchorCtr="0" anchor="t" bIns="45700" lIns="45700" spcFirstLastPara="1" rIns="45700" wrap="square" tIns="45700">
            <a:spAutoFit/>
          </a:bodyPr>
          <a:lstStyle/>
          <a:p>
            <a:pPr indent="0" lvl="0" marL="0" rtl="0" algn="l">
              <a:lnSpc>
                <a:spcPct val="90000"/>
              </a:lnSpc>
              <a:spcBef>
                <a:spcPts val="0"/>
              </a:spcBef>
              <a:spcAft>
                <a:spcPts val="0"/>
              </a:spcAft>
              <a:buClr>
                <a:srgbClr val="414A58"/>
              </a:buClr>
              <a:buSzPts val="4000"/>
              <a:buFont typeface="Inter"/>
              <a:buNone/>
            </a:pPr>
            <a:r>
              <a:rPr lang="en-US" sz="4000">
                <a:solidFill>
                  <a:srgbClr val="414A58"/>
                </a:solidFill>
                <a:latin typeface="Inter"/>
                <a:ea typeface="Inter"/>
                <a:cs typeface="Inter"/>
                <a:sym typeface="Inter"/>
              </a:rPr>
              <a:t>FAFSA CHANGES</a:t>
            </a:r>
            <a:endParaRPr sz="4000">
              <a:solidFill>
                <a:srgbClr val="414A58"/>
              </a:solidFill>
              <a:latin typeface="Inter"/>
              <a:ea typeface="Inter"/>
              <a:cs typeface="Inter"/>
              <a:sym typeface="Inter"/>
            </a:endParaRPr>
          </a:p>
        </p:txBody>
      </p:sp>
      <p:sp>
        <p:nvSpPr>
          <p:cNvPr id="178" name="Google Shape;178;g290a7572b18_0_15"/>
          <p:cNvSpPr txBox="1"/>
          <p:nvPr>
            <p:ph idx="4294967295" type="sldNum"/>
          </p:nvPr>
        </p:nvSpPr>
        <p:spPr>
          <a:xfrm>
            <a:off x="11692804" y="6435612"/>
            <a:ext cx="174900" cy="246300"/>
          </a:xfrm>
          <a:prstGeom prst="rect">
            <a:avLst/>
          </a:prstGeom>
          <a:noFill/>
          <a:ln>
            <a:noFill/>
          </a:ln>
        </p:spPr>
        <p:txBody>
          <a:bodyPr anchorCtr="0" anchor="ctr" bIns="45700" lIns="45700" spcFirstLastPara="1" rIns="45700" wrap="square" tIns="45700">
            <a:spAutoFit/>
          </a:bodyPr>
          <a:lstStyle/>
          <a:p>
            <a:pPr indent="0" lvl="0" marL="0" rtl="0" algn="r">
              <a:lnSpc>
                <a:spcPct val="100000"/>
              </a:lnSpc>
              <a:spcBef>
                <a:spcPts val="0"/>
              </a:spcBef>
              <a:spcAft>
                <a:spcPts val="0"/>
              </a:spcAft>
              <a:buClr>
                <a:srgbClr val="414A58"/>
              </a:buClr>
              <a:buSzPts val="1000"/>
              <a:buFont typeface="Inter"/>
              <a:buNone/>
            </a:pPr>
            <a:fld id="{00000000-1234-1234-1234-123412341234}" type="slidenum">
              <a:rPr b="0" i="0" lang="en-US" sz="1000" u="none" cap="none" strike="noStrike">
                <a:solidFill>
                  <a:srgbClr val="414A58"/>
                </a:solidFill>
                <a:latin typeface="Inter"/>
                <a:ea typeface="Inter"/>
                <a:cs typeface="Inter"/>
                <a:sym typeface="Inter"/>
              </a:rPr>
              <a:t>‹#›</a:t>
            </a:fld>
            <a:endParaRPr b="0" i="0" sz="1000" u="none" cap="none" strike="noStrike">
              <a:solidFill>
                <a:srgbClr val="414A58"/>
              </a:solidFill>
              <a:latin typeface="Inter"/>
              <a:ea typeface="Inter"/>
              <a:cs typeface="Inter"/>
              <a:sym typeface="Inter"/>
            </a:endParaRPr>
          </a:p>
        </p:txBody>
      </p:sp>
      <p:sp>
        <p:nvSpPr>
          <p:cNvPr id="179" name="Google Shape;179;g290a7572b18_0_15"/>
          <p:cNvSpPr txBox="1"/>
          <p:nvPr/>
        </p:nvSpPr>
        <p:spPr>
          <a:xfrm>
            <a:off x="883919" y="1469529"/>
            <a:ext cx="10424100" cy="5336100"/>
          </a:xfrm>
          <a:prstGeom prst="rect">
            <a:avLst/>
          </a:prstGeom>
          <a:noFill/>
          <a:ln>
            <a:noFill/>
          </a:ln>
        </p:spPr>
        <p:txBody>
          <a:bodyPr anchorCtr="0" anchor="t" bIns="45700" lIns="45700" spcFirstLastPara="1" rIns="45700" wrap="square" tIns="45700">
            <a:spAutoFit/>
          </a:bodyPr>
          <a:lstStyle/>
          <a:p>
            <a:pPr indent="0" lvl="0" marL="0" rtl="0" algn="l">
              <a:spcBef>
                <a:spcPts val="0"/>
              </a:spcBef>
              <a:spcAft>
                <a:spcPts val="0"/>
              </a:spcAft>
              <a:buClr>
                <a:schemeClr val="dk1"/>
              </a:buClr>
              <a:buSzPts val="1100"/>
              <a:buFont typeface="Arial"/>
              <a:buNone/>
            </a:pPr>
            <a:r>
              <a:rPr b="1" lang="en-US" sz="3000">
                <a:solidFill>
                  <a:srgbClr val="414141"/>
                </a:solidFill>
                <a:latin typeface="Helvetica Neue"/>
                <a:ea typeface="Helvetica Neue"/>
                <a:cs typeface="Helvetica Neue"/>
                <a:sym typeface="Helvetica Neue"/>
              </a:rPr>
              <a:t>Why is FAFSA changing?</a:t>
            </a:r>
            <a:endParaRPr b="1" sz="3000">
              <a:solidFill>
                <a:srgbClr val="414141"/>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b="1" sz="3000">
              <a:solidFill>
                <a:srgbClr val="414141"/>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US" sz="3000">
                <a:solidFill>
                  <a:srgbClr val="414141"/>
                </a:solidFill>
                <a:latin typeface="Helvetica Neue"/>
                <a:ea typeface="Helvetica Neue"/>
                <a:cs typeface="Helvetica Neue"/>
                <a:sym typeface="Helvetica Neue"/>
              </a:rPr>
              <a:t>The FAFSA has changed because of the </a:t>
            </a:r>
            <a:r>
              <a:rPr lang="en-US" sz="3000">
                <a:solidFill>
                  <a:srgbClr val="414141"/>
                </a:solidFill>
              </a:rPr>
              <a:t>CONSOLIDATED APPROPRIATIONS ACT, 2022 w</a:t>
            </a:r>
            <a:r>
              <a:rPr lang="en-US" sz="3000">
                <a:solidFill>
                  <a:srgbClr val="414141"/>
                </a:solidFill>
                <a:latin typeface="Helvetica Neue"/>
                <a:ea typeface="Helvetica Neue"/>
                <a:cs typeface="Helvetica Neue"/>
                <a:sym typeface="Helvetica Neue"/>
              </a:rPr>
              <a:t>hich had clauses for FAFSA Simplification and Privacy.</a:t>
            </a:r>
            <a:endParaRPr sz="3000">
              <a:solidFill>
                <a:srgbClr val="414141"/>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sz="3000">
              <a:solidFill>
                <a:srgbClr val="414141"/>
              </a:solidFill>
              <a:latin typeface="Helvetica Neue"/>
              <a:ea typeface="Helvetica Neue"/>
              <a:cs typeface="Helvetica Neue"/>
              <a:sym typeface="Helvetica Neue"/>
            </a:endParaRPr>
          </a:p>
          <a:p>
            <a:pPr indent="0" lvl="0" marL="0" rtl="0" algn="ctr">
              <a:spcBef>
                <a:spcPts val="0"/>
              </a:spcBef>
              <a:spcAft>
                <a:spcPts val="0"/>
              </a:spcAft>
              <a:buClr>
                <a:schemeClr val="dk1"/>
              </a:buClr>
              <a:buSzPts val="1100"/>
              <a:buFont typeface="Arial"/>
              <a:buNone/>
            </a:pPr>
            <a:r>
              <a:rPr b="1" lang="en-US" sz="2400">
                <a:solidFill>
                  <a:srgbClr val="414141"/>
                </a:solidFill>
                <a:latin typeface="Helvetica Neue"/>
                <a:ea typeface="Helvetica Neue"/>
                <a:cs typeface="Helvetica Neue"/>
                <a:sym typeface="Helvetica Neue"/>
              </a:rPr>
              <a:t>Future ACT</a:t>
            </a:r>
            <a:endParaRPr b="1" sz="2400">
              <a:solidFill>
                <a:srgbClr val="414141"/>
              </a:solidFill>
              <a:latin typeface="Helvetica Neue"/>
              <a:ea typeface="Helvetica Neue"/>
              <a:cs typeface="Helvetica Neue"/>
              <a:sym typeface="Helvetica Neue"/>
            </a:endParaRPr>
          </a:p>
          <a:p>
            <a:pPr indent="0" lvl="0" marL="0" rtl="0" algn="ctr">
              <a:lnSpc>
                <a:spcPct val="144444"/>
              </a:lnSpc>
              <a:spcBef>
                <a:spcPts val="0"/>
              </a:spcBef>
              <a:spcAft>
                <a:spcPts val="0"/>
              </a:spcAft>
              <a:buClr>
                <a:schemeClr val="dk1"/>
              </a:buClr>
              <a:buSzPts val="1100"/>
              <a:buFont typeface="Arial"/>
              <a:buNone/>
            </a:pPr>
            <a:r>
              <a:rPr lang="en-US" sz="2400">
                <a:solidFill>
                  <a:srgbClr val="414141"/>
                </a:solidFill>
              </a:rPr>
              <a:t>Made it possible to get data directly from the IRS</a:t>
            </a:r>
            <a:endParaRPr sz="2400">
              <a:solidFill>
                <a:srgbClr val="414141"/>
              </a:solidFill>
            </a:endParaRPr>
          </a:p>
          <a:p>
            <a:pPr indent="0" lvl="0" marL="0" rtl="0" algn="ctr">
              <a:spcBef>
                <a:spcPts val="0"/>
              </a:spcBef>
              <a:spcAft>
                <a:spcPts val="0"/>
              </a:spcAft>
              <a:buClr>
                <a:schemeClr val="dk1"/>
              </a:buClr>
              <a:buSzPts val="1100"/>
              <a:buFont typeface="Arial"/>
              <a:buNone/>
            </a:pPr>
            <a:r>
              <a:t/>
            </a:r>
            <a:endParaRPr b="1" sz="2400">
              <a:solidFill>
                <a:srgbClr val="414141"/>
              </a:solidFill>
              <a:latin typeface="Helvetica Neue"/>
              <a:ea typeface="Helvetica Neue"/>
              <a:cs typeface="Helvetica Neue"/>
              <a:sym typeface="Helvetica Neue"/>
            </a:endParaRPr>
          </a:p>
          <a:p>
            <a:pPr indent="0" lvl="0" marL="0" rtl="0" algn="ctr">
              <a:spcBef>
                <a:spcPts val="0"/>
              </a:spcBef>
              <a:spcAft>
                <a:spcPts val="0"/>
              </a:spcAft>
              <a:buClr>
                <a:schemeClr val="dk1"/>
              </a:buClr>
              <a:buSzPts val="1100"/>
              <a:buFont typeface="Arial"/>
              <a:buNone/>
            </a:pPr>
            <a:r>
              <a:rPr b="1" lang="en-US" sz="2400">
                <a:solidFill>
                  <a:srgbClr val="414141"/>
                </a:solidFill>
                <a:latin typeface="Helvetica Neue"/>
                <a:ea typeface="Helvetica Neue"/>
                <a:cs typeface="Helvetica Neue"/>
                <a:sym typeface="Helvetica Neue"/>
              </a:rPr>
              <a:t>FAFSA Simplification Act</a:t>
            </a:r>
            <a:endParaRPr b="1" sz="2400">
              <a:solidFill>
                <a:srgbClr val="414141"/>
              </a:solidFill>
              <a:latin typeface="Helvetica Neue"/>
              <a:ea typeface="Helvetica Neue"/>
              <a:cs typeface="Helvetica Neue"/>
              <a:sym typeface="Helvetica Neue"/>
            </a:endParaRPr>
          </a:p>
          <a:p>
            <a:pPr indent="0" lvl="0" marL="0" rtl="0" algn="ctr">
              <a:spcBef>
                <a:spcPts val="0"/>
              </a:spcBef>
              <a:spcAft>
                <a:spcPts val="0"/>
              </a:spcAft>
              <a:buClr>
                <a:schemeClr val="dk1"/>
              </a:buClr>
              <a:buSzPts val="1100"/>
              <a:buFont typeface="Arial"/>
              <a:buNone/>
            </a:pPr>
            <a:r>
              <a:rPr lang="en-US" sz="2400">
                <a:solidFill>
                  <a:srgbClr val="414141"/>
                </a:solidFill>
                <a:latin typeface="Helvetica Neue"/>
                <a:ea typeface="Helvetica Neue"/>
                <a:cs typeface="Helvetica Neue"/>
                <a:sym typeface="Helvetica Neue"/>
              </a:rPr>
              <a:t>Changed the form, process, and eligibility calculation</a:t>
            </a:r>
            <a:endParaRPr sz="2400">
              <a:solidFill>
                <a:srgbClr val="414141"/>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sz="3000">
              <a:solidFill>
                <a:schemeClr val="dk1"/>
              </a:solidFill>
              <a:latin typeface="Helvetica Neue"/>
              <a:ea typeface="Helvetica Neue"/>
              <a:cs typeface="Helvetica Neue"/>
              <a:sym typeface="Helvetica Neue"/>
            </a:endParaRPr>
          </a:p>
        </p:txBody>
      </p:sp>
      <p:pic>
        <p:nvPicPr>
          <p:cNvPr id="180" name="Google Shape;180;g290a7572b18_0_15"/>
          <p:cNvPicPr preferRelativeResize="0"/>
          <p:nvPr/>
        </p:nvPicPr>
        <p:blipFill rotWithShape="1">
          <a:blip r:embed="rId3">
            <a:alphaModFix/>
          </a:blip>
          <a:srcRect b="16391" l="0" r="3670" t="7828"/>
          <a:stretch/>
        </p:blipFill>
        <p:spPr>
          <a:xfrm rot="872446">
            <a:off x="5377075" y="176275"/>
            <a:ext cx="3966699" cy="24947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g290a7572b18_0_42"/>
          <p:cNvSpPr txBox="1"/>
          <p:nvPr/>
        </p:nvSpPr>
        <p:spPr>
          <a:xfrm>
            <a:off x="727670" y="516836"/>
            <a:ext cx="10491300" cy="646500"/>
          </a:xfrm>
          <a:prstGeom prst="rect">
            <a:avLst/>
          </a:prstGeom>
          <a:noFill/>
          <a:ln>
            <a:noFill/>
          </a:ln>
        </p:spPr>
        <p:txBody>
          <a:bodyPr anchorCtr="0" anchor="t" bIns="45700" lIns="45700" spcFirstLastPara="1" rIns="45700" wrap="square" tIns="45700">
            <a:spAutoFit/>
          </a:bodyPr>
          <a:lstStyle/>
          <a:p>
            <a:pPr indent="0" lvl="0" marL="0" rtl="0" algn="l">
              <a:lnSpc>
                <a:spcPct val="90000"/>
              </a:lnSpc>
              <a:spcBef>
                <a:spcPts val="0"/>
              </a:spcBef>
              <a:spcAft>
                <a:spcPts val="0"/>
              </a:spcAft>
              <a:buClr>
                <a:srgbClr val="414A58"/>
              </a:buClr>
              <a:buSzPts val="4000"/>
              <a:buFont typeface="Inter"/>
              <a:buNone/>
            </a:pPr>
            <a:r>
              <a:rPr lang="en-US" sz="4000">
                <a:solidFill>
                  <a:srgbClr val="414A58"/>
                </a:solidFill>
                <a:latin typeface="Inter"/>
                <a:ea typeface="Inter"/>
                <a:cs typeface="Inter"/>
                <a:sym typeface="Inter"/>
              </a:rPr>
              <a:t>FAFSA CHANGES</a:t>
            </a:r>
            <a:endParaRPr sz="4000">
              <a:solidFill>
                <a:srgbClr val="414A58"/>
              </a:solidFill>
              <a:latin typeface="Inter"/>
              <a:ea typeface="Inter"/>
              <a:cs typeface="Inter"/>
              <a:sym typeface="Inter"/>
            </a:endParaRPr>
          </a:p>
        </p:txBody>
      </p:sp>
      <p:sp>
        <p:nvSpPr>
          <p:cNvPr id="186" name="Google Shape;186;g290a7572b18_0_42"/>
          <p:cNvSpPr txBox="1"/>
          <p:nvPr>
            <p:ph idx="4294967295" type="sldNum"/>
          </p:nvPr>
        </p:nvSpPr>
        <p:spPr>
          <a:xfrm>
            <a:off x="11692804" y="6435612"/>
            <a:ext cx="174900" cy="246300"/>
          </a:xfrm>
          <a:prstGeom prst="rect">
            <a:avLst/>
          </a:prstGeom>
          <a:noFill/>
          <a:ln>
            <a:noFill/>
          </a:ln>
        </p:spPr>
        <p:txBody>
          <a:bodyPr anchorCtr="0" anchor="ctr" bIns="45700" lIns="45700" spcFirstLastPara="1" rIns="45700" wrap="square" tIns="45700">
            <a:spAutoFit/>
          </a:bodyPr>
          <a:lstStyle/>
          <a:p>
            <a:pPr indent="0" lvl="0" marL="0" rtl="0" algn="r">
              <a:lnSpc>
                <a:spcPct val="100000"/>
              </a:lnSpc>
              <a:spcBef>
                <a:spcPts val="0"/>
              </a:spcBef>
              <a:spcAft>
                <a:spcPts val="0"/>
              </a:spcAft>
              <a:buClr>
                <a:srgbClr val="414A58"/>
              </a:buClr>
              <a:buSzPts val="1000"/>
              <a:buFont typeface="Inter"/>
              <a:buNone/>
            </a:pPr>
            <a:fld id="{00000000-1234-1234-1234-123412341234}" type="slidenum">
              <a:rPr b="0" i="0" lang="en-US" sz="1000" u="none" cap="none" strike="noStrike">
                <a:solidFill>
                  <a:srgbClr val="414A58"/>
                </a:solidFill>
                <a:latin typeface="Inter"/>
                <a:ea typeface="Inter"/>
                <a:cs typeface="Inter"/>
                <a:sym typeface="Inter"/>
              </a:rPr>
              <a:t>‹#›</a:t>
            </a:fld>
            <a:endParaRPr b="0" i="0" sz="1000" u="none" cap="none" strike="noStrike">
              <a:solidFill>
                <a:srgbClr val="414A58"/>
              </a:solidFill>
              <a:latin typeface="Inter"/>
              <a:ea typeface="Inter"/>
              <a:cs typeface="Inter"/>
              <a:sym typeface="Inter"/>
            </a:endParaRPr>
          </a:p>
        </p:txBody>
      </p:sp>
      <p:sp>
        <p:nvSpPr>
          <p:cNvPr id="187" name="Google Shape;187;g290a7572b18_0_42"/>
          <p:cNvSpPr txBox="1"/>
          <p:nvPr/>
        </p:nvSpPr>
        <p:spPr>
          <a:xfrm>
            <a:off x="883919" y="1469529"/>
            <a:ext cx="10424100" cy="4894800"/>
          </a:xfrm>
          <a:prstGeom prst="rect">
            <a:avLst/>
          </a:prstGeom>
          <a:noFill/>
          <a:ln>
            <a:noFill/>
          </a:ln>
        </p:spPr>
        <p:txBody>
          <a:bodyPr anchorCtr="0" anchor="t" bIns="45700" lIns="45700" spcFirstLastPara="1" rIns="45700" wrap="square" tIns="45700">
            <a:spAutoFit/>
          </a:bodyPr>
          <a:lstStyle/>
          <a:p>
            <a:pPr indent="0" lvl="0" marL="0" rtl="0" algn="l">
              <a:spcBef>
                <a:spcPts val="0"/>
              </a:spcBef>
              <a:spcAft>
                <a:spcPts val="0"/>
              </a:spcAft>
              <a:buClr>
                <a:schemeClr val="dk1"/>
              </a:buClr>
              <a:buSzPts val="1100"/>
              <a:buFont typeface="Arial"/>
              <a:buNone/>
            </a:pPr>
            <a:r>
              <a:rPr b="1" lang="en-US" sz="3300">
                <a:solidFill>
                  <a:srgbClr val="414141"/>
                </a:solidFill>
                <a:latin typeface="Helvetica Neue"/>
                <a:ea typeface="Helvetica Neue"/>
                <a:cs typeface="Helvetica Neue"/>
                <a:sym typeface="Helvetica Neue"/>
              </a:rPr>
              <a:t>What parts of the application changed?</a:t>
            </a:r>
            <a:endParaRPr b="1" sz="3300">
              <a:solidFill>
                <a:srgbClr val="414141"/>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sz="2900">
              <a:solidFill>
                <a:srgbClr val="414141"/>
              </a:solidFill>
              <a:latin typeface="Helvetica Neue"/>
              <a:ea typeface="Helvetica Neue"/>
              <a:cs typeface="Helvetica Neue"/>
              <a:sym typeface="Helvetica Neue"/>
            </a:endParaRPr>
          </a:p>
          <a:p>
            <a:pPr indent="-381000" lvl="0" marL="457200" rtl="0" algn="l">
              <a:lnSpc>
                <a:spcPct val="150000"/>
              </a:lnSpc>
              <a:spcBef>
                <a:spcPts val="1200"/>
              </a:spcBef>
              <a:spcAft>
                <a:spcPts val="0"/>
              </a:spcAft>
              <a:buClr>
                <a:srgbClr val="414141"/>
              </a:buClr>
              <a:buSzPts val="2400"/>
              <a:buChar char="●"/>
            </a:pPr>
            <a:r>
              <a:rPr lang="en-US" sz="2400">
                <a:solidFill>
                  <a:srgbClr val="414141"/>
                </a:solidFill>
              </a:rPr>
              <a:t>FAFSA will transfer data from the IRS automatically </a:t>
            </a:r>
            <a:endParaRPr sz="2400">
              <a:solidFill>
                <a:srgbClr val="414141"/>
              </a:solidFill>
            </a:endParaRPr>
          </a:p>
          <a:p>
            <a:pPr indent="-381000" lvl="0" marL="457200" rtl="0" algn="l">
              <a:lnSpc>
                <a:spcPct val="150000"/>
              </a:lnSpc>
              <a:spcBef>
                <a:spcPts val="0"/>
              </a:spcBef>
              <a:spcAft>
                <a:spcPts val="0"/>
              </a:spcAft>
              <a:buClr>
                <a:srgbClr val="414141"/>
              </a:buClr>
              <a:buSzPts val="2400"/>
              <a:buChar char="●"/>
            </a:pPr>
            <a:r>
              <a:rPr lang="en-US" sz="2400">
                <a:solidFill>
                  <a:srgbClr val="414141"/>
                </a:solidFill>
              </a:rPr>
              <a:t>Application is split into two parts. Parents will have to be invited to their child’s FAFSA form. The new form will be role based and you will only be able to see questions related to your role.If a student begins the FAFSA, they will be asked to identify the parent(s) or spouse who will be contributing financial information on the form.</a:t>
            </a:r>
            <a:endParaRPr sz="2400">
              <a:solidFill>
                <a:srgbClr val="414141"/>
              </a:solidFill>
            </a:endParaRPr>
          </a:p>
          <a:p>
            <a:pPr indent="-381000" lvl="0" marL="457200" rtl="0" algn="l">
              <a:lnSpc>
                <a:spcPct val="150000"/>
              </a:lnSpc>
              <a:spcBef>
                <a:spcPts val="0"/>
              </a:spcBef>
              <a:spcAft>
                <a:spcPts val="0"/>
              </a:spcAft>
              <a:buClr>
                <a:srgbClr val="414141"/>
              </a:buClr>
              <a:buSzPts val="2400"/>
              <a:buChar char="●"/>
            </a:pPr>
            <a:r>
              <a:rPr lang="en-US" sz="2400">
                <a:solidFill>
                  <a:srgbClr val="414141"/>
                </a:solidFill>
              </a:rPr>
              <a:t>Parents are now called contributors on the new FAFSA.</a:t>
            </a:r>
            <a:endParaRPr sz="2400">
              <a:solidFill>
                <a:srgbClr val="414141"/>
              </a:solidFill>
              <a:latin typeface="Helvetica Neue"/>
              <a:ea typeface="Helvetica Neue"/>
              <a:cs typeface="Helvetica Neue"/>
              <a:sym typeface="Helvetica Neue"/>
            </a:endParaRPr>
          </a:p>
        </p:txBody>
      </p:sp>
      <p:sp>
        <p:nvSpPr>
          <p:cNvPr id="188" name="Google Shape;188;g290a7572b18_0_42"/>
          <p:cNvSpPr txBox="1"/>
          <p:nvPr/>
        </p:nvSpPr>
        <p:spPr>
          <a:xfrm>
            <a:off x="883919" y="3040083"/>
            <a:ext cx="10424100" cy="424800"/>
          </a:xfrm>
          <a:prstGeom prst="rect">
            <a:avLst/>
          </a:prstGeom>
          <a:noFill/>
          <a:ln>
            <a:noFill/>
          </a:ln>
        </p:spPr>
        <p:txBody>
          <a:bodyPr anchorCtr="0" anchor="t" bIns="45700" lIns="45700" spcFirstLastPara="1" rIns="45700" wrap="square" tIns="45700">
            <a:spAutoFit/>
          </a:bodyPr>
          <a:lstStyle/>
          <a:p>
            <a:pPr indent="0" lvl="0" marL="0" marR="0" rtl="0" algn="l">
              <a:lnSpc>
                <a:spcPct val="90000"/>
              </a:lnSpc>
              <a:spcBef>
                <a:spcPts val="0"/>
              </a:spcBef>
              <a:spcAft>
                <a:spcPts val="0"/>
              </a:spcAft>
              <a:buClr>
                <a:srgbClr val="000000"/>
              </a:buClr>
              <a:buSzPts val="2400"/>
              <a:buFont typeface="Calibri"/>
              <a:buNone/>
            </a:pPr>
            <a:r>
              <a:t/>
            </a:r>
            <a:endParaRPr b="0" i="0" sz="2400" u="none" cap="none" strike="noStrike">
              <a:solidFill>
                <a:srgbClr val="000000"/>
              </a:solidFill>
              <a:latin typeface="Calibri"/>
              <a:ea typeface="Calibri"/>
              <a:cs typeface="Calibri"/>
              <a:sym typeface="Calibri"/>
            </a:endParaRPr>
          </a:p>
        </p:txBody>
      </p:sp>
      <p:pic>
        <p:nvPicPr>
          <p:cNvPr id="189" name="Google Shape;189;g290a7572b18_0_42"/>
          <p:cNvPicPr preferRelativeResize="0"/>
          <p:nvPr/>
        </p:nvPicPr>
        <p:blipFill>
          <a:blip r:embed="rId3">
            <a:alphaModFix/>
          </a:blip>
          <a:stretch>
            <a:fillRect/>
          </a:stretch>
        </p:blipFill>
        <p:spPr>
          <a:xfrm>
            <a:off x="8757575" y="1316100"/>
            <a:ext cx="1868924" cy="18689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g290a7572b18_0_49"/>
          <p:cNvSpPr txBox="1"/>
          <p:nvPr/>
        </p:nvSpPr>
        <p:spPr>
          <a:xfrm>
            <a:off x="727670" y="516836"/>
            <a:ext cx="10491300" cy="646500"/>
          </a:xfrm>
          <a:prstGeom prst="rect">
            <a:avLst/>
          </a:prstGeom>
          <a:noFill/>
          <a:ln>
            <a:noFill/>
          </a:ln>
        </p:spPr>
        <p:txBody>
          <a:bodyPr anchorCtr="0" anchor="t" bIns="45700" lIns="45700" spcFirstLastPara="1" rIns="45700" wrap="square" tIns="45700">
            <a:spAutoFit/>
          </a:bodyPr>
          <a:lstStyle/>
          <a:p>
            <a:pPr indent="0" lvl="0" marL="0" rtl="0" algn="l">
              <a:lnSpc>
                <a:spcPct val="90000"/>
              </a:lnSpc>
              <a:spcBef>
                <a:spcPts val="0"/>
              </a:spcBef>
              <a:spcAft>
                <a:spcPts val="0"/>
              </a:spcAft>
              <a:buClr>
                <a:srgbClr val="414A58"/>
              </a:buClr>
              <a:buSzPts val="4000"/>
              <a:buFont typeface="Inter"/>
              <a:buNone/>
            </a:pPr>
            <a:r>
              <a:rPr lang="en-US" sz="4000">
                <a:solidFill>
                  <a:srgbClr val="414A58"/>
                </a:solidFill>
                <a:latin typeface="Inter"/>
                <a:ea typeface="Inter"/>
                <a:cs typeface="Inter"/>
                <a:sym typeface="Inter"/>
              </a:rPr>
              <a:t>FAFSA CHANGES</a:t>
            </a:r>
            <a:endParaRPr sz="4000">
              <a:solidFill>
                <a:srgbClr val="414A58"/>
              </a:solidFill>
              <a:latin typeface="Inter"/>
              <a:ea typeface="Inter"/>
              <a:cs typeface="Inter"/>
              <a:sym typeface="Inter"/>
            </a:endParaRPr>
          </a:p>
        </p:txBody>
      </p:sp>
      <p:sp>
        <p:nvSpPr>
          <p:cNvPr id="195" name="Google Shape;195;g290a7572b18_0_49"/>
          <p:cNvSpPr txBox="1"/>
          <p:nvPr>
            <p:ph idx="4294967295" type="sldNum"/>
          </p:nvPr>
        </p:nvSpPr>
        <p:spPr>
          <a:xfrm>
            <a:off x="11692804" y="6435612"/>
            <a:ext cx="174900" cy="246300"/>
          </a:xfrm>
          <a:prstGeom prst="rect">
            <a:avLst/>
          </a:prstGeom>
          <a:noFill/>
          <a:ln>
            <a:noFill/>
          </a:ln>
        </p:spPr>
        <p:txBody>
          <a:bodyPr anchorCtr="0" anchor="ctr" bIns="45700" lIns="45700" spcFirstLastPara="1" rIns="45700" wrap="square" tIns="45700">
            <a:spAutoFit/>
          </a:bodyPr>
          <a:lstStyle/>
          <a:p>
            <a:pPr indent="0" lvl="0" marL="0" rtl="0" algn="r">
              <a:lnSpc>
                <a:spcPct val="100000"/>
              </a:lnSpc>
              <a:spcBef>
                <a:spcPts val="0"/>
              </a:spcBef>
              <a:spcAft>
                <a:spcPts val="0"/>
              </a:spcAft>
              <a:buClr>
                <a:srgbClr val="414A58"/>
              </a:buClr>
              <a:buSzPts val="1000"/>
              <a:buFont typeface="Inter"/>
              <a:buNone/>
            </a:pPr>
            <a:fld id="{00000000-1234-1234-1234-123412341234}" type="slidenum">
              <a:rPr b="0" i="0" lang="en-US" sz="1000" u="none" cap="none" strike="noStrike">
                <a:solidFill>
                  <a:srgbClr val="414A58"/>
                </a:solidFill>
                <a:latin typeface="Inter"/>
                <a:ea typeface="Inter"/>
                <a:cs typeface="Inter"/>
                <a:sym typeface="Inter"/>
              </a:rPr>
              <a:t>‹#›</a:t>
            </a:fld>
            <a:endParaRPr b="0" i="0" sz="1000" u="none" cap="none" strike="noStrike">
              <a:solidFill>
                <a:srgbClr val="414A58"/>
              </a:solidFill>
              <a:latin typeface="Inter"/>
              <a:ea typeface="Inter"/>
              <a:cs typeface="Inter"/>
              <a:sym typeface="Inter"/>
            </a:endParaRPr>
          </a:p>
        </p:txBody>
      </p:sp>
      <p:sp>
        <p:nvSpPr>
          <p:cNvPr id="196" name="Google Shape;196;g290a7572b18_0_49"/>
          <p:cNvSpPr txBox="1"/>
          <p:nvPr/>
        </p:nvSpPr>
        <p:spPr>
          <a:xfrm>
            <a:off x="883919" y="1469529"/>
            <a:ext cx="10424100" cy="5233500"/>
          </a:xfrm>
          <a:prstGeom prst="rect">
            <a:avLst/>
          </a:prstGeom>
          <a:noFill/>
          <a:ln>
            <a:noFill/>
          </a:ln>
        </p:spPr>
        <p:txBody>
          <a:bodyPr anchorCtr="0" anchor="t" bIns="45700" lIns="45700" spcFirstLastPara="1" rIns="45700" wrap="square" tIns="45700">
            <a:spAutoFit/>
          </a:bodyPr>
          <a:lstStyle/>
          <a:p>
            <a:pPr indent="0" lvl="0" marL="0" rtl="0" algn="l">
              <a:spcBef>
                <a:spcPts val="0"/>
              </a:spcBef>
              <a:spcAft>
                <a:spcPts val="0"/>
              </a:spcAft>
              <a:buClr>
                <a:schemeClr val="dk1"/>
              </a:buClr>
              <a:buSzPts val="1100"/>
              <a:buFont typeface="Arial"/>
              <a:buNone/>
            </a:pPr>
            <a:r>
              <a:rPr b="1" lang="en-US" sz="3300">
                <a:solidFill>
                  <a:srgbClr val="414141"/>
                </a:solidFill>
                <a:latin typeface="Helvetica Neue"/>
                <a:ea typeface="Helvetica Neue"/>
                <a:cs typeface="Helvetica Neue"/>
                <a:sym typeface="Helvetica Neue"/>
              </a:rPr>
              <a:t>FAFSA Changes Continued</a:t>
            </a:r>
            <a:endParaRPr b="1" sz="3300">
              <a:solidFill>
                <a:srgbClr val="414141"/>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sz="1500">
              <a:solidFill>
                <a:srgbClr val="414141"/>
              </a:solidFill>
              <a:latin typeface="Helvetica Neue"/>
              <a:ea typeface="Helvetica Neue"/>
              <a:cs typeface="Helvetica Neue"/>
              <a:sym typeface="Helvetica Neue"/>
            </a:endParaRPr>
          </a:p>
          <a:p>
            <a:pPr indent="-381000" lvl="0" marL="457200" rtl="0" algn="l">
              <a:lnSpc>
                <a:spcPct val="150000"/>
              </a:lnSpc>
              <a:spcBef>
                <a:spcPts val="1200"/>
              </a:spcBef>
              <a:spcAft>
                <a:spcPts val="0"/>
              </a:spcAft>
              <a:buClr>
                <a:srgbClr val="414141"/>
              </a:buClr>
              <a:buSzPts val="2400"/>
              <a:buChar char="●"/>
            </a:pPr>
            <a:r>
              <a:rPr lang="en-US" sz="2400">
                <a:solidFill>
                  <a:srgbClr val="414141"/>
                </a:solidFill>
              </a:rPr>
              <a:t>The new formula no longer accounts for multiple siblings in college.</a:t>
            </a:r>
            <a:endParaRPr sz="2400">
              <a:solidFill>
                <a:srgbClr val="414141"/>
              </a:solidFill>
            </a:endParaRPr>
          </a:p>
          <a:p>
            <a:pPr indent="-381000" lvl="0" marL="457200" rtl="0" algn="l">
              <a:lnSpc>
                <a:spcPct val="150000"/>
              </a:lnSpc>
              <a:spcBef>
                <a:spcPts val="0"/>
              </a:spcBef>
              <a:spcAft>
                <a:spcPts val="0"/>
              </a:spcAft>
              <a:buClr>
                <a:srgbClr val="414141"/>
              </a:buClr>
              <a:buSzPts val="2400"/>
              <a:buChar char="●"/>
            </a:pPr>
            <a:r>
              <a:rPr lang="en-US" sz="2400">
                <a:solidFill>
                  <a:srgbClr val="414141"/>
                </a:solidFill>
              </a:rPr>
              <a:t>Families need to give consent for the FAFSA to retrieve their income from the IRS. Not giving consent invalidates your form.</a:t>
            </a:r>
            <a:endParaRPr sz="2400">
              <a:solidFill>
                <a:srgbClr val="414141"/>
              </a:solidFill>
            </a:endParaRPr>
          </a:p>
          <a:p>
            <a:pPr indent="-381000" lvl="0" marL="457200" rtl="0" algn="l">
              <a:lnSpc>
                <a:spcPct val="150000"/>
              </a:lnSpc>
              <a:spcBef>
                <a:spcPts val="0"/>
              </a:spcBef>
              <a:spcAft>
                <a:spcPts val="0"/>
              </a:spcAft>
              <a:buClr>
                <a:srgbClr val="414141"/>
              </a:buClr>
              <a:buSzPts val="2400"/>
              <a:buChar char="●"/>
            </a:pPr>
            <a:r>
              <a:rPr lang="en-US" sz="2400">
                <a:solidFill>
                  <a:srgbClr val="414141"/>
                </a:solidFill>
              </a:rPr>
              <a:t>Families making over $60000 will be asked questions about assets, families making under $60000 these questions will be skipped</a:t>
            </a:r>
            <a:endParaRPr sz="2400">
              <a:solidFill>
                <a:srgbClr val="414141"/>
              </a:solidFill>
            </a:endParaRPr>
          </a:p>
          <a:p>
            <a:pPr indent="-381000" lvl="0" marL="457200" rtl="0" algn="l">
              <a:lnSpc>
                <a:spcPct val="150000"/>
              </a:lnSpc>
              <a:spcBef>
                <a:spcPts val="0"/>
              </a:spcBef>
              <a:spcAft>
                <a:spcPts val="0"/>
              </a:spcAft>
              <a:buClr>
                <a:srgbClr val="414141"/>
              </a:buClr>
              <a:buSzPts val="2400"/>
              <a:buChar char="●"/>
            </a:pPr>
            <a:r>
              <a:rPr lang="en-US" sz="2400">
                <a:solidFill>
                  <a:srgbClr val="414141"/>
                </a:solidFill>
              </a:rPr>
              <a:t>You have 45 days to complete the form or you’ll have to start over.</a:t>
            </a:r>
            <a:endParaRPr sz="2400">
              <a:solidFill>
                <a:srgbClr val="414141"/>
              </a:solidFill>
            </a:endParaRPr>
          </a:p>
          <a:p>
            <a:pPr indent="-381000" lvl="0" marL="457200" rtl="0" algn="l">
              <a:lnSpc>
                <a:spcPct val="150000"/>
              </a:lnSpc>
              <a:spcBef>
                <a:spcPts val="0"/>
              </a:spcBef>
              <a:spcAft>
                <a:spcPts val="0"/>
              </a:spcAft>
              <a:buClr>
                <a:srgbClr val="414141"/>
              </a:buClr>
              <a:buSzPts val="2400"/>
              <a:buChar char="●"/>
            </a:pPr>
            <a:r>
              <a:rPr lang="en-US" sz="2400">
                <a:solidFill>
                  <a:srgbClr val="414141"/>
                </a:solidFill>
              </a:rPr>
              <a:t>No save keys needed.</a:t>
            </a:r>
            <a:endParaRPr sz="2400">
              <a:solidFill>
                <a:srgbClr val="414141"/>
              </a:solidFill>
            </a:endParaRPr>
          </a:p>
          <a:p>
            <a:pPr indent="-381000" lvl="0" marL="457200" rtl="0" algn="l">
              <a:lnSpc>
                <a:spcPct val="150000"/>
              </a:lnSpc>
              <a:spcBef>
                <a:spcPts val="0"/>
              </a:spcBef>
              <a:spcAft>
                <a:spcPts val="0"/>
              </a:spcAft>
              <a:buClr>
                <a:srgbClr val="414141"/>
              </a:buClr>
              <a:buSzPts val="2400"/>
              <a:buChar char="●"/>
            </a:pPr>
            <a:r>
              <a:rPr lang="en-US" sz="2400">
                <a:solidFill>
                  <a:srgbClr val="414141"/>
                </a:solidFill>
              </a:rPr>
              <a:t>Students can now add up to 20 schools.</a:t>
            </a:r>
            <a:endParaRPr sz="2400">
              <a:solidFill>
                <a:srgbClr val="414141"/>
              </a:solidFill>
            </a:endParaRPr>
          </a:p>
        </p:txBody>
      </p:sp>
      <p:pic>
        <p:nvPicPr>
          <p:cNvPr id="197" name="Google Shape;197;g290a7572b18_0_49"/>
          <p:cNvPicPr preferRelativeResize="0"/>
          <p:nvPr/>
        </p:nvPicPr>
        <p:blipFill>
          <a:blip r:embed="rId3">
            <a:alphaModFix/>
          </a:blip>
          <a:stretch>
            <a:fillRect/>
          </a:stretch>
        </p:blipFill>
        <p:spPr>
          <a:xfrm>
            <a:off x="6537350" y="848750"/>
            <a:ext cx="1610774" cy="16107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g290a7572b18_0_56"/>
          <p:cNvSpPr txBox="1"/>
          <p:nvPr/>
        </p:nvSpPr>
        <p:spPr>
          <a:xfrm>
            <a:off x="727670" y="516836"/>
            <a:ext cx="10491300" cy="646500"/>
          </a:xfrm>
          <a:prstGeom prst="rect">
            <a:avLst/>
          </a:prstGeom>
          <a:noFill/>
          <a:ln>
            <a:noFill/>
          </a:ln>
        </p:spPr>
        <p:txBody>
          <a:bodyPr anchorCtr="0" anchor="t" bIns="45700" lIns="45700" spcFirstLastPara="1" rIns="45700" wrap="square" tIns="45700">
            <a:spAutoFit/>
          </a:bodyPr>
          <a:lstStyle/>
          <a:p>
            <a:pPr indent="0" lvl="0" marL="0" rtl="0" algn="l">
              <a:lnSpc>
                <a:spcPct val="90000"/>
              </a:lnSpc>
              <a:spcBef>
                <a:spcPts val="0"/>
              </a:spcBef>
              <a:spcAft>
                <a:spcPts val="0"/>
              </a:spcAft>
              <a:buClr>
                <a:srgbClr val="414A58"/>
              </a:buClr>
              <a:buSzPts val="4000"/>
              <a:buFont typeface="Inter"/>
              <a:buNone/>
            </a:pPr>
            <a:r>
              <a:rPr lang="en-US" sz="4000">
                <a:solidFill>
                  <a:srgbClr val="414A58"/>
                </a:solidFill>
                <a:latin typeface="Inter"/>
                <a:ea typeface="Inter"/>
                <a:cs typeface="Inter"/>
                <a:sym typeface="Inter"/>
              </a:rPr>
              <a:t>FAFSA CHANGES</a:t>
            </a:r>
            <a:endParaRPr sz="4000">
              <a:solidFill>
                <a:srgbClr val="414A58"/>
              </a:solidFill>
              <a:latin typeface="Inter"/>
              <a:ea typeface="Inter"/>
              <a:cs typeface="Inter"/>
              <a:sym typeface="Inter"/>
            </a:endParaRPr>
          </a:p>
        </p:txBody>
      </p:sp>
      <p:sp>
        <p:nvSpPr>
          <p:cNvPr id="203" name="Google Shape;203;g290a7572b18_0_56"/>
          <p:cNvSpPr txBox="1"/>
          <p:nvPr>
            <p:ph idx="1" type="body"/>
          </p:nvPr>
        </p:nvSpPr>
        <p:spPr>
          <a:xfrm>
            <a:off x="824500" y="1253400"/>
            <a:ext cx="5524200" cy="4351200"/>
          </a:xfrm>
          <a:prstGeom prst="rect">
            <a:avLst/>
          </a:prstGeom>
        </p:spPr>
        <p:txBody>
          <a:bodyPr anchorCtr="0" anchor="t" bIns="45700" lIns="45700" spcFirstLastPara="1" rIns="45700" wrap="square" tIns="45700">
            <a:normAutofit/>
          </a:bodyPr>
          <a:lstStyle/>
          <a:p>
            <a:pPr indent="0" lvl="0" marL="0" rtl="0" algn="l">
              <a:lnSpc>
                <a:spcPct val="115000"/>
              </a:lnSpc>
              <a:spcBef>
                <a:spcPts val="1200"/>
              </a:spcBef>
              <a:spcAft>
                <a:spcPts val="0"/>
              </a:spcAft>
              <a:buNone/>
            </a:pPr>
            <a:r>
              <a:t/>
            </a:r>
            <a:endParaRPr sz="2400">
              <a:solidFill>
                <a:schemeClr val="dk1"/>
              </a:solidFill>
              <a:latin typeface="Arial"/>
              <a:ea typeface="Arial"/>
              <a:cs typeface="Arial"/>
              <a:sym typeface="Arial"/>
            </a:endParaRPr>
          </a:p>
          <a:p>
            <a:pPr indent="0" lvl="0" marL="0" rtl="0" algn="l">
              <a:lnSpc>
                <a:spcPct val="115000"/>
              </a:lnSpc>
              <a:spcBef>
                <a:spcPts val="1200"/>
              </a:spcBef>
              <a:spcAft>
                <a:spcPts val="0"/>
              </a:spcAft>
              <a:buNone/>
            </a:pPr>
            <a:r>
              <a:t/>
            </a:r>
            <a:endParaRPr sz="2400">
              <a:solidFill>
                <a:srgbClr val="414141"/>
              </a:solidFill>
              <a:latin typeface="Arial"/>
              <a:ea typeface="Arial"/>
              <a:cs typeface="Arial"/>
              <a:sym typeface="Arial"/>
            </a:endParaRPr>
          </a:p>
          <a:p>
            <a:pPr indent="0" lvl="0" marL="0" rtl="0" algn="l">
              <a:lnSpc>
                <a:spcPct val="115000"/>
              </a:lnSpc>
              <a:spcBef>
                <a:spcPts val="1200"/>
              </a:spcBef>
              <a:spcAft>
                <a:spcPts val="1200"/>
              </a:spcAft>
              <a:buNone/>
            </a:pPr>
            <a:r>
              <a:rPr lang="en-US">
                <a:solidFill>
                  <a:srgbClr val="414141"/>
                </a:solidFill>
                <a:latin typeface="Arial"/>
                <a:ea typeface="Arial"/>
                <a:cs typeface="Arial"/>
                <a:sym typeface="Arial"/>
              </a:rPr>
              <a:t>The new application has much more details and help for families built into the form. There will now be explainer videos and surveys added throughout the form for support.</a:t>
            </a:r>
            <a:endParaRPr>
              <a:solidFill>
                <a:srgbClr val="414141"/>
              </a:solidFill>
            </a:endParaRPr>
          </a:p>
        </p:txBody>
      </p:sp>
      <p:pic>
        <p:nvPicPr>
          <p:cNvPr id="204" name="Google Shape;204;g290a7572b18_0_56"/>
          <p:cNvPicPr preferRelativeResize="0"/>
          <p:nvPr/>
        </p:nvPicPr>
        <p:blipFill>
          <a:blip r:embed="rId3">
            <a:alphaModFix/>
          </a:blip>
          <a:stretch>
            <a:fillRect/>
          </a:stretch>
        </p:blipFill>
        <p:spPr>
          <a:xfrm>
            <a:off x="6348700" y="1900711"/>
            <a:ext cx="5436649" cy="391438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g290a7572b18_0_63"/>
          <p:cNvSpPr txBox="1"/>
          <p:nvPr/>
        </p:nvSpPr>
        <p:spPr>
          <a:xfrm>
            <a:off x="727670" y="516836"/>
            <a:ext cx="10491300" cy="708000"/>
          </a:xfrm>
          <a:prstGeom prst="rect">
            <a:avLst/>
          </a:prstGeom>
          <a:noFill/>
          <a:ln>
            <a:noFill/>
          </a:ln>
        </p:spPr>
        <p:txBody>
          <a:bodyPr anchorCtr="0" anchor="t" bIns="45700" lIns="45700" spcFirstLastPara="1" rIns="45700" wrap="square" tIns="45700">
            <a:spAutoFit/>
          </a:bodyPr>
          <a:lstStyle/>
          <a:p>
            <a:pPr indent="0" lvl="0" marL="0" rtl="0" algn="l">
              <a:spcBef>
                <a:spcPts val="0"/>
              </a:spcBef>
              <a:spcAft>
                <a:spcPts val="0"/>
              </a:spcAft>
              <a:buClr>
                <a:schemeClr val="dk1"/>
              </a:buClr>
              <a:buSzPts val="1100"/>
              <a:buFont typeface="Arial"/>
              <a:buNone/>
            </a:pPr>
            <a:r>
              <a:t/>
            </a:r>
            <a:endParaRPr sz="4000">
              <a:solidFill>
                <a:srgbClr val="414A58"/>
              </a:solidFill>
              <a:latin typeface="Inter"/>
              <a:ea typeface="Inter"/>
              <a:cs typeface="Inter"/>
              <a:sym typeface="Inter"/>
            </a:endParaRPr>
          </a:p>
        </p:txBody>
      </p:sp>
      <p:sp>
        <p:nvSpPr>
          <p:cNvPr id="210" name="Google Shape;210;g290a7572b18_0_63"/>
          <p:cNvSpPr txBox="1"/>
          <p:nvPr>
            <p:ph idx="1" type="body"/>
          </p:nvPr>
        </p:nvSpPr>
        <p:spPr>
          <a:xfrm>
            <a:off x="926350" y="1684575"/>
            <a:ext cx="6231300" cy="4351200"/>
          </a:xfrm>
          <a:prstGeom prst="rect">
            <a:avLst/>
          </a:prstGeom>
        </p:spPr>
        <p:txBody>
          <a:bodyPr anchorCtr="0" anchor="t" bIns="45700" lIns="45700" spcFirstLastPara="1" rIns="45700" wrap="square" tIns="45700">
            <a:normAutofit/>
          </a:bodyPr>
          <a:lstStyle/>
          <a:p>
            <a:pPr indent="0" lvl="0" marL="0" rtl="0" algn="l">
              <a:lnSpc>
                <a:spcPct val="115000"/>
              </a:lnSpc>
              <a:spcBef>
                <a:spcPts val="1200"/>
              </a:spcBef>
              <a:spcAft>
                <a:spcPts val="0"/>
              </a:spcAft>
              <a:buNone/>
            </a:pPr>
            <a:r>
              <a:rPr b="1" lang="en-US" sz="3400">
                <a:solidFill>
                  <a:srgbClr val="414141"/>
                </a:solidFill>
                <a:latin typeface="Arial"/>
                <a:ea typeface="Arial"/>
                <a:cs typeface="Arial"/>
                <a:sym typeface="Arial"/>
              </a:rPr>
              <a:t>What can we expect this fall?</a:t>
            </a:r>
            <a:endParaRPr b="1" sz="3400">
              <a:solidFill>
                <a:srgbClr val="414141"/>
              </a:solidFill>
              <a:latin typeface="Arial"/>
              <a:ea typeface="Arial"/>
              <a:cs typeface="Arial"/>
              <a:sym typeface="Arial"/>
            </a:endParaRPr>
          </a:p>
          <a:p>
            <a:pPr indent="0" lvl="0" marL="0" rtl="0" algn="l">
              <a:lnSpc>
                <a:spcPct val="115000"/>
              </a:lnSpc>
              <a:spcBef>
                <a:spcPts val="1200"/>
              </a:spcBef>
              <a:spcAft>
                <a:spcPts val="0"/>
              </a:spcAft>
              <a:buNone/>
            </a:pPr>
            <a:r>
              <a:t/>
            </a:r>
            <a:endParaRPr b="1" sz="3400">
              <a:solidFill>
                <a:srgbClr val="414141"/>
              </a:solidFill>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a:solidFill>
                  <a:srgbClr val="414141"/>
                </a:solidFill>
                <a:latin typeface="Helvetica Neue"/>
                <a:ea typeface="Helvetica Neue"/>
                <a:cs typeface="Helvetica Neue"/>
                <a:sym typeface="Helvetica Neue"/>
              </a:rPr>
              <a:t>A lot of confusion</a:t>
            </a:r>
            <a:endParaRPr>
              <a:solidFill>
                <a:srgbClr val="414141"/>
              </a:solidFill>
              <a:latin typeface="Helvetica Neue"/>
              <a:ea typeface="Helvetica Neue"/>
              <a:cs typeface="Helvetica Neue"/>
              <a:sym typeface="Helvetica Neue"/>
            </a:endParaRPr>
          </a:p>
          <a:p>
            <a:pPr indent="0" lvl="0" marL="0" rtl="0" algn="l">
              <a:lnSpc>
                <a:spcPct val="115000"/>
              </a:lnSpc>
              <a:spcBef>
                <a:spcPts val="0"/>
              </a:spcBef>
              <a:spcAft>
                <a:spcPts val="0"/>
              </a:spcAft>
              <a:buClr>
                <a:schemeClr val="dk1"/>
              </a:buClr>
              <a:buSzPts val="1100"/>
              <a:buFont typeface="Arial"/>
              <a:buNone/>
            </a:pPr>
            <a:r>
              <a:rPr lang="en-US">
                <a:solidFill>
                  <a:srgbClr val="414141"/>
                </a:solidFill>
                <a:latin typeface="Helvetica Neue"/>
                <a:ea typeface="Helvetica Neue"/>
                <a:cs typeface="Helvetica Neue"/>
                <a:sym typeface="Helvetica Neue"/>
              </a:rPr>
              <a:t>A lot of frustration</a:t>
            </a:r>
            <a:endParaRPr>
              <a:solidFill>
                <a:srgbClr val="414141"/>
              </a:solidFill>
              <a:latin typeface="Helvetica Neue"/>
              <a:ea typeface="Helvetica Neue"/>
              <a:cs typeface="Helvetica Neue"/>
              <a:sym typeface="Helvetica Neue"/>
            </a:endParaRPr>
          </a:p>
          <a:p>
            <a:pPr indent="0" lvl="0" marL="0" rtl="0" algn="l">
              <a:lnSpc>
                <a:spcPct val="115000"/>
              </a:lnSpc>
              <a:spcBef>
                <a:spcPts val="0"/>
              </a:spcBef>
              <a:spcAft>
                <a:spcPts val="0"/>
              </a:spcAft>
              <a:buClr>
                <a:schemeClr val="dk1"/>
              </a:buClr>
              <a:buSzPts val="1100"/>
              <a:buFont typeface="Arial"/>
              <a:buNone/>
            </a:pPr>
            <a:r>
              <a:rPr lang="en-US">
                <a:solidFill>
                  <a:srgbClr val="414141"/>
                </a:solidFill>
                <a:latin typeface="Helvetica Neue"/>
                <a:ea typeface="Helvetica Neue"/>
                <a:cs typeface="Helvetica Neue"/>
                <a:sym typeface="Helvetica Neue"/>
              </a:rPr>
              <a:t>A lot more students needing support</a:t>
            </a:r>
            <a:endParaRPr>
              <a:solidFill>
                <a:srgbClr val="414141"/>
              </a:solidFill>
              <a:latin typeface="Helvetica Neue"/>
              <a:ea typeface="Helvetica Neue"/>
              <a:cs typeface="Helvetica Neue"/>
              <a:sym typeface="Helvetica Neue"/>
            </a:endParaRPr>
          </a:p>
          <a:p>
            <a:pPr indent="0" lvl="0" marL="0" rtl="0" algn="l">
              <a:lnSpc>
                <a:spcPct val="115000"/>
              </a:lnSpc>
              <a:spcBef>
                <a:spcPts val="0"/>
              </a:spcBef>
              <a:spcAft>
                <a:spcPts val="0"/>
              </a:spcAft>
              <a:buClr>
                <a:schemeClr val="dk1"/>
              </a:buClr>
              <a:buSzPts val="1100"/>
              <a:buFont typeface="Arial"/>
              <a:buNone/>
            </a:pPr>
            <a:r>
              <a:rPr lang="en-US">
                <a:solidFill>
                  <a:srgbClr val="414141"/>
                </a:solidFill>
                <a:latin typeface="Helvetica Neue"/>
                <a:ea typeface="Helvetica Neue"/>
                <a:cs typeface="Helvetica Neue"/>
                <a:sym typeface="Helvetica Neue"/>
              </a:rPr>
              <a:t>A lot of glitching and technical issues</a:t>
            </a:r>
            <a:endParaRPr sz="4500">
              <a:solidFill>
                <a:srgbClr val="414141"/>
              </a:solidFill>
              <a:latin typeface="Arial"/>
              <a:ea typeface="Arial"/>
              <a:cs typeface="Arial"/>
              <a:sym typeface="Arial"/>
            </a:endParaRPr>
          </a:p>
        </p:txBody>
      </p:sp>
      <p:pic>
        <p:nvPicPr>
          <p:cNvPr id="211" name="Google Shape;211;g290a7572b18_0_63"/>
          <p:cNvPicPr preferRelativeResize="0"/>
          <p:nvPr/>
        </p:nvPicPr>
        <p:blipFill>
          <a:blip r:embed="rId3">
            <a:alphaModFix/>
          </a:blip>
          <a:stretch>
            <a:fillRect/>
          </a:stretch>
        </p:blipFill>
        <p:spPr>
          <a:xfrm>
            <a:off x="7292425" y="1785514"/>
            <a:ext cx="4149325" cy="41493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g290a7572b18_0_68"/>
          <p:cNvSpPr txBox="1"/>
          <p:nvPr/>
        </p:nvSpPr>
        <p:spPr>
          <a:xfrm>
            <a:off x="727670" y="516836"/>
            <a:ext cx="10491300" cy="708000"/>
          </a:xfrm>
          <a:prstGeom prst="rect">
            <a:avLst/>
          </a:prstGeom>
          <a:noFill/>
          <a:ln>
            <a:noFill/>
          </a:ln>
        </p:spPr>
        <p:txBody>
          <a:bodyPr anchorCtr="0" anchor="t" bIns="45700" lIns="45700" spcFirstLastPara="1" rIns="45700" wrap="square" tIns="45700">
            <a:spAutoFit/>
          </a:bodyPr>
          <a:lstStyle/>
          <a:p>
            <a:pPr indent="0" lvl="0" marL="0" rtl="0" algn="l">
              <a:spcBef>
                <a:spcPts val="0"/>
              </a:spcBef>
              <a:spcAft>
                <a:spcPts val="0"/>
              </a:spcAft>
              <a:buClr>
                <a:schemeClr val="dk1"/>
              </a:buClr>
              <a:buSzPts val="1100"/>
              <a:buFont typeface="Arial"/>
              <a:buNone/>
            </a:pPr>
            <a:r>
              <a:rPr lang="en-US" sz="4000">
                <a:solidFill>
                  <a:srgbClr val="414A58"/>
                </a:solidFill>
                <a:latin typeface="Inter"/>
                <a:ea typeface="Inter"/>
                <a:cs typeface="Inter"/>
                <a:sym typeface="Inter"/>
              </a:rPr>
              <a:t>FAFSA Essentials</a:t>
            </a:r>
            <a:endParaRPr sz="4000">
              <a:solidFill>
                <a:srgbClr val="414A58"/>
              </a:solidFill>
              <a:latin typeface="Inter"/>
              <a:ea typeface="Inter"/>
              <a:cs typeface="Inter"/>
              <a:sym typeface="Inter"/>
            </a:endParaRPr>
          </a:p>
        </p:txBody>
      </p:sp>
      <p:sp>
        <p:nvSpPr>
          <p:cNvPr id="217" name="Google Shape;217;g290a7572b18_0_68"/>
          <p:cNvSpPr txBox="1"/>
          <p:nvPr>
            <p:ph idx="1" type="body"/>
          </p:nvPr>
        </p:nvSpPr>
        <p:spPr>
          <a:xfrm>
            <a:off x="926350" y="1684575"/>
            <a:ext cx="6231300" cy="4351200"/>
          </a:xfrm>
          <a:prstGeom prst="rect">
            <a:avLst/>
          </a:prstGeom>
        </p:spPr>
        <p:txBody>
          <a:bodyPr anchorCtr="0" anchor="t" bIns="45700" lIns="45700" spcFirstLastPara="1" rIns="45700" wrap="square" tIns="45700">
            <a:normAutofit lnSpcReduction="20000"/>
          </a:bodyPr>
          <a:lstStyle/>
          <a:p>
            <a:pPr indent="0" lvl="0" marL="0" rtl="0" algn="l">
              <a:lnSpc>
                <a:spcPct val="115000"/>
              </a:lnSpc>
              <a:spcBef>
                <a:spcPts val="0"/>
              </a:spcBef>
              <a:spcAft>
                <a:spcPts val="0"/>
              </a:spcAft>
              <a:buNone/>
            </a:pPr>
            <a:r>
              <a:rPr b="1" lang="en-US" sz="3100">
                <a:solidFill>
                  <a:srgbClr val="414141"/>
                </a:solidFill>
                <a:latin typeface="Helvetica Neue"/>
                <a:ea typeface="Helvetica Neue"/>
                <a:cs typeface="Helvetica Neue"/>
                <a:sym typeface="Helvetica Neue"/>
              </a:rPr>
              <a:t>What do students and parents need to apply?</a:t>
            </a:r>
            <a:endParaRPr b="1" sz="3100">
              <a:solidFill>
                <a:srgbClr val="414141"/>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t/>
            </a:r>
            <a:endParaRPr b="1" sz="3100">
              <a:solidFill>
                <a:srgbClr val="414141"/>
              </a:solidFill>
              <a:latin typeface="Helvetica Neue"/>
              <a:ea typeface="Helvetica Neue"/>
              <a:cs typeface="Helvetica Neue"/>
              <a:sym typeface="Helvetica Neue"/>
            </a:endParaRPr>
          </a:p>
          <a:p>
            <a:pPr indent="0" lvl="0" marL="0" rtl="0" algn="l">
              <a:lnSpc>
                <a:spcPct val="150000"/>
              </a:lnSpc>
              <a:spcBef>
                <a:spcPts val="0"/>
              </a:spcBef>
              <a:spcAft>
                <a:spcPts val="0"/>
              </a:spcAft>
              <a:buNone/>
            </a:pPr>
            <a:r>
              <a:rPr lang="en-US" sz="3000">
                <a:solidFill>
                  <a:srgbClr val="414141"/>
                </a:solidFill>
                <a:latin typeface="Helvetica Neue"/>
                <a:ea typeface="Helvetica Neue"/>
                <a:cs typeface="Helvetica Neue"/>
                <a:sym typeface="Helvetica Neue"/>
              </a:rPr>
              <a:t>2022 Taxes</a:t>
            </a:r>
            <a:endParaRPr sz="3000">
              <a:solidFill>
                <a:srgbClr val="414141"/>
              </a:solidFill>
              <a:latin typeface="Helvetica Neue"/>
              <a:ea typeface="Helvetica Neue"/>
              <a:cs typeface="Helvetica Neue"/>
              <a:sym typeface="Helvetica Neue"/>
            </a:endParaRPr>
          </a:p>
          <a:p>
            <a:pPr indent="0" lvl="0" marL="0" rtl="0" algn="l">
              <a:lnSpc>
                <a:spcPct val="150000"/>
              </a:lnSpc>
              <a:spcBef>
                <a:spcPts val="0"/>
              </a:spcBef>
              <a:spcAft>
                <a:spcPts val="0"/>
              </a:spcAft>
              <a:buNone/>
            </a:pPr>
            <a:r>
              <a:rPr lang="en-US" sz="3000">
                <a:solidFill>
                  <a:srgbClr val="414141"/>
                </a:solidFill>
                <a:latin typeface="Helvetica Neue"/>
                <a:ea typeface="Helvetica Neue"/>
                <a:cs typeface="Helvetica Neue"/>
                <a:sym typeface="Helvetica Neue"/>
              </a:rPr>
              <a:t>FSA ID</a:t>
            </a:r>
            <a:endParaRPr sz="3000">
              <a:solidFill>
                <a:srgbClr val="414141"/>
              </a:solidFill>
              <a:latin typeface="Helvetica Neue"/>
              <a:ea typeface="Helvetica Neue"/>
              <a:cs typeface="Helvetica Neue"/>
              <a:sym typeface="Helvetica Neue"/>
            </a:endParaRPr>
          </a:p>
          <a:p>
            <a:pPr indent="0" lvl="0" marL="0" rtl="0" algn="l">
              <a:lnSpc>
                <a:spcPct val="150000"/>
              </a:lnSpc>
              <a:spcBef>
                <a:spcPts val="0"/>
              </a:spcBef>
              <a:spcAft>
                <a:spcPts val="0"/>
              </a:spcAft>
              <a:buNone/>
            </a:pPr>
            <a:r>
              <a:rPr lang="en-US" sz="3000">
                <a:solidFill>
                  <a:srgbClr val="414141"/>
                </a:solidFill>
                <a:latin typeface="Helvetica Neue"/>
                <a:ea typeface="Helvetica Neue"/>
                <a:cs typeface="Helvetica Neue"/>
                <a:sym typeface="Helvetica Neue"/>
              </a:rPr>
              <a:t>List of up to 20 schools they </a:t>
            </a:r>
            <a:endParaRPr sz="3000">
              <a:solidFill>
                <a:srgbClr val="414141"/>
              </a:solidFill>
              <a:latin typeface="Helvetica Neue"/>
              <a:ea typeface="Helvetica Neue"/>
              <a:cs typeface="Helvetica Neue"/>
              <a:sym typeface="Helvetica Neue"/>
            </a:endParaRPr>
          </a:p>
          <a:p>
            <a:pPr indent="0" lvl="0" marL="0" rtl="0" algn="l">
              <a:lnSpc>
                <a:spcPct val="150000"/>
              </a:lnSpc>
              <a:spcBef>
                <a:spcPts val="0"/>
              </a:spcBef>
              <a:spcAft>
                <a:spcPts val="0"/>
              </a:spcAft>
              <a:buNone/>
            </a:pPr>
            <a:r>
              <a:rPr lang="en-US" sz="3000">
                <a:solidFill>
                  <a:srgbClr val="414141"/>
                </a:solidFill>
                <a:latin typeface="Helvetica Neue"/>
                <a:ea typeface="Helvetica Neue"/>
                <a:cs typeface="Helvetica Neue"/>
                <a:sym typeface="Helvetica Neue"/>
              </a:rPr>
              <a:t>want to apply to</a:t>
            </a:r>
            <a:endParaRPr sz="3000">
              <a:solidFill>
                <a:srgbClr val="414141"/>
              </a:solidFill>
              <a:latin typeface="Helvetica Neue"/>
              <a:ea typeface="Helvetica Neue"/>
              <a:cs typeface="Helvetica Neue"/>
              <a:sym typeface="Helvetica Neue"/>
            </a:endParaRPr>
          </a:p>
          <a:p>
            <a:pPr indent="0" lvl="0" marL="0" rtl="0" algn="l">
              <a:lnSpc>
                <a:spcPct val="150000"/>
              </a:lnSpc>
              <a:spcBef>
                <a:spcPts val="0"/>
              </a:spcBef>
              <a:spcAft>
                <a:spcPts val="0"/>
              </a:spcAft>
              <a:buNone/>
            </a:pPr>
            <a:r>
              <a:rPr lang="en-US" sz="3000">
                <a:solidFill>
                  <a:srgbClr val="414141"/>
                </a:solidFill>
                <a:latin typeface="Helvetica Neue"/>
                <a:ea typeface="Helvetica Neue"/>
                <a:cs typeface="Helvetica Neue"/>
                <a:sym typeface="Helvetica Neue"/>
              </a:rPr>
              <a:t>Patience…lots of it</a:t>
            </a:r>
            <a:endParaRPr sz="3000">
              <a:solidFill>
                <a:srgbClr val="414141"/>
              </a:solidFill>
              <a:latin typeface="Helvetica Neue"/>
              <a:ea typeface="Helvetica Neue"/>
              <a:cs typeface="Helvetica Neue"/>
              <a:sym typeface="Helvetica Neue"/>
            </a:endParaRPr>
          </a:p>
        </p:txBody>
      </p:sp>
      <p:pic>
        <p:nvPicPr>
          <p:cNvPr id="218" name="Google Shape;218;g290a7572b18_0_68"/>
          <p:cNvPicPr preferRelativeResize="0"/>
          <p:nvPr/>
        </p:nvPicPr>
        <p:blipFill>
          <a:blip r:embed="rId3">
            <a:alphaModFix/>
          </a:blip>
          <a:stretch>
            <a:fillRect/>
          </a:stretch>
        </p:blipFill>
        <p:spPr>
          <a:xfrm>
            <a:off x="6781150" y="1495411"/>
            <a:ext cx="4729549" cy="472954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g290a7572b18_0_35"/>
          <p:cNvSpPr txBox="1"/>
          <p:nvPr/>
        </p:nvSpPr>
        <p:spPr>
          <a:xfrm>
            <a:off x="727670" y="516836"/>
            <a:ext cx="10491300" cy="646500"/>
          </a:xfrm>
          <a:prstGeom prst="rect">
            <a:avLst/>
          </a:prstGeom>
          <a:noFill/>
          <a:ln>
            <a:noFill/>
          </a:ln>
        </p:spPr>
        <p:txBody>
          <a:bodyPr anchorCtr="0" anchor="t" bIns="45700" lIns="45700" spcFirstLastPara="1" rIns="45700" wrap="square" tIns="45700">
            <a:spAutoFit/>
          </a:bodyPr>
          <a:lstStyle/>
          <a:p>
            <a:pPr indent="0" lvl="0" marL="0" marR="0" rtl="0" algn="l">
              <a:lnSpc>
                <a:spcPct val="90000"/>
              </a:lnSpc>
              <a:spcBef>
                <a:spcPts val="0"/>
              </a:spcBef>
              <a:spcAft>
                <a:spcPts val="0"/>
              </a:spcAft>
              <a:buClr>
                <a:srgbClr val="414A58"/>
              </a:buClr>
              <a:buSzPts val="4000"/>
              <a:buFont typeface="Inter"/>
              <a:buNone/>
            </a:pPr>
            <a:r>
              <a:rPr lang="en-US" sz="4000">
                <a:solidFill>
                  <a:srgbClr val="414A58"/>
                </a:solidFill>
                <a:latin typeface="Inter"/>
                <a:ea typeface="Inter"/>
                <a:cs typeface="Inter"/>
                <a:sym typeface="Inter"/>
              </a:rPr>
              <a:t>BEST PRACTICES</a:t>
            </a:r>
            <a:endParaRPr sz="4000">
              <a:solidFill>
                <a:srgbClr val="414A58"/>
              </a:solidFill>
              <a:latin typeface="Inter"/>
              <a:ea typeface="Inter"/>
              <a:cs typeface="Inter"/>
              <a:sym typeface="Inter"/>
            </a:endParaRPr>
          </a:p>
        </p:txBody>
      </p:sp>
      <p:sp>
        <p:nvSpPr>
          <p:cNvPr id="224" name="Google Shape;224;g290a7572b18_0_35"/>
          <p:cNvSpPr txBox="1"/>
          <p:nvPr>
            <p:ph idx="4294967295" type="sldNum"/>
          </p:nvPr>
        </p:nvSpPr>
        <p:spPr>
          <a:xfrm>
            <a:off x="11692804" y="6435612"/>
            <a:ext cx="174900" cy="246300"/>
          </a:xfrm>
          <a:prstGeom prst="rect">
            <a:avLst/>
          </a:prstGeom>
          <a:noFill/>
          <a:ln>
            <a:noFill/>
          </a:ln>
        </p:spPr>
        <p:txBody>
          <a:bodyPr anchorCtr="0" anchor="ctr" bIns="45700" lIns="45700" spcFirstLastPara="1" rIns="45700" wrap="square" tIns="45700">
            <a:spAutoFit/>
          </a:bodyPr>
          <a:lstStyle/>
          <a:p>
            <a:pPr indent="0" lvl="0" marL="0" rtl="0" algn="r">
              <a:lnSpc>
                <a:spcPct val="100000"/>
              </a:lnSpc>
              <a:spcBef>
                <a:spcPts val="0"/>
              </a:spcBef>
              <a:spcAft>
                <a:spcPts val="0"/>
              </a:spcAft>
              <a:buClr>
                <a:srgbClr val="414A58"/>
              </a:buClr>
              <a:buSzPts val="1000"/>
              <a:buFont typeface="Inter"/>
              <a:buNone/>
            </a:pPr>
            <a:fld id="{00000000-1234-1234-1234-123412341234}" type="slidenum">
              <a:rPr b="0" i="0" lang="en-US" sz="1000" u="none" cap="none" strike="noStrike">
                <a:solidFill>
                  <a:srgbClr val="414A58"/>
                </a:solidFill>
                <a:latin typeface="Inter"/>
                <a:ea typeface="Inter"/>
                <a:cs typeface="Inter"/>
                <a:sym typeface="Inter"/>
              </a:rPr>
              <a:t>‹#›</a:t>
            </a:fld>
            <a:endParaRPr b="0" i="0" sz="1000" u="none" cap="none" strike="noStrike">
              <a:solidFill>
                <a:srgbClr val="414A58"/>
              </a:solidFill>
              <a:latin typeface="Inter"/>
              <a:ea typeface="Inter"/>
              <a:cs typeface="Inter"/>
              <a:sym typeface="Inter"/>
            </a:endParaRPr>
          </a:p>
        </p:txBody>
      </p:sp>
      <p:sp>
        <p:nvSpPr>
          <p:cNvPr id="225" name="Google Shape;225;g290a7572b18_0_35"/>
          <p:cNvSpPr txBox="1"/>
          <p:nvPr/>
        </p:nvSpPr>
        <p:spPr>
          <a:xfrm>
            <a:off x="883925" y="1469525"/>
            <a:ext cx="10734000" cy="5931300"/>
          </a:xfrm>
          <a:prstGeom prst="rect">
            <a:avLst/>
          </a:prstGeom>
          <a:noFill/>
          <a:ln>
            <a:noFill/>
          </a:ln>
        </p:spPr>
        <p:txBody>
          <a:bodyPr anchorCtr="0" anchor="t" bIns="45700" lIns="45700" spcFirstLastPara="1" rIns="45700" wrap="square" tIns="45700">
            <a:spAutoFit/>
          </a:bodyPr>
          <a:lstStyle/>
          <a:p>
            <a:pPr indent="0" lvl="0" marL="0" rtl="0" algn="l">
              <a:lnSpc>
                <a:spcPct val="115000"/>
              </a:lnSpc>
              <a:spcBef>
                <a:spcPts val="0"/>
              </a:spcBef>
              <a:spcAft>
                <a:spcPts val="0"/>
              </a:spcAft>
              <a:buClr>
                <a:schemeClr val="dk1"/>
              </a:buClr>
              <a:buSzPts val="1100"/>
              <a:buFont typeface="Arial"/>
              <a:buNone/>
            </a:pPr>
            <a:r>
              <a:rPr b="1" lang="en-US" sz="3000">
                <a:solidFill>
                  <a:schemeClr val="dk1"/>
                </a:solidFill>
                <a:latin typeface="Helvetica Neue"/>
                <a:ea typeface="Helvetica Neue"/>
                <a:cs typeface="Helvetica Neue"/>
                <a:sym typeface="Helvetica Neue"/>
              </a:rPr>
              <a:t>Best practices for getting students ready</a:t>
            </a:r>
            <a:endParaRPr b="1" sz="3000">
              <a:solidFill>
                <a:schemeClr val="dk1"/>
              </a:solidFill>
              <a:latin typeface="Helvetica Neue"/>
              <a:ea typeface="Helvetica Neue"/>
              <a:cs typeface="Helvetica Neue"/>
              <a:sym typeface="Helvetica Neue"/>
            </a:endParaRPr>
          </a:p>
          <a:p>
            <a:pPr indent="0" lvl="0" marL="0" rtl="0" algn="l">
              <a:lnSpc>
                <a:spcPct val="115000"/>
              </a:lnSpc>
              <a:spcBef>
                <a:spcPts val="0"/>
              </a:spcBef>
              <a:spcAft>
                <a:spcPts val="0"/>
              </a:spcAft>
              <a:buClr>
                <a:schemeClr val="dk1"/>
              </a:buClr>
              <a:buSzPts val="1100"/>
              <a:buFont typeface="Arial"/>
              <a:buNone/>
            </a:pPr>
            <a:r>
              <a:t/>
            </a:r>
            <a:endParaRPr b="1" sz="1500">
              <a:solidFill>
                <a:schemeClr val="dk1"/>
              </a:solidFill>
              <a:latin typeface="Helvetica Neue"/>
              <a:ea typeface="Helvetica Neue"/>
              <a:cs typeface="Helvetica Neue"/>
              <a:sym typeface="Helvetica Neue"/>
            </a:endParaRPr>
          </a:p>
          <a:p>
            <a:pPr indent="0" lvl="0" marL="0" rtl="0" algn="l">
              <a:lnSpc>
                <a:spcPct val="115000"/>
              </a:lnSpc>
              <a:spcBef>
                <a:spcPts val="0"/>
              </a:spcBef>
              <a:spcAft>
                <a:spcPts val="0"/>
              </a:spcAft>
              <a:buClr>
                <a:schemeClr val="dk1"/>
              </a:buClr>
              <a:buSzPts val="1100"/>
              <a:buFont typeface="Arial"/>
              <a:buNone/>
            </a:pPr>
            <a:r>
              <a:rPr lang="en-US" sz="2400">
                <a:solidFill>
                  <a:srgbClr val="414141"/>
                </a:solidFill>
                <a:latin typeface="Helvetica Neue"/>
                <a:ea typeface="Helvetica Neue"/>
                <a:cs typeface="Helvetica Neue"/>
                <a:sym typeface="Helvetica Neue"/>
              </a:rPr>
              <a:t>-Assist students in getting their FSA ID’s in November ahead of December’s official FAFSA launch</a:t>
            </a:r>
            <a:endParaRPr sz="2400">
              <a:solidFill>
                <a:srgbClr val="414141"/>
              </a:solidFill>
              <a:latin typeface="Helvetica Neue"/>
              <a:ea typeface="Helvetica Neue"/>
              <a:cs typeface="Helvetica Neue"/>
              <a:sym typeface="Helvetica Neue"/>
            </a:endParaRPr>
          </a:p>
          <a:p>
            <a:pPr indent="0" lvl="0" marL="0" rtl="0" algn="l">
              <a:lnSpc>
                <a:spcPct val="115000"/>
              </a:lnSpc>
              <a:spcBef>
                <a:spcPts val="0"/>
              </a:spcBef>
              <a:spcAft>
                <a:spcPts val="0"/>
              </a:spcAft>
              <a:buClr>
                <a:schemeClr val="dk1"/>
              </a:buClr>
              <a:buSzPts val="1100"/>
              <a:buFont typeface="Arial"/>
              <a:buNone/>
            </a:pPr>
            <a:r>
              <a:rPr lang="en-US" sz="2400">
                <a:solidFill>
                  <a:srgbClr val="414141"/>
                </a:solidFill>
                <a:latin typeface="Helvetica Neue"/>
                <a:ea typeface="Helvetica Neue"/>
                <a:cs typeface="Helvetica Neue"/>
                <a:sym typeface="Helvetica Neue"/>
              </a:rPr>
              <a:t>-Have an information session with families early</a:t>
            </a:r>
            <a:endParaRPr sz="2400">
              <a:solidFill>
                <a:srgbClr val="414141"/>
              </a:solidFill>
              <a:latin typeface="Helvetica Neue"/>
              <a:ea typeface="Helvetica Neue"/>
              <a:cs typeface="Helvetica Neue"/>
              <a:sym typeface="Helvetica Neue"/>
            </a:endParaRPr>
          </a:p>
          <a:p>
            <a:pPr indent="0" lvl="0" marL="0" rtl="0" algn="l">
              <a:lnSpc>
                <a:spcPct val="115000"/>
              </a:lnSpc>
              <a:spcBef>
                <a:spcPts val="0"/>
              </a:spcBef>
              <a:spcAft>
                <a:spcPts val="0"/>
              </a:spcAft>
              <a:buClr>
                <a:schemeClr val="dk1"/>
              </a:buClr>
              <a:buSzPts val="1100"/>
              <a:buFont typeface="Arial"/>
              <a:buNone/>
            </a:pPr>
            <a:r>
              <a:rPr lang="en-US" sz="2400">
                <a:solidFill>
                  <a:srgbClr val="414141"/>
                </a:solidFill>
                <a:latin typeface="Helvetica Neue"/>
                <a:ea typeface="Helvetica Neue"/>
                <a:cs typeface="Helvetica Neue"/>
                <a:sym typeface="Helvetica Neue"/>
              </a:rPr>
              <a:t>-Lookup FAFSA deadlines in your state: </a:t>
            </a:r>
            <a:r>
              <a:rPr lang="en-US" sz="2400" u="sng">
                <a:solidFill>
                  <a:srgbClr val="414141"/>
                </a:solidFill>
                <a:latin typeface="Helvetica Neue"/>
                <a:ea typeface="Helvetica Neue"/>
                <a:cs typeface="Helvetica Neue"/>
                <a:sym typeface="Helvetica Neue"/>
                <a:hlinkClick r:id="rId3">
                  <a:extLst>
                    <a:ext uri="{A12FA001-AC4F-418D-AE19-62706E023703}">
                      <ahyp:hlinkClr val="tx"/>
                    </a:ext>
                  </a:extLst>
                </a:hlinkClick>
              </a:rPr>
              <a:t>Check Here</a:t>
            </a:r>
            <a:endParaRPr sz="2400">
              <a:solidFill>
                <a:srgbClr val="414141"/>
              </a:solidFill>
              <a:latin typeface="Helvetica Neue"/>
              <a:ea typeface="Helvetica Neue"/>
              <a:cs typeface="Helvetica Neue"/>
              <a:sym typeface="Helvetica Neue"/>
            </a:endParaRPr>
          </a:p>
          <a:p>
            <a:pPr indent="0" lvl="0" marL="0" rtl="0" algn="l">
              <a:lnSpc>
                <a:spcPct val="115000"/>
              </a:lnSpc>
              <a:spcBef>
                <a:spcPts val="0"/>
              </a:spcBef>
              <a:spcAft>
                <a:spcPts val="0"/>
              </a:spcAft>
              <a:buClr>
                <a:schemeClr val="dk1"/>
              </a:buClr>
              <a:buSzPts val="1100"/>
              <a:buFont typeface="Arial"/>
              <a:buNone/>
            </a:pPr>
            <a:r>
              <a:rPr lang="en-US" sz="2400">
                <a:solidFill>
                  <a:srgbClr val="414141"/>
                </a:solidFill>
                <a:latin typeface="Helvetica Neue"/>
                <a:ea typeface="Helvetica Neue"/>
                <a:cs typeface="Helvetica Neue"/>
                <a:sym typeface="Helvetica Neue"/>
              </a:rPr>
              <a:t>-Work with your school’s team to determine a date to get FAFSA’s in and submitted</a:t>
            </a:r>
            <a:endParaRPr sz="2400">
              <a:solidFill>
                <a:srgbClr val="414141"/>
              </a:solidFill>
              <a:latin typeface="Helvetica Neue"/>
              <a:ea typeface="Helvetica Neue"/>
              <a:cs typeface="Helvetica Neue"/>
              <a:sym typeface="Helvetica Neue"/>
            </a:endParaRPr>
          </a:p>
          <a:p>
            <a:pPr indent="0" lvl="0" marL="0" rtl="0" algn="l">
              <a:lnSpc>
                <a:spcPct val="115000"/>
              </a:lnSpc>
              <a:spcBef>
                <a:spcPts val="0"/>
              </a:spcBef>
              <a:spcAft>
                <a:spcPts val="0"/>
              </a:spcAft>
              <a:buClr>
                <a:schemeClr val="dk1"/>
              </a:buClr>
              <a:buSzPts val="1100"/>
              <a:buFont typeface="Arial"/>
              <a:buNone/>
            </a:pPr>
            <a:r>
              <a:rPr lang="en-US" sz="2400">
                <a:solidFill>
                  <a:srgbClr val="414141"/>
                </a:solidFill>
                <a:latin typeface="Helvetica Neue"/>
                <a:ea typeface="Helvetica Neue"/>
                <a:cs typeface="Helvetica Neue"/>
                <a:sym typeface="Helvetica Neue"/>
              </a:rPr>
              <a:t>-Set goals around FAFSA completion and provide incentives for students to complete it</a:t>
            </a:r>
            <a:endParaRPr sz="2400">
              <a:solidFill>
                <a:srgbClr val="414141"/>
              </a:solidFill>
              <a:latin typeface="Helvetica Neue"/>
              <a:ea typeface="Helvetica Neue"/>
              <a:cs typeface="Helvetica Neue"/>
              <a:sym typeface="Helvetica Neue"/>
            </a:endParaRPr>
          </a:p>
          <a:p>
            <a:pPr indent="0" lvl="0" marL="0" rtl="0" algn="l">
              <a:lnSpc>
                <a:spcPct val="115000"/>
              </a:lnSpc>
              <a:spcBef>
                <a:spcPts val="0"/>
              </a:spcBef>
              <a:spcAft>
                <a:spcPts val="0"/>
              </a:spcAft>
              <a:buClr>
                <a:schemeClr val="dk1"/>
              </a:buClr>
              <a:buSzPts val="1100"/>
              <a:buFont typeface="Arial"/>
              <a:buNone/>
            </a:pPr>
            <a:r>
              <a:rPr lang="en-US" sz="2400">
                <a:solidFill>
                  <a:srgbClr val="414141"/>
                </a:solidFill>
                <a:latin typeface="Helvetica Neue"/>
                <a:ea typeface="Helvetica Neue"/>
                <a:cs typeface="Helvetica Neue"/>
                <a:sym typeface="Helvetica Neue"/>
              </a:rPr>
              <a:t>-Hold bootcamp like sessions to get as many students completed as possible</a:t>
            </a:r>
            <a:endParaRPr sz="2400">
              <a:solidFill>
                <a:srgbClr val="414141"/>
              </a:solidFill>
              <a:latin typeface="Helvetica Neue"/>
              <a:ea typeface="Helvetica Neue"/>
              <a:cs typeface="Helvetica Neue"/>
              <a:sym typeface="Helvetica Neue"/>
            </a:endParaRPr>
          </a:p>
          <a:p>
            <a:pPr indent="0" lvl="0" marL="0" rtl="0" algn="l">
              <a:lnSpc>
                <a:spcPct val="115000"/>
              </a:lnSpc>
              <a:spcBef>
                <a:spcPts val="0"/>
              </a:spcBef>
              <a:spcAft>
                <a:spcPts val="0"/>
              </a:spcAft>
              <a:buClr>
                <a:schemeClr val="dk1"/>
              </a:buClr>
              <a:buSzPts val="1100"/>
              <a:buFont typeface="Arial"/>
              <a:buNone/>
            </a:pPr>
            <a:r>
              <a:rPr lang="en-US" sz="2400">
                <a:solidFill>
                  <a:srgbClr val="414141"/>
                </a:solidFill>
              </a:rPr>
              <a:t>-</a:t>
            </a:r>
            <a:r>
              <a:rPr lang="en-US" sz="2400">
                <a:solidFill>
                  <a:srgbClr val="414141"/>
                </a:solidFill>
              </a:rPr>
              <a:t>Check-in with students about their FAFSA progress</a:t>
            </a:r>
            <a:endParaRPr sz="2400">
              <a:solidFill>
                <a:srgbClr val="414141"/>
              </a:solidFill>
            </a:endParaRPr>
          </a:p>
          <a:p>
            <a:pPr indent="0" lvl="0" marL="0" rtl="0" algn="l">
              <a:lnSpc>
                <a:spcPct val="115000"/>
              </a:lnSpc>
              <a:spcBef>
                <a:spcPts val="0"/>
              </a:spcBef>
              <a:spcAft>
                <a:spcPts val="0"/>
              </a:spcAft>
              <a:buClr>
                <a:schemeClr val="dk1"/>
              </a:buClr>
              <a:buSzPts val="1100"/>
              <a:buFont typeface="Arial"/>
              <a:buNone/>
            </a:pPr>
            <a:r>
              <a:t/>
            </a:r>
            <a:endParaRPr sz="2400">
              <a:solidFill>
                <a:schemeClr val="dk1"/>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b="1" sz="2400">
              <a:solidFill>
                <a:schemeClr val="dk1"/>
              </a:solidFill>
              <a:latin typeface="Helvetica Neue"/>
              <a:ea typeface="Helvetica Neue"/>
              <a:cs typeface="Helvetica Neue"/>
              <a:sym typeface="Helvetica Neue"/>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g290a7572b18_0_22"/>
          <p:cNvSpPr txBox="1"/>
          <p:nvPr/>
        </p:nvSpPr>
        <p:spPr>
          <a:xfrm>
            <a:off x="727670" y="516836"/>
            <a:ext cx="10491300" cy="646500"/>
          </a:xfrm>
          <a:prstGeom prst="rect">
            <a:avLst/>
          </a:prstGeom>
          <a:noFill/>
          <a:ln>
            <a:noFill/>
          </a:ln>
        </p:spPr>
        <p:txBody>
          <a:bodyPr anchorCtr="0" anchor="t" bIns="45700" lIns="45700" spcFirstLastPara="1" rIns="45700" wrap="square" tIns="45700">
            <a:spAutoFit/>
          </a:bodyPr>
          <a:lstStyle/>
          <a:p>
            <a:pPr indent="0" lvl="0" marL="0" marR="0" rtl="0" algn="l">
              <a:lnSpc>
                <a:spcPct val="90000"/>
              </a:lnSpc>
              <a:spcBef>
                <a:spcPts val="0"/>
              </a:spcBef>
              <a:spcAft>
                <a:spcPts val="0"/>
              </a:spcAft>
              <a:buClr>
                <a:srgbClr val="414A58"/>
              </a:buClr>
              <a:buSzPts val="4000"/>
              <a:buFont typeface="Inter"/>
              <a:buNone/>
            </a:pPr>
            <a:r>
              <a:rPr lang="en-US" sz="4000">
                <a:solidFill>
                  <a:srgbClr val="414A58"/>
                </a:solidFill>
                <a:latin typeface="Inter"/>
                <a:ea typeface="Inter"/>
                <a:cs typeface="Inter"/>
                <a:sym typeface="Inter"/>
              </a:rPr>
              <a:t>RESOURCES</a:t>
            </a:r>
            <a:endParaRPr sz="4000">
              <a:solidFill>
                <a:srgbClr val="414A58"/>
              </a:solidFill>
              <a:latin typeface="Inter"/>
              <a:ea typeface="Inter"/>
              <a:cs typeface="Inter"/>
              <a:sym typeface="Inter"/>
            </a:endParaRPr>
          </a:p>
        </p:txBody>
      </p:sp>
      <p:sp>
        <p:nvSpPr>
          <p:cNvPr id="231" name="Google Shape;231;g290a7572b18_0_22"/>
          <p:cNvSpPr txBox="1"/>
          <p:nvPr>
            <p:ph idx="4294967295" type="sldNum"/>
          </p:nvPr>
        </p:nvSpPr>
        <p:spPr>
          <a:xfrm>
            <a:off x="11692804" y="6435612"/>
            <a:ext cx="174900" cy="246300"/>
          </a:xfrm>
          <a:prstGeom prst="rect">
            <a:avLst/>
          </a:prstGeom>
          <a:noFill/>
          <a:ln>
            <a:noFill/>
          </a:ln>
        </p:spPr>
        <p:txBody>
          <a:bodyPr anchorCtr="0" anchor="ctr" bIns="45700" lIns="45700" spcFirstLastPara="1" rIns="45700" wrap="square" tIns="45700">
            <a:spAutoFit/>
          </a:bodyPr>
          <a:lstStyle/>
          <a:p>
            <a:pPr indent="0" lvl="0" marL="0" rtl="0" algn="r">
              <a:lnSpc>
                <a:spcPct val="100000"/>
              </a:lnSpc>
              <a:spcBef>
                <a:spcPts val="0"/>
              </a:spcBef>
              <a:spcAft>
                <a:spcPts val="0"/>
              </a:spcAft>
              <a:buClr>
                <a:srgbClr val="414A58"/>
              </a:buClr>
              <a:buSzPts val="1000"/>
              <a:buFont typeface="Inter"/>
              <a:buNone/>
            </a:pPr>
            <a:fld id="{00000000-1234-1234-1234-123412341234}" type="slidenum">
              <a:rPr b="0" i="0" lang="en-US" sz="1000" u="none" cap="none" strike="noStrike">
                <a:solidFill>
                  <a:srgbClr val="414A58"/>
                </a:solidFill>
                <a:latin typeface="Inter"/>
                <a:ea typeface="Inter"/>
                <a:cs typeface="Inter"/>
                <a:sym typeface="Inter"/>
              </a:rPr>
              <a:t>‹#›</a:t>
            </a:fld>
            <a:endParaRPr b="0" i="0" sz="1000" u="none" cap="none" strike="noStrike">
              <a:solidFill>
                <a:srgbClr val="414A58"/>
              </a:solidFill>
              <a:latin typeface="Inter"/>
              <a:ea typeface="Inter"/>
              <a:cs typeface="Inter"/>
              <a:sym typeface="Inter"/>
            </a:endParaRPr>
          </a:p>
        </p:txBody>
      </p:sp>
      <p:sp>
        <p:nvSpPr>
          <p:cNvPr id="232" name="Google Shape;232;g290a7572b18_0_22"/>
          <p:cNvSpPr txBox="1"/>
          <p:nvPr/>
        </p:nvSpPr>
        <p:spPr>
          <a:xfrm>
            <a:off x="883919" y="1469529"/>
            <a:ext cx="10424100" cy="2855100"/>
          </a:xfrm>
          <a:prstGeom prst="rect">
            <a:avLst/>
          </a:prstGeom>
          <a:noFill/>
          <a:ln>
            <a:noFill/>
          </a:ln>
        </p:spPr>
        <p:txBody>
          <a:bodyPr anchorCtr="0" anchor="t" bIns="45700" lIns="45700" spcFirstLastPara="1" rIns="45700" wrap="square" tIns="45700">
            <a:spAutoFit/>
          </a:bodyPr>
          <a:lstStyle/>
          <a:p>
            <a:pPr indent="0" lvl="0" marL="0" rtl="0" algn="l">
              <a:lnSpc>
                <a:spcPct val="115000"/>
              </a:lnSpc>
              <a:spcBef>
                <a:spcPts val="0"/>
              </a:spcBef>
              <a:spcAft>
                <a:spcPts val="0"/>
              </a:spcAft>
              <a:buClr>
                <a:schemeClr val="dk1"/>
              </a:buClr>
              <a:buSzPts val="1100"/>
              <a:buFont typeface="Arial"/>
              <a:buNone/>
            </a:pPr>
            <a:r>
              <a:rPr b="1" lang="en-US" sz="3000">
                <a:solidFill>
                  <a:srgbClr val="414141"/>
                </a:solidFill>
                <a:latin typeface="Helvetica Neue"/>
                <a:ea typeface="Helvetica Neue"/>
                <a:cs typeface="Helvetica Neue"/>
                <a:sym typeface="Helvetica Neue"/>
              </a:rPr>
              <a:t>If students need help after the FAFSA Opens </a:t>
            </a:r>
            <a:endParaRPr b="1" sz="3000">
              <a:solidFill>
                <a:srgbClr val="414141"/>
              </a:solidFill>
              <a:latin typeface="Helvetica Neue"/>
              <a:ea typeface="Helvetica Neue"/>
              <a:cs typeface="Helvetica Neue"/>
              <a:sym typeface="Helvetica Neue"/>
            </a:endParaRPr>
          </a:p>
          <a:p>
            <a:pPr indent="0" lvl="0" marL="0" rtl="0" algn="l">
              <a:lnSpc>
                <a:spcPct val="115000"/>
              </a:lnSpc>
              <a:spcBef>
                <a:spcPts val="0"/>
              </a:spcBef>
              <a:spcAft>
                <a:spcPts val="0"/>
              </a:spcAft>
              <a:buClr>
                <a:schemeClr val="dk1"/>
              </a:buClr>
              <a:buSzPts val="1100"/>
              <a:buFont typeface="Arial"/>
              <a:buNone/>
            </a:pPr>
            <a:r>
              <a:t/>
            </a:r>
            <a:endParaRPr b="1" sz="3000">
              <a:solidFill>
                <a:srgbClr val="414141"/>
              </a:solidFill>
              <a:latin typeface="Helvetica Neue"/>
              <a:ea typeface="Helvetica Neue"/>
              <a:cs typeface="Helvetica Neue"/>
              <a:sym typeface="Helvetica Neue"/>
            </a:endParaRPr>
          </a:p>
          <a:p>
            <a:pPr indent="0" lvl="0" marL="0" rtl="0" algn="l">
              <a:lnSpc>
                <a:spcPct val="115000"/>
              </a:lnSpc>
              <a:spcBef>
                <a:spcPts val="0"/>
              </a:spcBef>
              <a:spcAft>
                <a:spcPts val="0"/>
              </a:spcAft>
              <a:buClr>
                <a:schemeClr val="dk1"/>
              </a:buClr>
              <a:buSzPts val="1100"/>
              <a:buFont typeface="Arial"/>
              <a:buNone/>
            </a:pPr>
            <a:r>
              <a:rPr b="1" lang="en-US" sz="3500">
                <a:solidFill>
                  <a:srgbClr val="414141"/>
                </a:solidFill>
                <a:latin typeface="Helvetica Neue"/>
                <a:ea typeface="Helvetica Neue"/>
                <a:cs typeface="Helvetica Neue"/>
                <a:sym typeface="Helvetica Neue"/>
              </a:rPr>
              <a:t>FAFSA Hotline </a:t>
            </a:r>
            <a:endParaRPr b="1" sz="3500">
              <a:solidFill>
                <a:srgbClr val="414141"/>
              </a:solidFill>
              <a:latin typeface="Helvetica Neue"/>
              <a:ea typeface="Helvetica Neue"/>
              <a:cs typeface="Helvetica Neue"/>
              <a:sym typeface="Helvetica Neue"/>
            </a:endParaRPr>
          </a:p>
          <a:p>
            <a:pPr indent="0" lvl="0" marL="0" rtl="0" algn="l">
              <a:lnSpc>
                <a:spcPct val="115000"/>
              </a:lnSpc>
              <a:spcBef>
                <a:spcPts val="0"/>
              </a:spcBef>
              <a:spcAft>
                <a:spcPts val="0"/>
              </a:spcAft>
              <a:buClr>
                <a:schemeClr val="dk1"/>
              </a:buClr>
              <a:buSzPts val="1100"/>
              <a:buFont typeface="Arial"/>
              <a:buNone/>
            </a:pPr>
            <a:r>
              <a:rPr lang="en-US" sz="3500">
                <a:solidFill>
                  <a:srgbClr val="414141"/>
                </a:solidFill>
                <a:latin typeface="Roboto"/>
                <a:ea typeface="Roboto"/>
                <a:cs typeface="Roboto"/>
                <a:sym typeface="Roboto"/>
              </a:rPr>
              <a:t>1-800-4-FED-AID (1-800-433-3243)</a:t>
            </a:r>
            <a:endParaRPr b="1" sz="3500">
              <a:solidFill>
                <a:srgbClr val="414141"/>
              </a:solidFill>
              <a:latin typeface="Helvetica Neue"/>
              <a:ea typeface="Helvetica Neue"/>
              <a:cs typeface="Helvetica Neue"/>
              <a:sym typeface="Helvetica Neue"/>
            </a:endParaRPr>
          </a:p>
          <a:p>
            <a:pPr indent="0" lvl="0" marL="0" rtl="0" algn="l">
              <a:lnSpc>
                <a:spcPct val="115000"/>
              </a:lnSpc>
              <a:spcBef>
                <a:spcPts val="0"/>
              </a:spcBef>
              <a:spcAft>
                <a:spcPts val="0"/>
              </a:spcAft>
              <a:buClr>
                <a:schemeClr val="dk1"/>
              </a:buClr>
              <a:buSzPts val="1100"/>
              <a:buFont typeface="Arial"/>
              <a:buNone/>
            </a:pPr>
            <a:r>
              <a:t/>
            </a:r>
            <a:endParaRPr b="1" sz="3000">
              <a:solidFill>
                <a:schemeClr val="dk1"/>
              </a:solidFill>
              <a:latin typeface="Helvetica Neue"/>
              <a:ea typeface="Helvetica Neue"/>
              <a:cs typeface="Helvetica Neue"/>
              <a:sym typeface="Helvetica Neue"/>
            </a:endParaRPr>
          </a:p>
        </p:txBody>
      </p:sp>
      <p:sp>
        <p:nvSpPr>
          <p:cNvPr id="233" name="Google Shape;233;g290a7572b18_0_22"/>
          <p:cNvSpPr txBox="1"/>
          <p:nvPr/>
        </p:nvSpPr>
        <p:spPr>
          <a:xfrm>
            <a:off x="6935825" y="4407450"/>
            <a:ext cx="4372200" cy="646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US" sz="2800">
                <a:solidFill>
                  <a:srgbClr val="414141"/>
                </a:solidFill>
                <a:latin typeface="Calibri"/>
                <a:ea typeface="Calibri"/>
                <a:cs typeface="Calibri"/>
                <a:sym typeface="Calibri"/>
              </a:rPr>
              <a:t>Your new best friend….</a:t>
            </a:r>
            <a:endParaRPr b="1" sz="2800">
              <a:solidFill>
                <a:srgbClr val="414141"/>
              </a:solidFill>
              <a:latin typeface="Calibri"/>
              <a:ea typeface="Calibri"/>
              <a:cs typeface="Calibri"/>
              <a:sym typeface="Calibri"/>
            </a:endParaRPr>
          </a:p>
        </p:txBody>
      </p:sp>
      <p:pic>
        <p:nvPicPr>
          <p:cNvPr id="234" name="Google Shape;234;g290a7572b18_0_22"/>
          <p:cNvPicPr preferRelativeResize="0"/>
          <p:nvPr/>
        </p:nvPicPr>
        <p:blipFill>
          <a:blip r:embed="rId3">
            <a:alphaModFix/>
          </a:blip>
          <a:stretch>
            <a:fillRect/>
          </a:stretch>
        </p:blipFill>
        <p:spPr>
          <a:xfrm>
            <a:off x="8367900" y="1990279"/>
            <a:ext cx="2228572" cy="222857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
          <p:cNvSpPr txBox="1"/>
          <p:nvPr>
            <p:ph idx="4294967295" type="sldNum"/>
          </p:nvPr>
        </p:nvSpPr>
        <p:spPr>
          <a:xfrm>
            <a:off x="11692804" y="6435612"/>
            <a:ext cx="174773" cy="243841"/>
          </a:xfrm>
          <a:prstGeom prst="rect">
            <a:avLst/>
          </a:prstGeom>
          <a:noFill/>
          <a:ln>
            <a:noFill/>
          </a:ln>
        </p:spPr>
        <p:txBody>
          <a:bodyPr anchorCtr="0" anchor="ctr" bIns="45700" lIns="45700" spcFirstLastPara="1" rIns="45700" wrap="square" tIns="45700">
            <a:spAutoFit/>
          </a:bodyPr>
          <a:lstStyle/>
          <a:p>
            <a:pPr indent="0" lvl="0" marL="0" rtl="0" algn="r">
              <a:lnSpc>
                <a:spcPct val="100000"/>
              </a:lnSpc>
              <a:spcBef>
                <a:spcPts val="0"/>
              </a:spcBef>
              <a:spcAft>
                <a:spcPts val="0"/>
              </a:spcAft>
              <a:buClr>
                <a:srgbClr val="414A58"/>
              </a:buClr>
              <a:buSzPts val="1000"/>
              <a:buFont typeface="Inter"/>
              <a:buNone/>
            </a:pPr>
            <a:fld id="{00000000-1234-1234-1234-123412341234}" type="slidenum">
              <a:rPr lang="en-US" sz="1000">
                <a:solidFill>
                  <a:srgbClr val="414A58"/>
                </a:solidFill>
                <a:latin typeface="Inter"/>
                <a:ea typeface="Inter"/>
                <a:cs typeface="Inter"/>
                <a:sym typeface="Inter"/>
              </a:rPr>
              <a:t>‹#›</a:t>
            </a:fld>
            <a:endParaRPr b="0" i="0" sz="1000" u="none" cap="none" strike="noStrike">
              <a:solidFill>
                <a:srgbClr val="414A58"/>
              </a:solidFill>
              <a:latin typeface="Inter"/>
              <a:ea typeface="Inter"/>
              <a:cs typeface="Inter"/>
              <a:sym typeface="Inter"/>
            </a:endParaRPr>
          </a:p>
        </p:txBody>
      </p:sp>
      <p:sp>
        <p:nvSpPr>
          <p:cNvPr id="98" name="Google Shape;98;p2"/>
          <p:cNvSpPr txBox="1"/>
          <p:nvPr/>
        </p:nvSpPr>
        <p:spPr>
          <a:xfrm>
            <a:off x="883919" y="1825625"/>
            <a:ext cx="10424162" cy="4842292"/>
          </a:xfrm>
          <a:prstGeom prst="rect">
            <a:avLst/>
          </a:prstGeom>
          <a:noFill/>
          <a:ln>
            <a:noFill/>
          </a:ln>
        </p:spPr>
        <p:txBody>
          <a:bodyPr anchorCtr="0" anchor="t" bIns="45700" lIns="45700" spcFirstLastPara="1" rIns="45700" wrap="square" tIns="45700">
            <a:spAutoFit/>
          </a:bodyPr>
          <a:lstStyle/>
          <a:p>
            <a:pPr indent="0" lvl="0" marL="0" marR="0" rtl="0" algn="l">
              <a:lnSpc>
                <a:spcPct val="9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You can now access CEE’s professional development webinars directly on EconEdLink.org! To receive these new professional development benefits, </a:t>
            </a:r>
            <a:r>
              <a:rPr b="1" i="0" lang="en-US" sz="2000" u="none" cap="none" strike="noStrike">
                <a:solidFill>
                  <a:srgbClr val="000000"/>
                </a:solidFill>
                <a:latin typeface="Calibri"/>
                <a:ea typeface="Calibri"/>
                <a:cs typeface="Calibri"/>
                <a:sym typeface="Calibri"/>
              </a:rPr>
              <a:t>become an EconEdLink </a:t>
            </a:r>
            <a:r>
              <a:rPr b="1" i="0" lang="en-US" sz="2000" u="sng" cap="none" strike="noStrike">
                <a:solidFill>
                  <a:srgbClr val="0563C1"/>
                </a:solidFill>
                <a:latin typeface="Calibri"/>
                <a:ea typeface="Calibri"/>
                <a:cs typeface="Calibri"/>
                <a:sym typeface="Calibri"/>
                <a:hlinkClick r:id="rId3">
                  <a:extLst>
                    <a:ext uri="{A12FA001-AC4F-418D-AE19-62706E023703}">
                      <ahyp:hlinkClr val="tx"/>
                    </a:ext>
                  </a:extLst>
                </a:hlinkClick>
              </a:rPr>
              <a:t>member</a:t>
            </a:r>
            <a:r>
              <a:rPr b="0" i="0" lang="en-US" sz="2000" u="none" cap="none" strike="noStrike">
                <a:solidFill>
                  <a:srgbClr val="000000"/>
                </a:solidFill>
                <a:latin typeface="Calibri"/>
                <a:ea typeface="Calibri"/>
                <a:cs typeface="Calibri"/>
                <a:sym typeface="Calibri"/>
              </a:rPr>
              <a:t>. As a member, you will now be able to: </a:t>
            </a:r>
            <a:endParaRPr/>
          </a:p>
          <a:p>
            <a:pPr indent="-114300" lvl="0" marL="228600" marR="0" rtl="0" algn="l">
              <a:lnSpc>
                <a:spcPct val="90000"/>
              </a:lnSpc>
              <a:spcBef>
                <a:spcPts val="100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285750" lvl="0" marL="285750" marR="0" rtl="0" algn="l">
              <a:lnSpc>
                <a:spcPct val="90000"/>
              </a:lnSpc>
              <a:spcBef>
                <a:spcPts val="1000"/>
              </a:spcBef>
              <a:spcAft>
                <a:spcPts val="0"/>
              </a:spcAft>
              <a:buClr>
                <a:srgbClr val="000000"/>
              </a:buClr>
              <a:buSzPts val="2000"/>
              <a:buFont typeface="Arial"/>
              <a:buChar char="•"/>
            </a:pPr>
            <a:r>
              <a:rPr b="0" i="0" lang="en-US" sz="2000" u="none" cap="none" strike="noStrike">
                <a:solidFill>
                  <a:srgbClr val="000000"/>
                </a:solidFill>
                <a:latin typeface="Calibri"/>
                <a:ea typeface="Calibri"/>
                <a:cs typeface="Calibri"/>
                <a:sym typeface="Calibri"/>
              </a:rPr>
              <a:t>Automatically receive a professional development certificate via e-mail within 24 hours after viewing any webinar for a minimum of 45 minutes</a:t>
            </a:r>
            <a:endParaRPr/>
          </a:p>
          <a:p>
            <a:pPr indent="-285750" lvl="0" marL="285750" marR="0" rtl="0" algn="l">
              <a:lnSpc>
                <a:spcPct val="90000"/>
              </a:lnSpc>
              <a:spcBef>
                <a:spcPts val="1000"/>
              </a:spcBef>
              <a:spcAft>
                <a:spcPts val="0"/>
              </a:spcAft>
              <a:buClr>
                <a:srgbClr val="000000"/>
              </a:buClr>
              <a:buSzPts val="2000"/>
              <a:buFont typeface="Arial"/>
              <a:buChar char="•"/>
            </a:pPr>
            <a:r>
              <a:rPr b="0" i="0" lang="en-US" sz="2000" u="none" cap="none" strike="noStrike">
                <a:solidFill>
                  <a:srgbClr val="000000"/>
                </a:solidFill>
                <a:latin typeface="Calibri"/>
                <a:ea typeface="Calibri"/>
                <a:cs typeface="Calibri"/>
                <a:sym typeface="Calibri"/>
              </a:rPr>
              <a:t>Register for upcoming webinars with a simple one-click process </a:t>
            </a:r>
            <a:endParaRPr/>
          </a:p>
          <a:p>
            <a:pPr indent="-285750" lvl="0" marL="285750" marR="0" rtl="0" algn="l">
              <a:lnSpc>
                <a:spcPct val="90000"/>
              </a:lnSpc>
              <a:spcBef>
                <a:spcPts val="1000"/>
              </a:spcBef>
              <a:spcAft>
                <a:spcPts val="0"/>
              </a:spcAft>
              <a:buClr>
                <a:srgbClr val="000000"/>
              </a:buClr>
              <a:buSzPts val="2000"/>
              <a:buFont typeface="Arial"/>
              <a:buChar char="•"/>
            </a:pPr>
            <a:r>
              <a:rPr b="0" i="0" lang="en-US" sz="2000" u="none" cap="none" strike="noStrike">
                <a:solidFill>
                  <a:srgbClr val="000000"/>
                </a:solidFill>
                <a:latin typeface="Calibri"/>
                <a:ea typeface="Calibri"/>
                <a:cs typeface="Calibri"/>
                <a:sym typeface="Calibri"/>
              </a:rPr>
              <a:t>Easily download presentations, lesson plan materials and activities for each webinar </a:t>
            </a:r>
            <a:endParaRPr/>
          </a:p>
          <a:p>
            <a:pPr indent="-285750" lvl="0" marL="285750" marR="0" rtl="0" algn="l">
              <a:lnSpc>
                <a:spcPct val="90000"/>
              </a:lnSpc>
              <a:spcBef>
                <a:spcPts val="1000"/>
              </a:spcBef>
              <a:spcAft>
                <a:spcPts val="0"/>
              </a:spcAft>
              <a:buClr>
                <a:srgbClr val="000000"/>
              </a:buClr>
              <a:buSzPts val="2000"/>
              <a:buFont typeface="Arial"/>
              <a:buChar char="•"/>
            </a:pPr>
            <a:r>
              <a:rPr b="0" i="0" lang="en-US" sz="2000" u="none" cap="none" strike="noStrike">
                <a:solidFill>
                  <a:srgbClr val="000000"/>
                </a:solidFill>
                <a:latin typeface="Calibri"/>
                <a:ea typeface="Calibri"/>
                <a:cs typeface="Calibri"/>
                <a:sym typeface="Calibri"/>
              </a:rPr>
              <a:t>Search and view all webinars at your convenience </a:t>
            </a:r>
            <a:endParaRPr/>
          </a:p>
          <a:p>
            <a:pPr indent="-285750" lvl="0" marL="285750" marR="0" rtl="0" algn="l">
              <a:lnSpc>
                <a:spcPct val="90000"/>
              </a:lnSpc>
              <a:spcBef>
                <a:spcPts val="1000"/>
              </a:spcBef>
              <a:spcAft>
                <a:spcPts val="0"/>
              </a:spcAft>
              <a:buClr>
                <a:srgbClr val="000000"/>
              </a:buClr>
              <a:buSzPts val="2000"/>
              <a:buFont typeface="Arial"/>
              <a:buChar char="•"/>
            </a:pPr>
            <a:r>
              <a:rPr b="0" i="0" lang="en-US" sz="2000" u="none" cap="none" strike="noStrike">
                <a:solidFill>
                  <a:srgbClr val="000000"/>
                </a:solidFill>
                <a:latin typeface="Calibri"/>
                <a:ea typeface="Calibri"/>
                <a:cs typeface="Calibri"/>
                <a:sym typeface="Calibri"/>
              </a:rPr>
              <a:t>Save webinars to your EconEdLink dashboard for easy access to the event</a:t>
            </a:r>
            <a:endParaRPr/>
          </a:p>
          <a:p>
            <a:pPr indent="-114300" lvl="0" marL="228600" marR="0" rtl="0" algn="l">
              <a:lnSpc>
                <a:spcPct val="90000"/>
              </a:lnSpc>
              <a:spcBef>
                <a:spcPts val="100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ctr">
              <a:lnSpc>
                <a:spcPct val="90000"/>
              </a:lnSpc>
              <a:spcBef>
                <a:spcPts val="100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Access our new </a:t>
            </a:r>
            <a:r>
              <a:rPr b="1" i="0" lang="en-US" sz="2000" u="none" cap="none" strike="noStrike">
                <a:solidFill>
                  <a:srgbClr val="000000"/>
                </a:solidFill>
                <a:latin typeface="Calibri"/>
                <a:ea typeface="Calibri"/>
                <a:cs typeface="Calibri"/>
                <a:sym typeface="Calibri"/>
              </a:rPr>
              <a:t>Professional Development</a:t>
            </a:r>
            <a:r>
              <a:rPr b="0" i="0" lang="en-US" sz="2000" u="none" cap="none" strike="noStrike">
                <a:solidFill>
                  <a:srgbClr val="000000"/>
                </a:solidFill>
                <a:latin typeface="Calibri"/>
                <a:ea typeface="Calibri"/>
                <a:cs typeface="Calibri"/>
                <a:sym typeface="Calibri"/>
              </a:rPr>
              <a:t> page </a:t>
            </a:r>
            <a:r>
              <a:rPr b="0" i="0" lang="en-US" sz="2000" u="sng" cap="none" strike="noStrike">
                <a:solidFill>
                  <a:srgbClr val="0563C1"/>
                </a:solidFill>
                <a:latin typeface="Calibri"/>
                <a:ea typeface="Calibri"/>
                <a:cs typeface="Calibri"/>
                <a:sym typeface="Calibri"/>
                <a:hlinkClick r:id="rId4">
                  <a:extLst>
                    <a:ext uri="{A12FA001-AC4F-418D-AE19-62706E023703}">
                      <ahyp:hlinkClr val="tx"/>
                    </a:ext>
                  </a:extLst>
                </a:hlinkClick>
              </a:rPr>
              <a:t>here</a:t>
            </a:r>
            <a:endParaRPr/>
          </a:p>
        </p:txBody>
      </p:sp>
      <p:sp>
        <p:nvSpPr>
          <p:cNvPr id="99" name="Google Shape;99;p2"/>
          <p:cNvSpPr txBox="1"/>
          <p:nvPr/>
        </p:nvSpPr>
        <p:spPr>
          <a:xfrm>
            <a:off x="579119" y="681037"/>
            <a:ext cx="10424162" cy="497047"/>
          </a:xfrm>
          <a:prstGeom prst="rect">
            <a:avLst/>
          </a:prstGeom>
          <a:noFill/>
          <a:ln>
            <a:noFill/>
          </a:ln>
        </p:spPr>
        <p:txBody>
          <a:bodyPr anchorCtr="0" anchor="t" bIns="45700" lIns="45700" spcFirstLastPara="1" rIns="45700" wrap="square" tIns="45700">
            <a:spAutoFit/>
          </a:bodyPr>
          <a:lstStyle/>
          <a:p>
            <a:pPr indent="0" lvl="0" marL="0" marR="0" rtl="0" algn="ctr">
              <a:lnSpc>
                <a:spcPct val="90000"/>
              </a:lnSpc>
              <a:spcBef>
                <a:spcPts val="0"/>
              </a:spcBef>
              <a:spcAft>
                <a:spcPts val="0"/>
              </a:spcAft>
              <a:buClr>
                <a:srgbClr val="000000"/>
              </a:buClr>
              <a:buSzPts val="3200"/>
              <a:buFont typeface="Calibri"/>
              <a:buNone/>
            </a:pPr>
            <a:r>
              <a:rPr b="0" i="0" lang="en-US" sz="3200" u="none" cap="none" strike="noStrike">
                <a:solidFill>
                  <a:srgbClr val="000000"/>
                </a:solidFill>
                <a:latin typeface="Calibri"/>
                <a:ea typeface="Calibri"/>
                <a:cs typeface="Calibri"/>
                <a:sym typeface="Calibri"/>
              </a:rPr>
              <a:t>EconEdLink Membership</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g290a7572b18_0_75"/>
          <p:cNvSpPr txBox="1"/>
          <p:nvPr/>
        </p:nvSpPr>
        <p:spPr>
          <a:xfrm>
            <a:off x="727670" y="516836"/>
            <a:ext cx="10491300" cy="646500"/>
          </a:xfrm>
          <a:prstGeom prst="rect">
            <a:avLst/>
          </a:prstGeom>
          <a:noFill/>
          <a:ln>
            <a:noFill/>
          </a:ln>
        </p:spPr>
        <p:txBody>
          <a:bodyPr anchorCtr="0" anchor="t" bIns="45700" lIns="45700" spcFirstLastPara="1" rIns="45700" wrap="square" tIns="45700">
            <a:spAutoFit/>
          </a:bodyPr>
          <a:lstStyle/>
          <a:p>
            <a:pPr indent="0" lvl="0" marL="0" marR="0" rtl="0" algn="l">
              <a:lnSpc>
                <a:spcPct val="90000"/>
              </a:lnSpc>
              <a:spcBef>
                <a:spcPts val="0"/>
              </a:spcBef>
              <a:spcAft>
                <a:spcPts val="0"/>
              </a:spcAft>
              <a:buClr>
                <a:srgbClr val="414A58"/>
              </a:buClr>
              <a:buSzPts val="4000"/>
              <a:buFont typeface="Inter"/>
              <a:buNone/>
            </a:pPr>
            <a:r>
              <a:rPr lang="en-US" sz="4000">
                <a:solidFill>
                  <a:srgbClr val="414A58"/>
                </a:solidFill>
                <a:latin typeface="Inter"/>
                <a:ea typeface="Inter"/>
                <a:cs typeface="Inter"/>
                <a:sym typeface="Inter"/>
              </a:rPr>
              <a:t>RESOURCES</a:t>
            </a:r>
            <a:endParaRPr sz="4000">
              <a:solidFill>
                <a:srgbClr val="414A58"/>
              </a:solidFill>
              <a:latin typeface="Inter"/>
              <a:ea typeface="Inter"/>
              <a:cs typeface="Inter"/>
              <a:sym typeface="Inter"/>
            </a:endParaRPr>
          </a:p>
        </p:txBody>
      </p:sp>
      <p:sp>
        <p:nvSpPr>
          <p:cNvPr id="240" name="Google Shape;240;g290a7572b18_0_75"/>
          <p:cNvSpPr txBox="1"/>
          <p:nvPr>
            <p:ph idx="4294967295" type="sldNum"/>
          </p:nvPr>
        </p:nvSpPr>
        <p:spPr>
          <a:xfrm>
            <a:off x="11692804" y="6435612"/>
            <a:ext cx="174900" cy="246300"/>
          </a:xfrm>
          <a:prstGeom prst="rect">
            <a:avLst/>
          </a:prstGeom>
          <a:noFill/>
          <a:ln>
            <a:noFill/>
          </a:ln>
        </p:spPr>
        <p:txBody>
          <a:bodyPr anchorCtr="0" anchor="ctr" bIns="45700" lIns="45700" spcFirstLastPara="1" rIns="45700" wrap="square" tIns="45700">
            <a:spAutoFit/>
          </a:bodyPr>
          <a:lstStyle/>
          <a:p>
            <a:pPr indent="0" lvl="0" marL="0" rtl="0" algn="r">
              <a:lnSpc>
                <a:spcPct val="100000"/>
              </a:lnSpc>
              <a:spcBef>
                <a:spcPts val="0"/>
              </a:spcBef>
              <a:spcAft>
                <a:spcPts val="0"/>
              </a:spcAft>
              <a:buClr>
                <a:srgbClr val="414A58"/>
              </a:buClr>
              <a:buSzPts val="1000"/>
              <a:buFont typeface="Inter"/>
              <a:buNone/>
            </a:pPr>
            <a:fld id="{00000000-1234-1234-1234-123412341234}" type="slidenum">
              <a:rPr b="0" i="0" lang="en-US" sz="1000" u="none" cap="none" strike="noStrike">
                <a:solidFill>
                  <a:srgbClr val="414A58"/>
                </a:solidFill>
                <a:latin typeface="Inter"/>
                <a:ea typeface="Inter"/>
                <a:cs typeface="Inter"/>
                <a:sym typeface="Inter"/>
              </a:rPr>
              <a:t>‹#›</a:t>
            </a:fld>
            <a:endParaRPr b="0" i="0" sz="1000" u="none" cap="none" strike="noStrike">
              <a:solidFill>
                <a:srgbClr val="414A58"/>
              </a:solidFill>
              <a:latin typeface="Inter"/>
              <a:ea typeface="Inter"/>
              <a:cs typeface="Inter"/>
              <a:sym typeface="Inter"/>
            </a:endParaRPr>
          </a:p>
        </p:txBody>
      </p:sp>
      <p:sp>
        <p:nvSpPr>
          <p:cNvPr id="241" name="Google Shape;241;g290a7572b18_0_75"/>
          <p:cNvSpPr txBox="1"/>
          <p:nvPr/>
        </p:nvSpPr>
        <p:spPr>
          <a:xfrm>
            <a:off x="883923" y="1469525"/>
            <a:ext cx="7613700" cy="6237000"/>
          </a:xfrm>
          <a:prstGeom prst="rect">
            <a:avLst/>
          </a:prstGeom>
          <a:noFill/>
          <a:ln>
            <a:noFill/>
          </a:ln>
        </p:spPr>
        <p:txBody>
          <a:bodyPr anchorCtr="0" anchor="t" bIns="45700" lIns="45700" spcFirstLastPara="1" rIns="45700" wrap="square" tIns="45700">
            <a:spAutoFit/>
          </a:bodyPr>
          <a:lstStyle/>
          <a:p>
            <a:pPr indent="0" lvl="0" marL="0" rtl="0" algn="l">
              <a:lnSpc>
                <a:spcPct val="115000"/>
              </a:lnSpc>
              <a:spcBef>
                <a:spcPts val="0"/>
              </a:spcBef>
              <a:spcAft>
                <a:spcPts val="0"/>
              </a:spcAft>
              <a:buClr>
                <a:schemeClr val="dk1"/>
              </a:buClr>
              <a:buSzPts val="1100"/>
              <a:buFont typeface="Arial"/>
              <a:buNone/>
            </a:pPr>
            <a:r>
              <a:rPr b="1" lang="en-US" sz="3000">
                <a:solidFill>
                  <a:srgbClr val="414141"/>
                </a:solidFill>
                <a:latin typeface="Helvetica Neue"/>
                <a:ea typeface="Helvetica Neue"/>
                <a:cs typeface="Helvetica Neue"/>
                <a:sym typeface="Helvetica Neue"/>
              </a:rPr>
              <a:t>Resources for additional learning:</a:t>
            </a:r>
            <a:endParaRPr b="1" sz="3000">
              <a:solidFill>
                <a:srgbClr val="414141"/>
              </a:solidFill>
              <a:latin typeface="Helvetica Neue"/>
              <a:ea typeface="Helvetica Neue"/>
              <a:cs typeface="Helvetica Neue"/>
              <a:sym typeface="Helvetica Neue"/>
            </a:endParaRPr>
          </a:p>
          <a:p>
            <a:pPr indent="0" lvl="0" marL="0" rtl="0" algn="l">
              <a:lnSpc>
                <a:spcPct val="115000"/>
              </a:lnSpc>
              <a:spcBef>
                <a:spcPts val="0"/>
              </a:spcBef>
              <a:spcAft>
                <a:spcPts val="0"/>
              </a:spcAft>
              <a:buClr>
                <a:schemeClr val="dk1"/>
              </a:buClr>
              <a:buSzPts val="1100"/>
              <a:buFont typeface="Arial"/>
              <a:buNone/>
            </a:pPr>
            <a:r>
              <a:t/>
            </a:r>
            <a:endParaRPr b="1" sz="1500">
              <a:solidFill>
                <a:srgbClr val="414141"/>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b="1" lang="en-US" sz="2200">
                <a:solidFill>
                  <a:srgbClr val="414141"/>
                </a:solidFill>
                <a:latin typeface="Helvetica Neue"/>
                <a:ea typeface="Helvetica Neue"/>
                <a:cs typeface="Helvetica Neue"/>
                <a:sym typeface="Helvetica Neue"/>
              </a:rPr>
              <a:t>NCAN Better FAFSA Tool Kit Site (Counselor Facing)</a:t>
            </a:r>
            <a:endParaRPr b="1" sz="2200">
              <a:solidFill>
                <a:srgbClr val="414141"/>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US" sz="2200" u="sng">
                <a:solidFill>
                  <a:srgbClr val="414141"/>
                </a:solidFill>
                <a:latin typeface="Helvetica Neue"/>
                <a:ea typeface="Helvetica Neue"/>
                <a:cs typeface="Helvetica Neue"/>
                <a:sym typeface="Helvetica Neue"/>
                <a:hlinkClick r:id="rId3">
                  <a:extLst>
                    <a:ext uri="{A12FA001-AC4F-418D-AE19-62706E023703}">
                      <ahyp:hlinkClr val="tx"/>
                    </a:ext>
                  </a:extLst>
                </a:hlinkClick>
              </a:rPr>
              <a:t>https://www.ncan.org/page/better-FAFSA-training-toolkit</a:t>
            </a:r>
            <a:endParaRPr sz="2200">
              <a:solidFill>
                <a:srgbClr val="414141"/>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sz="2200">
              <a:solidFill>
                <a:srgbClr val="414141"/>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b="1" lang="en-US" sz="2200">
                <a:solidFill>
                  <a:srgbClr val="414141"/>
                </a:solidFill>
                <a:latin typeface="Helvetica Neue"/>
                <a:ea typeface="Helvetica Neue"/>
                <a:cs typeface="Helvetica Neue"/>
                <a:sym typeface="Helvetica Neue"/>
              </a:rPr>
              <a:t>FSA YouTube (Counselor Facing)</a:t>
            </a:r>
            <a:endParaRPr b="1" sz="2200">
              <a:solidFill>
                <a:srgbClr val="414141"/>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US" sz="2200" u="sng">
                <a:solidFill>
                  <a:srgbClr val="414141"/>
                </a:solidFill>
                <a:latin typeface="Helvetica Neue"/>
                <a:ea typeface="Helvetica Neue"/>
                <a:cs typeface="Helvetica Neue"/>
                <a:sym typeface="Helvetica Neue"/>
                <a:hlinkClick r:id="rId4">
                  <a:extLst>
                    <a:ext uri="{A12FA001-AC4F-418D-AE19-62706E023703}">
                      <ahyp:hlinkClr val="tx"/>
                    </a:ext>
                  </a:extLst>
                </a:hlinkClick>
              </a:rPr>
              <a:t>https://www.youtube.com/@FSAOutreach</a:t>
            </a:r>
            <a:endParaRPr sz="2200">
              <a:solidFill>
                <a:srgbClr val="414141"/>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sz="2200">
              <a:solidFill>
                <a:srgbClr val="414141"/>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b="1" lang="en-US" sz="2200">
                <a:solidFill>
                  <a:srgbClr val="414141"/>
                </a:solidFill>
                <a:latin typeface="Helvetica Neue"/>
                <a:ea typeface="Helvetica Neue"/>
                <a:cs typeface="Helvetica Neue"/>
                <a:sym typeface="Helvetica Neue"/>
              </a:rPr>
              <a:t>FAFSA YouTube Student Facing</a:t>
            </a:r>
            <a:endParaRPr b="1" sz="2200">
              <a:solidFill>
                <a:srgbClr val="414141"/>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US" sz="2200" u="sng">
                <a:solidFill>
                  <a:srgbClr val="414141"/>
                </a:solidFill>
                <a:latin typeface="Helvetica Neue"/>
                <a:ea typeface="Helvetica Neue"/>
                <a:cs typeface="Helvetica Neue"/>
                <a:sym typeface="Helvetica Neue"/>
                <a:hlinkClick r:id="rId5">
                  <a:extLst>
                    <a:ext uri="{A12FA001-AC4F-418D-AE19-62706E023703}">
                      <ahyp:hlinkClr val="tx"/>
                    </a:ext>
                  </a:extLst>
                </a:hlinkClick>
              </a:rPr>
              <a:t>https://www.youtube.com/user/FederalStudentAid</a:t>
            </a:r>
            <a:endParaRPr b="1" sz="2200">
              <a:solidFill>
                <a:srgbClr val="414141"/>
              </a:solidFill>
              <a:latin typeface="Helvetica Neue"/>
              <a:ea typeface="Helvetica Neue"/>
              <a:cs typeface="Helvetica Neue"/>
              <a:sym typeface="Helvetica Neue"/>
            </a:endParaRPr>
          </a:p>
          <a:p>
            <a:pPr indent="0" lvl="0" marL="0" rtl="0" algn="l">
              <a:lnSpc>
                <a:spcPct val="115000"/>
              </a:lnSpc>
              <a:spcBef>
                <a:spcPts val="0"/>
              </a:spcBef>
              <a:spcAft>
                <a:spcPts val="0"/>
              </a:spcAft>
              <a:buClr>
                <a:schemeClr val="dk1"/>
              </a:buClr>
              <a:buSzPts val="1100"/>
              <a:buFont typeface="Arial"/>
              <a:buNone/>
            </a:pPr>
            <a:r>
              <a:t/>
            </a:r>
            <a:endParaRPr b="1" sz="2200">
              <a:solidFill>
                <a:srgbClr val="414141"/>
              </a:solidFill>
              <a:latin typeface="Helvetica Neue"/>
              <a:ea typeface="Helvetica Neue"/>
              <a:cs typeface="Helvetica Neue"/>
              <a:sym typeface="Helvetica Neue"/>
            </a:endParaRPr>
          </a:p>
          <a:p>
            <a:pPr indent="0" lvl="0" marL="0" rtl="0" algn="l">
              <a:lnSpc>
                <a:spcPct val="115000"/>
              </a:lnSpc>
              <a:spcBef>
                <a:spcPts val="0"/>
              </a:spcBef>
              <a:spcAft>
                <a:spcPts val="0"/>
              </a:spcAft>
              <a:buClr>
                <a:schemeClr val="dk1"/>
              </a:buClr>
              <a:buSzPts val="1100"/>
              <a:buFont typeface="Arial"/>
              <a:buNone/>
            </a:pPr>
            <a:r>
              <a:rPr b="1" lang="en-US" sz="2200">
                <a:solidFill>
                  <a:srgbClr val="414141"/>
                </a:solidFill>
                <a:latin typeface="Helvetica Neue"/>
                <a:ea typeface="Helvetica Neue"/>
                <a:cs typeface="Helvetica Neue"/>
                <a:sym typeface="Helvetica Neue"/>
              </a:rPr>
              <a:t>FAFSA Vocabulary</a:t>
            </a:r>
            <a:endParaRPr b="1" sz="2200">
              <a:solidFill>
                <a:srgbClr val="414141"/>
              </a:solidFill>
              <a:latin typeface="Helvetica Neue"/>
              <a:ea typeface="Helvetica Neue"/>
              <a:cs typeface="Helvetica Neue"/>
              <a:sym typeface="Helvetica Neue"/>
            </a:endParaRPr>
          </a:p>
          <a:p>
            <a:pPr indent="0" lvl="0" marL="0" rtl="0" algn="l">
              <a:lnSpc>
                <a:spcPct val="115000"/>
              </a:lnSpc>
              <a:spcBef>
                <a:spcPts val="0"/>
              </a:spcBef>
              <a:spcAft>
                <a:spcPts val="0"/>
              </a:spcAft>
              <a:buClr>
                <a:schemeClr val="dk1"/>
              </a:buClr>
              <a:buSzPts val="1100"/>
              <a:buFont typeface="Arial"/>
              <a:buNone/>
            </a:pPr>
            <a:r>
              <a:rPr lang="en-US" sz="2200" u="sng">
                <a:solidFill>
                  <a:srgbClr val="414141"/>
                </a:solidFill>
                <a:latin typeface="Helvetica Neue"/>
                <a:ea typeface="Helvetica Neue"/>
                <a:cs typeface="Helvetica Neue"/>
                <a:sym typeface="Helvetica Neue"/>
                <a:hlinkClick r:id="rId6">
                  <a:extLst>
                    <a:ext uri="{A12FA001-AC4F-418D-AE19-62706E023703}">
                      <ahyp:hlinkClr val="tx"/>
                    </a:ext>
                  </a:extLst>
                </a:hlinkClick>
              </a:rPr>
              <a:t>https://docs.google.com/document/d/1r4hMr73vmoDXjCEH8sW86o16cxq4c1dd0IW4epnBH1A/edit?usp=sharing</a:t>
            </a:r>
            <a:endParaRPr sz="2200">
              <a:solidFill>
                <a:srgbClr val="414141"/>
              </a:solidFill>
              <a:latin typeface="Helvetica Neue"/>
              <a:ea typeface="Helvetica Neue"/>
              <a:cs typeface="Helvetica Neue"/>
              <a:sym typeface="Helvetica Neue"/>
            </a:endParaRPr>
          </a:p>
          <a:p>
            <a:pPr indent="0" lvl="0" marL="0" rtl="0" algn="l">
              <a:lnSpc>
                <a:spcPct val="115000"/>
              </a:lnSpc>
              <a:spcBef>
                <a:spcPts val="0"/>
              </a:spcBef>
              <a:spcAft>
                <a:spcPts val="0"/>
              </a:spcAft>
              <a:buClr>
                <a:schemeClr val="dk1"/>
              </a:buClr>
              <a:buSzPts val="1100"/>
              <a:buFont typeface="Arial"/>
              <a:buNone/>
            </a:pPr>
            <a:r>
              <a:t/>
            </a:r>
            <a:endParaRPr b="1" sz="3500">
              <a:solidFill>
                <a:schemeClr val="dk1"/>
              </a:solidFill>
              <a:latin typeface="Helvetica Neue"/>
              <a:ea typeface="Helvetica Neue"/>
              <a:cs typeface="Helvetica Neue"/>
              <a:sym typeface="Helvetica Neue"/>
            </a:endParaRPr>
          </a:p>
          <a:p>
            <a:pPr indent="0" lvl="0" marL="0" rtl="0" algn="l">
              <a:lnSpc>
                <a:spcPct val="115000"/>
              </a:lnSpc>
              <a:spcBef>
                <a:spcPts val="0"/>
              </a:spcBef>
              <a:spcAft>
                <a:spcPts val="0"/>
              </a:spcAft>
              <a:buClr>
                <a:schemeClr val="dk1"/>
              </a:buClr>
              <a:buSzPts val="1100"/>
              <a:buFont typeface="Arial"/>
              <a:buNone/>
            </a:pPr>
            <a:r>
              <a:t/>
            </a:r>
            <a:endParaRPr b="1" sz="3000">
              <a:solidFill>
                <a:schemeClr val="dk1"/>
              </a:solidFill>
              <a:latin typeface="Helvetica Neue"/>
              <a:ea typeface="Helvetica Neue"/>
              <a:cs typeface="Helvetica Neue"/>
              <a:sym typeface="Helvetica Neue"/>
            </a:endParaRPr>
          </a:p>
        </p:txBody>
      </p:sp>
      <p:pic>
        <p:nvPicPr>
          <p:cNvPr id="242" name="Google Shape;242;g290a7572b18_0_75"/>
          <p:cNvPicPr preferRelativeResize="0"/>
          <p:nvPr/>
        </p:nvPicPr>
        <p:blipFill>
          <a:blip r:embed="rId7">
            <a:alphaModFix/>
          </a:blip>
          <a:stretch>
            <a:fillRect/>
          </a:stretch>
        </p:blipFill>
        <p:spPr>
          <a:xfrm>
            <a:off x="8303223" y="2104674"/>
            <a:ext cx="3389577" cy="338957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13"/>
          <p:cNvSpPr txBox="1"/>
          <p:nvPr>
            <p:ph idx="4294967295" type="sldNum"/>
          </p:nvPr>
        </p:nvSpPr>
        <p:spPr>
          <a:xfrm>
            <a:off x="11622173" y="6435612"/>
            <a:ext cx="245404" cy="243841"/>
          </a:xfrm>
          <a:prstGeom prst="rect">
            <a:avLst/>
          </a:prstGeom>
          <a:noFill/>
          <a:ln>
            <a:noFill/>
          </a:ln>
        </p:spPr>
        <p:txBody>
          <a:bodyPr anchorCtr="0" anchor="ctr" bIns="45700" lIns="45700" spcFirstLastPara="1" rIns="45700" wrap="square" tIns="45700">
            <a:spAutoFit/>
          </a:bodyPr>
          <a:lstStyle/>
          <a:p>
            <a:pPr indent="0" lvl="0" marL="0" rtl="0" algn="r">
              <a:lnSpc>
                <a:spcPct val="100000"/>
              </a:lnSpc>
              <a:spcBef>
                <a:spcPts val="0"/>
              </a:spcBef>
              <a:spcAft>
                <a:spcPts val="0"/>
              </a:spcAft>
              <a:buClr>
                <a:srgbClr val="414A58"/>
              </a:buClr>
              <a:buSzPts val="1000"/>
              <a:buFont typeface="Inter"/>
              <a:buNone/>
            </a:pPr>
            <a:fld id="{00000000-1234-1234-1234-123412341234}" type="slidenum">
              <a:rPr lang="en-US" sz="1000">
                <a:solidFill>
                  <a:srgbClr val="414A58"/>
                </a:solidFill>
                <a:latin typeface="Inter"/>
                <a:ea typeface="Inter"/>
                <a:cs typeface="Inter"/>
                <a:sym typeface="Inter"/>
              </a:rPr>
              <a:t>‹#›</a:t>
            </a:fld>
            <a:endParaRPr b="0" i="0" sz="1000" u="none" cap="none" strike="noStrike">
              <a:solidFill>
                <a:srgbClr val="414A58"/>
              </a:solidFill>
              <a:latin typeface="Inter"/>
              <a:ea typeface="Inter"/>
              <a:cs typeface="Inter"/>
              <a:sym typeface="Inter"/>
            </a:endParaRPr>
          </a:p>
        </p:txBody>
      </p:sp>
      <p:sp>
        <p:nvSpPr>
          <p:cNvPr id="248" name="Google Shape;248;p13"/>
          <p:cNvSpPr txBox="1"/>
          <p:nvPr/>
        </p:nvSpPr>
        <p:spPr>
          <a:xfrm>
            <a:off x="761292" y="2939490"/>
            <a:ext cx="10424100" cy="1574700"/>
          </a:xfrm>
          <a:prstGeom prst="rect">
            <a:avLst/>
          </a:prstGeom>
          <a:noFill/>
          <a:ln>
            <a:noFill/>
          </a:ln>
        </p:spPr>
        <p:txBody>
          <a:bodyPr anchorCtr="0" anchor="t" bIns="45700" lIns="45700" spcFirstLastPara="1" rIns="45700" wrap="square" tIns="45700">
            <a:spAutoFit/>
          </a:bodyPr>
          <a:lstStyle/>
          <a:p>
            <a:pPr indent="0" lvl="0" marL="0" marR="0" rtl="0" algn="ctr">
              <a:lnSpc>
                <a:spcPct val="90000"/>
              </a:lnSpc>
              <a:spcBef>
                <a:spcPts val="0"/>
              </a:spcBef>
              <a:spcAft>
                <a:spcPts val="0"/>
              </a:spcAft>
              <a:buClr>
                <a:srgbClr val="000000"/>
              </a:buClr>
              <a:buSzPts val="4400"/>
              <a:buFont typeface="Calibri"/>
              <a:buNone/>
            </a:pPr>
            <a:r>
              <a:rPr b="0" i="0" lang="en-US" sz="10700" u="none" cap="none" strike="noStrike">
                <a:solidFill>
                  <a:srgbClr val="414141"/>
                </a:solidFill>
                <a:latin typeface="Calibri"/>
                <a:ea typeface="Calibri"/>
                <a:cs typeface="Calibri"/>
                <a:sym typeface="Calibri"/>
              </a:rPr>
              <a:t>Q &amp; A</a:t>
            </a:r>
            <a:endParaRPr sz="10700">
              <a:solidFill>
                <a:srgbClr val="414141"/>
              </a:solidFill>
            </a:endParaRPr>
          </a:p>
        </p:txBody>
      </p:sp>
      <p:pic>
        <p:nvPicPr>
          <p:cNvPr id="249" name="Google Shape;249;p13"/>
          <p:cNvPicPr preferRelativeResize="0"/>
          <p:nvPr/>
        </p:nvPicPr>
        <p:blipFill>
          <a:blip r:embed="rId3">
            <a:alphaModFix/>
          </a:blip>
          <a:stretch>
            <a:fillRect/>
          </a:stretch>
        </p:blipFill>
        <p:spPr>
          <a:xfrm>
            <a:off x="918325" y="1200425"/>
            <a:ext cx="3876976" cy="3876976"/>
          </a:xfrm>
          <a:prstGeom prst="rect">
            <a:avLst/>
          </a:prstGeom>
          <a:noFill/>
          <a:ln>
            <a:noFill/>
          </a:ln>
        </p:spPr>
      </p:pic>
      <p:sp>
        <p:nvSpPr>
          <p:cNvPr id="250" name="Google Shape;250;p13"/>
          <p:cNvSpPr txBox="1"/>
          <p:nvPr/>
        </p:nvSpPr>
        <p:spPr>
          <a:xfrm>
            <a:off x="2062700" y="1851125"/>
            <a:ext cx="1216500" cy="135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Calibri"/>
              <a:ea typeface="Calibri"/>
              <a:cs typeface="Calibri"/>
              <a:sym typeface="Calibri"/>
            </a:endParaRPr>
          </a:p>
        </p:txBody>
      </p:sp>
      <p:pic>
        <p:nvPicPr>
          <p:cNvPr id="251" name="Google Shape;251;p13"/>
          <p:cNvPicPr preferRelativeResize="0"/>
          <p:nvPr/>
        </p:nvPicPr>
        <p:blipFill>
          <a:blip r:embed="rId3">
            <a:alphaModFix/>
          </a:blip>
          <a:stretch>
            <a:fillRect/>
          </a:stretch>
        </p:blipFill>
        <p:spPr>
          <a:xfrm>
            <a:off x="7523225" y="2558625"/>
            <a:ext cx="3876976" cy="387697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18"/>
          <p:cNvSpPr txBox="1"/>
          <p:nvPr>
            <p:ph idx="4294967295" type="title"/>
          </p:nvPr>
        </p:nvSpPr>
        <p:spPr>
          <a:xfrm>
            <a:off x="510959" y="3309003"/>
            <a:ext cx="10515601" cy="1325560"/>
          </a:xfrm>
          <a:prstGeom prst="rect">
            <a:avLst/>
          </a:prstGeom>
          <a:noFill/>
          <a:ln>
            <a:noFill/>
          </a:ln>
        </p:spPr>
        <p:txBody>
          <a:bodyPr anchorCtr="0" anchor="t" bIns="45700" lIns="45700" spcFirstLastPara="1" rIns="45700" wrap="square" tIns="45700">
            <a:normAutofit/>
          </a:bodyPr>
          <a:lstStyle/>
          <a:p>
            <a:pPr indent="0" lvl="0" marL="0" rtl="0" algn="l">
              <a:lnSpc>
                <a:spcPct val="90000"/>
              </a:lnSpc>
              <a:spcBef>
                <a:spcPts val="0"/>
              </a:spcBef>
              <a:spcAft>
                <a:spcPts val="0"/>
              </a:spcAft>
              <a:buClr>
                <a:srgbClr val="FFFFFF"/>
              </a:buClr>
              <a:buSzPts val="3200"/>
              <a:buFont typeface="Inter Light"/>
              <a:buNone/>
            </a:pPr>
            <a:r>
              <a:rPr lang="en-US" sz="3200">
                <a:solidFill>
                  <a:srgbClr val="FFFFFF"/>
                </a:solidFill>
                <a:latin typeface="Inter Light"/>
                <a:ea typeface="Inter Light"/>
                <a:cs typeface="Inter Light"/>
                <a:sym typeface="Inter Light"/>
              </a:rPr>
              <a:t>Amber Peters</a:t>
            </a:r>
            <a:endParaRPr sz="3200">
              <a:solidFill>
                <a:srgbClr val="FFFFFF"/>
              </a:solidFill>
              <a:latin typeface="Inter Light"/>
              <a:ea typeface="Inter Light"/>
              <a:cs typeface="Inter Light"/>
              <a:sym typeface="Inter Light"/>
            </a:endParaRPr>
          </a:p>
          <a:p>
            <a:pPr indent="0" lvl="0" marL="0" rtl="0" algn="l">
              <a:lnSpc>
                <a:spcPct val="90000"/>
              </a:lnSpc>
              <a:spcBef>
                <a:spcPts val="0"/>
              </a:spcBef>
              <a:spcAft>
                <a:spcPts val="0"/>
              </a:spcAft>
              <a:buClr>
                <a:srgbClr val="FFFFFF"/>
              </a:buClr>
              <a:buSzPts val="3200"/>
              <a:buFont typeface="Inter Light"/>
              <a:buNone/>
            </a:pPr>
            <a:r>
              <a:rPr lang="en-US" sz="3200">
                <a:solidFill>
                  <a:srgbClr val="FFFFFF"/>
                </a:solidFill>
                <a:latin typeface="Inter Light"/>
                <a:ea typeface="Inter Light"/>
                <a:cs typeface="Inter Light"/>
                <a:sym typeface="Inter Light"/>
              </a:rPr>
              <a:t>Apeters@mizzp.nyc</a:t>
            </a:r>
            <a:endParaRPr sz="3200">
              <a:solidFill>
                <a:srgbClr val="FFFFFF"/>
              </a:solidFill>
              <a:latin typeface="Inter Light"/>
              <a:ea typeface="Inter Light"/>
              <a:cs typeface="Inter Light"/>
              <a:sym typeface="Inter Light"/>
            </a:endParaRPr>
          </a:p>
        </p:txBody>
      </p:sp>
      <p:sp>
        <p:nvSpPr>
          <p:cNvPr id="257" name="Google Shape;257;p18"/>
          <p:cNvSpPr txBox="1"/>
          <p:nvPr>
            <p:ph idx="1" type="body"/>
          </p:nvPr>
        </p:nvSpPr>
        <p:spPr>
          <a:xfrm>
            <a:off x="510959" y="2388768"/>
            <a:ext cx="10515601" cy="914401"/>
          </a:xfrm>
          <a:prstGeom prst="rect">
            <a:avLst/>
          </a:prstGeom>
          <a:noFill/>
          <a:ln>
            <a:noFill/>
          </a:ln>
        </p:spPr>
        <p:txBody>
          <a:bodyPr anchorCtr="0" anchor="t" bIns="45700" lIns="45700" spcFirstLastPara="1" rIns="45700" wrap="square" tIns="45700">
            <a:normAutofit/>
          </a:bodyPr>
          <a:lstStyle/>
          <a:p>
            <a:pPr indent="0" lvl="0" marL="0" rtl="0" algn="l">
              <a:lnSpc>
                <a:spcPct val="90000"/>
              </a:lnSpc>
              <a:spcBef>
                <a:spcPts val="0"/>
              </a:spcBef>
              <a:spcAft>
                <a:spcPts val="0"/>
              </a:spcAft>
              <a:buClr>
                <a:srgbClr val="FFFFFF"/>
              </a:buClr>
              <a:buSzPts val="5400"/>
              <a:buNone/>
            </a:pPr>
            <a:r>
              <a:rPr lang="en-US">
                <a:latin typeface="Inter"/>
                <a:ea typeface="Inter"/>
                <a:cs typeface="Inter"/>
                <a:sym typeface="Inter"/>
              </a:rPr>
              <a:t>Thank You</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3"/>
          <p:cNvSpPr txBox="1"/>
          <p:nvPr>
            <p:ph idx="4294967295" type="sldNum"/>
          </p:nvPr>
        </p:nvSpPr>
        <p:spPr>
          <a:xfrm>
            <a:off x="11692804" y="6435612"/>
            <a:ext cx="174773" cy="243841"/>
          </a:xfrm>
          <a:prstGeom prst="rect">
            <a:avLst/>
          </a:prstGeom>
          <a:noFill/>
          <a:ln>
            <a:noFill/>
          </a:ln>
        </p:spPr>
        <p:txBody>
          <a:bodyPr anchorCtr="0" anchor="ctr" bIns="45700" lIns="45700" spcFirstLastPara="1" rIns="45700" wrap="square" tIns="45700">
            <a:spAutoFit/>
          </a:bodyPr>
          <a:lstStyle/>
          <a:p>
            <a:pPr indent="0" lvl="0" marL="0" rtl="0" algn="r">
              <a:lnSpc>
                <a:spcPct val="100000"/>
              </a:lnSpc>
              <a:spcBef>
                <a:spcPts val="0"/>
              </a:spcBef>
              <a:spcAft>
                <a:spcPts val="0"/>
              </a:spcAft>
              <a:buClr>
                <a:srgbClr val="414A58"/>
              </a:buClr>
              <a:buSzPts val="1000"/>
              <a:buFont typeface="Inter"/>
              <a:buNone/>
            </a:pPr>
            <a:fld id="{00000000-1234-1234-1234-123412341234}" type="slidenum">
              <a:rPr lang="en-US" sz="1000">
                <a:solidFill>
                  <a:srgbClr val="414A58"/>
                </a:solidFill>
                <a:latin typeface="Inter"/>
                <a:ea typeface="Inter"/>
                <a:cs typeface="Inter"/>
                <a:sym typeface="Inter"/>
              </a:rPr>
              <a:t>‹#›</a:t>
            </a:fld>
            <a:endParaRPr b="0" i="0" sz="1000" u="none" cap="none" strike="noStrike">
              <a:solidFill>
                <a:srgbClr val="414A58"/>
              </a:solidFill>
              <a:latin typeface="Inter"/>
              <a:ea typeface="Inter"/>
              <a:cs typeface="Inter"/>
              <a:sym typeface="Inter"/>
            </a:endParaRPr>
          </a:p>
        </p:txBody>
      </p:sp>
      <p:sp>
        <p:nvSpPr>
          <p:cNvPr id="105" name="Google Shape;105;p3"/>
          <p:cNvSpPr txBox="1"/>
          <p:nvPr/>
        </p:nvSpPr>
        <p:spPr>
          <a:xfrm>
            <a:off x="785560" y="469343"/>
            <a:ext cx="10424161" cy="497047"/>
          </a:xfrm>
          <a:prstGeom prst="rect">
            <a:avLst/>
          </a:prstGeom>
          <a:noFill/>
          <a:ln>
            <a:noFill/>
          </a:ln>
        </p:spPr>
        <p:txBody>
          <a:bodyPr anchorCtr="0" anchor="t" bIns="45700" lIns="45700" spcFirstLastPara="1" rIns="45700" wrap="square" tIns="45700">
            <a:spAutoFit/>
          </a:bodyPr>
          <a:lstStyle/>
          <a:p>
            <a:pPr indent="0" lvl="0" marL="0" marR="0" rtl="0" algn="ctr">
              <a:lnSpc>
                <a:spcPct val="90000"/>
              </a:lnSpc>
              <a:spcBef>
                <a:spcPts val="0"/>
              </a:spcBef>
              <a:spcAft>
                <a:spcPts val="0"/>
              </a:spcAft>
              <a:buClr>
                <a:srgbClr val="000000"/>
              </a:buClr>
              <a:buSzPts val="3200"/>
              <a:buFont typeface="Calibri"/>
              <a:buNone/>
            </a:pPr>
            <a:r>
              <a:rPr b="0" i="0" lang="en-US" sz="3200" u="none" cap="none" strike="noStrike">
                <a:solidFill>
                  <a:srgbClr val="000000"/>
                </a:solidFill>
                <a:latin typeface="Calibri"/>
                <a:ea typeface="Calibri"/>
                <a:cs typeface="Calibri"/>
                <a:sym typeface="Calibri"/>
              </a:rPr>
              <a:t>Professional Development Opportunities</a:t>
            </a:r>
            <a:endParaRPr/>
          </a:p>
        </p:txBody>
      </p:sp>
      <p:sp>
        <p:nvSpPr>
          <p:cNvPr id="106" name="Google Shape;106;p3"/>
          <p:cNvSpPr txBox="1"/>
          <p:nvPr/>
        </p:nvSpPr>
        <p:spPr>
          <a:xfrm>
            <a:off x="948658" y="1577154"/>
            <a:ext cx="10424161" cy="4580495"/>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To earn professional development credit for CEE webinars found on EconEdLink, you must:</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Calibri"/>
              <a:buNone/>
            </a:pPr>
            <a:r>
              <a:t/>
            </a:r>
            <a:endParaRPr b="0" i="0" sz="28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Watch a minimum of 45-minutes and you will automatically receive a professional development </a:t>
            </a:r>
            <a:r>
              <a:rPr b="1" i="0" lang="en-US" sz="1800" u="none" cap="none" strike="noStrike">
                <a:solidFill>
                  <a:srgbClr val="7A9900"/>
                </a:solidFill>
                <a:latin typeface="Calibri"/>
                <a:ea typeface="Calibri"/>
                <a:cs typeface="Calibri"/>
                <a:sym typeface="Calibri"/>
              </a:rPr>
              <a:t>certificate </a:t>
            </a:r>
            <a:r>
              <a:rPr b="0" i="0" lang="en-US" sz="1800" u="none" cap="none" strike="noStrike">
                <a:solidFill>
                  <a:srgbClr val="000000"/>
                </a:solidFill>
                <a:latin typeface="Calibri"/>
                <a:ea typeface="Calibri"/>
                <a:cs typeface="Calibri"/>
                <a:sym typeface="Calibri"/>
              </a:rPr>
              <a:t>via e-mail within 24 hours. </a:t>
            </a:r>
            <a:endParaRPr b="0" i="0" sz="28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Attendees can learn how much credit they will earn per workshop. </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Calibri"/>
              <a:buNone/>
            </a:pPr>
            <a:r>
              <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Calibri"/>
              <a:buNone/>
            </a:pPr>
            <a:r>
              <a:rPr b="1" i="0" lang="en-US" sz="1800" u="sng" cap="none" strike="noStrike">
                <a:solidFill>
                  <a:srgbClr val="000000"/>
                </a:solidFill>
                <a:latin typeface="Calibri"/>
                <a:ea typeface="Calibri"/>
                <a:cs typeface="Calibri"/>
                <a:sym typeface="Calibri"/>
              </a:rPr>
              <a:t>Accessing resources: </a:t>
            </a:r>
            <a:endParaRPr/>
          </a:p>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800"/>
              <a:buFont typeface="Helvetica Neue"/>
              <a:buChar char="•"/>
            </a:pPr>
            <a:r>
              <a:rPr b="0" i="0" lang="en-US" sz="1800" u="none" cap="none" strike="noStrike">
                <a:solidFill>
                  <a:srgbClr val="000000"/>
                </a:solidFill>
                <a:latin typeface="Calibri"/>
                <a:ea typeface="Calibri"/>
                <a:cs typeface="Calibri"/>
                <a:sym typeface="Calibri"/>
              </a:rPr>
              <a:t>You can now easily download presentations, lesson plan materials, and activities for each webinar from </a:t>
            </a:r>
            <a:r>
              <a:rPr b="1" i="1" lang="en-US" sz="1600" u="sng" cap="none" strike="noStrike">
                <a:solidFill>
                  <a:srgbClr val="0563C1"/>
                </a:solidFill>
                <a:latin typeface="Calibri"/>
                <a:ea typeface="Calibri"/>
                <a:cs typeface="Calibri"/>
                <a:sym typeface="Calibri"/>
                <a:hlinkClick r:id="rId3">
                  <a:extLst>
                    <a:ext uri="{A12FA001-AC4F-418D-AE19-62706E023703}">
                      <ahyp:hlinkClr val="tx"/>
                    </a:ext>
                  </a:extLst>
                </a:hlinkClick>
              </a:rPr>
              <a:t>EconEdLink.org/professional-development/</a:t>
            </a:r>
            <a:endParaRPr b="1" i="1" sz="1600" u="none" cap="none" strike="noStrike">
              <a:solidFill>
                <a:srgbClr val="005CB8"/>
              </a:solidFill>
              <a:latin typeface="Calibri"/>
              <a:ea typeface="Calibri"/>
              <a:cs typeface="Calibri"/>
              <a:sym typeface="Calibri"/>
            </a:endParaRPr>
          </a:p>
          <a:p>
            <a:pPr indent="-184150" lvl="0" marL="285750" marR="0" rtl="0" algn="l">
              <a:lnSpc>
                <a:spcPct val="100000"/>
              </a:lnSpc>
              <a:spcBef>
                <a:spcPts val="0"/>
              </a:spcBef>
              <a:spcAft>
                <a:spcPts val="0"/>
              </a:spcAft>
              <a:buClr>
                <a:srgbClr val="005CB8"/>
              </a:buClr>
              <a:buSzPts val="1600"/>
              <a:buFont typeface="Helvetica Neue"/>
              <a:buNone/>
            </a:pPr>
            <a:r>
              <a:t/>
            </a:r>
            <a:endParaRPr b="1" i="1" sz="1600" u="none" cap="none" strike="noStrike">
              <a:solidFill>
                <a:srgbClr val="005CB8"/>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Calibri"/>
              <a:buNone/>
            </a:pPr>
            <a:r>
              <a:rPr b="1" i="0" lang="en-US" sz="1600" u="sng" cap="none" strike="noStrike">
                <a:solidFill>
                  <a:srgbClr val="000000"/>
                </a:solidFill>
                <a:latin typeface="Calibri"/>
                <a:ea typeface="Calibri"/>
                <a:cs typeface="Calibri"/>
                <a:sym typeface="Calibri"/>
              </a:rPr>
              <a:t>Local resources:</a:t>
            </a:r>
            <a:r>
              <a:rPr b="0" i="0" lang="en-US" sz="1600" u="none" cap="none" strike="noStrike">
                <a:solidFill>
                  <a:srgbClr val="000000"/>
                </a:solidFill>
                <a:latin typeface="Calibri"/>
                <a:ea typeface="Calibri"/>
                <a:cs typeface="Calibri"/>
                <a:sym typeface="Calibri"/>
              </a:rPr>
              <a:t> </a:t>
            </a:r>
            <a:endParaRPr/>
          </a:p>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600"/>
              <a:buFont typeface="Helvetica Neue"/>
              <a:buChar char="•"/>
            </a:pPr>
            <a:r>
              <a:rPr b="0" i="0" lang="en-US" sz="1600" u="none" cap="none" strike="noStrike">
                <a:solidFill>
                  <a:srgbClr val="000000"/>
                </a:solidFill>
                <a:latin typeface="Calibri"/>
                <a:ea typeface="Calibri"/>
                <a:cs typeface="Calibri"/>
                <a:sym typeface="Calibri"/>
              </a:rPr>
              <a:t>Insert your local professional development opportunities (if applicable)</a:t>
            </a:r>
            <a:endParaRPr b="1" i="1" sz="1400" u="none" cap="none" strike="noStrike">
              <a:solidFill>
                <a:srgbClr val="005CB8"/>
              </a:solidFill>
              <a:latin typeface="Calibri"/>
              <a:ea typeface="Calibri"/>
              <a:cs typeface="Calibri"/>
              <a:sym typeface="Calibri"/>
            </a:endParaRPr>
          </a:p>
          <a:p>
            <a:pPr indent="0" lvl="0" marL="0" marR="0" rtl="0" algn="l">
              <a:lnSpc>
                <a:spcPct val="100000"/>
              </a:lnSpc>
              <a:spcBef>
                <a:spcPts val="0"/>
              </a:spcBef>
              <a:spcAft>
                <a:spcPts val="0"/>
              </a:spcAft>
              <a:buClr>
                <a:srgbClr val="005CB8"/>
              </a:buClr>
              <a:buSzPts val="1400"/>
              <a:buFont typeface="Calibri"/>
              <a:buNone/>
            </a:pPr>
            <a:r>
              <a:t/>
            </a:r>
            <a:endParaRPr b="1" i="1" sz="1400" u="none" cap="none" strike="noStrike">
              <a:solidFill>
                <a:srgbClr val="005CB8"/>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6"/>
          <p:cNvSpPr txBox="1"/>
          <p:nvPr/>
        </p:nvSpPr>
        <p:spPr>
          <a:xfrm>
            <a:off x="727670" y="516836"/>
            <a:ext cx="10491300" cy="646500"/>
          </a:xfrm>
          <a:prstGeom prst="rect">
            <a:avLst/>
          </a:prstGeom>
          <a:noFill/>
          <a:ln>
            <a:noFill/>
          </a:ln>
        </p:spPr>
        <p:txBody>
          <a:bodyPr anchorCtr="0" anchor="t" bIns="45700" lIns="45700" spcFirstLastPara="1" rIns="45700" wrap="square" tIns="45700">
            <a:spAutoFit/>
          </a:bodyPr>
          <a:lstStyle/>
          <a:p>
            <a:pPr indent="0" lvl="0" marL="0" marR="0" rtl="0" algn="l">
              <a:lnSpc>
                <a:spcPct val="90000"/>
              </a:lnSpc>
              <a:spcBef>
                <a:spcPts val="0"/>
              </a:spcBef>
              <a:spcAft>
                <a:spcPts val="0"/>
              </a:spcAft>
              <a:buClr>
                <a:srgbClr val="414A58"/>
              </a:buClr>
              <a:buSzPts val="4000"/>
              <a:buFont typeface="Inter"/>
              <a:buNone/>
            </a:pPr>
            <a:r>
              <a:rPr lang="en-US" sz="4000">
                <a:solidFill>
                  <a:srgbClr val="414A58"/>
                </a:solidFill>
                <a:latin typeface="Inter"/>
                <a:ea typeface="Inter"/>
                <a:cs typeface="Inter"/>
                <a:sym typeface="Inter"/>
              </a:rPr>
              <a:t>About The Presenter</a:t>
            </a:r>
            <a:endParaRPr/>
          </a:p>
        </p:txBody>
      </p:sp>
      <p:sp>
        <p:nvSpPr>
          <p:cNvPr id="112" name="Google Shape;112;p6"/>
          <p:cNvSpPr txBox="1"/>
          <p:nvPr>
            <p:ph idx="4294967295" type="sldNum"/>
          </p:nvPr>
        </p:nvSpPr>
        <p:spPr>
          <a:xfrm>
            <a:off x="11692804" y="6435612"/>
            <a:ext cx="174773" cy="243841"/>
          </a:xfrm>
          <a:prstGeom prst="rect">
            <a:avLst/>
          </a:prstGeom>
          <a:noFill/>
          <a:ln>
            <a:noFill/>
          </a:ln>
        </p:spPr>
        <p:txBody>
          <a:bodyPr anchorCtr="0" anchor="ctr" bIns="45700" lIns="45700" spcFirstLastPara="1" rIns="45700" wrap="square" tIns="45700">
            <a:spAutoFit/>
          </a:bodyPr>
          <a:lstStyle/>
          <a:p>
            <a:pPr indent="0" lvl="0" marL="0" rtl="0" algn="r">
              <a:lnSpc>
                <a:spcPct val="100000"/>
              </a:lnSpc>
              <a:spcBef>
                <a:spcPts val="0"/>
              </a:spcBef>
              <a:spcAft>
                <a:spcPts val="0"/>
              </a:spcAft>
              <a:buClr>
                <a:srgbClr val="414A58"/>
              </a:buClr>
              <a:buSzPts val="1000"/>
              <a:buFont typeface="Inter"/>
              <a:buNone/>
            </a:pPr>
            <a:fld id="{00000000-1234-1234-1234-123412341234}" type="slidenum">
              <a:rPr lang="en-US" sz="1000">
                <a:solidFill>
                  <a:srgbClr val="414A58"/>
                </a:solidFill>
                <a:latin typeface="Inter"/>
                <a:ea typeface="Inter"/>
                <a:cs typeface="Inter"/>
                <a:sym typeface="Inter"/>
              </a:rPr>
              <a:t>‹#›</a:t>
            </a:fld>
            <a:endParaRPr b="0" i="0" sz="1000" u="none" cap="none" strike="noStrike">
              <a:solidFill>
                <a:srgbClr val="414A58"/>
              </a:solidFill>
              <a:latin typeface="Inter"/>
              <a:ea typeface="Inter"/>
              <a:cs typeface="Inter"/>
              <a:sym typeface="Inter"/>
            </a:endParaRPr>
          </a:p>
        </p:txBody>
      </p:sp>
      <p:sp>
        <p:nvSpPr>
          <p:cNvPr id="113" name="Google Shape;113;p6"/>
          <p:cNvSpPr txBox="1"/>
          <p:nvPr/>
        </p:nvSpPr>
        <p:spPr>
          <a:xfrm>
            <a:off x="883919" y="1469529"/>
            <a:ext cx="10424100" cy="702000"/>
          </a:xfrm>
          <a:prstGeom prst="rect">
            <a:avLst/>
          </a:prstGeom>
          <a:noFill/>
          <a:ln>
            <a:noFill/>
          </a:ln>
        </p:spPr>
        <p:txBody>
          <a:bodyPr anchorCtr="0" anchor="t" bIns="45700" lIns="45700" spcFirstLastPara="1" rIns="45700" wrap="square" tIns="45700">
            <a:spAutoFit/>
          </a:bodyPr>
          <a:lstStyle/>
          <a:p>
            <a:pPr indent="0" lvl="0" marL="0" marR="0" rtl="0" algn="l">
              <a:lnSpc>
                <a:spcPct val="90000"/>
              </a:lnSpc>
              <a:spcBef>
                <a:spcPts val="0"/>
              </a:spcBef>
              <a:spcAft>
                <a:spcPts val="0"/>
              </a:spcAft>
              <a:buClr>
                <a:srgbClr val="000000"/>
              </a:buClr>
              <a:buSzPts val="4400"/>
              <a:buFont typeface="Helvetica Neue"/>
              <a:buNone/>
            </a:pPr>
            <a:r>
              <a:rPr b="1" lang="en-US" sz="4400" u="sng">
                <a:solidFill>
                  <a:srgbClr val="414141"/>
                </a:solidFill>
                <a:latin typeface="Helvetica Neue"/>
                <a:ea typeface="Helvetica Neue"/>
                <a:cs typeface="Helvetica Neue"/>
                <a:sym typeface="Helvetica Neue"/>
              </a:rPr>
              <a:t>Amber Peters(Mizz P.)</a:t>
            </a:r>
            <a:endParaRPr b="1">
              <a:solidFill>
                <a:srgbClr val="414141"/>
              </a:solidFill>
            </a:endParaRPr>
          </a:p>
        </p:txBody>
      </p:sp>
      <p:sp>
        <p:nvSpPr>
          <p:cNvPr id="114" name="Google Shape;114;p6"/>
          <p:cNvSpPr txBox="1"/>
          <p:nvPr/>
        </p:nvSpPr>
        <p:spPr>
          <a:xfrm>
            <a:off x="883925" y="2423175"/>
            <a:ext cx="5936700" cy="4322100"/>
          </a:xfrm>
          <a:prstGeom prst="rect">
            <a:avLst/>
          </a:prstGeom>
          <a:noFill/>
          <a:ln>
            <a:noFill/>
          </a:ln>
        </p:spPr>
        <p:txBody>
          <a:bodyPr anchorCtr="0" anchor="t" bIns="45700" lIns="45700" spcFirstLastPara="1" rIns="45700" wrap="square" tIns="45700">
            <a:spAutoFit/>
          </a:bodyPr>
          <a:lstStyle/>
          <a:p>
            <a:pPr indent="0" lvl="0" marL="0" marR="0" rtl="0" algn="l">
              <a:lnSpc>
                <a:spcPct val="90000"/>
              </a:lnSpc>
              <a:spcBef>
                <a:spcPts val="0"/>
              </a:spcBef>
              <a:spcAft>
                <a:spcPts val="0"/>
              </a:spcAft>
              <a:buClr>
                <a:srgbClr val="000000"/>
              </a:buClr>
              <a:buSzPts val="2800"/>
              <a:buFont typeface="Calibri"/>
              <a:buNone/>
            </a:pPr>
            <a:r>
              <a:rPr b="1" lang="en-US" sz="2800">
                <a:solidFill>
                  <a:srgbClr val="414141"/>
                </a:solidFill>
                <a:latin typeface="Calibri"/>
                <a:ea typeface="Calibri"/>
                <a:cs typeface="Calibri"/>
                <a:sym typeface="Calibri"/>
              </a:rPr>
              <a:t>Founder</a:t>
            </a:r>
            <a:r>
              <a:rPr b="1" i="0" lang="en-US" sz="2800" u="none" cap="none" strike="noStrike">
                <a:solidFill>
                  <a:srgbClr val="414141"/>
                </a:solidFill>
                <a:latin typeface="Calibri"/>
                <a:ea typeface="Calibri"/>
                <a:cs typeface="Calibri"/>
                <a:sym typeface="Calibri"/>
              </a:rPr>
              <a:t>, </a:t>
            </a:r>
            <a:r>
              <a:rPr b="1" lang="en-US" sz="2800">
                <a:solidFill>
                  <a:srgbClr val="414141"/>
                </a:solidFill>
                <a:latin typeface="Calibri"/>
                <a:ea typeface="Calibri"/>
                <a:cs typeface="Calibri"/>
                <a:sym typeface="Calibri"/>
              </a:rPr>
              <a:t>On Track With Mizz P.</a:t>
            </a:r>
            <a:br>
              <a:rPr b="1" i="0" lang="en-US" sz="2800" u="none" cap="none" strike="noStrike">
                <a:solidFill>
                  <a:srgbClr val="414141"/>
                </a:solidFill>
                <a:latin typeface="Calibri"/>
                <a:ea typeface="Calibri"/>
                <a:cs typeface="Calibri"/>
                <a:sym typeface="Calibri"/>
              </a:rPr>
            </a:br>
            <a:r>
              <a:rPr b="1" i="0" lang="en-US" sz="2400" u="none" cap="none" strike="noStrike">
                <a:solidFill>
                  <a:srgbClr val="414141"/>
                </a:solidFill>
                <a:latin typeface="Calibri"/>
                <a:ea typeface="Calibri"/>
                <a:cs typeface="Calibri"/>
                <a:sym typeface="Calibri"/>
              </a:rPr>
              <a:t>Lead </a:t>
            </a:r>
            <a:r>
              <a:rPr b="1" lang="en-US" sz="2400">
                <a:solidFill>
                  <a:srgbClr val="414141"/>
                </a:solidFill>
                <a:latin typeface="Calibri"/>
                <a:ea typeface="Calibri"/>
                <a:cs typeface="Calibri"/>
                <a:sym typeface="Calibri"/>
              </a:rPr>
              <a:t>College and Career Access Consultant</a:t>
            </a:r>
            <a:endParaRPr b="1" sz="2400">
              <a:solidFill>
                <a:srgbClr val="414141"/>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2800"/>
              <a:buFont typeface="Calibri"/>
              <a:buNone/>
            </a:pPr>
            <a:r>
              <a:t/>
            </a:r>
            <a:endParaRPr sz="2400">
              <a:solidFill>
                <a:srgbClr val="41414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2400">
                <a:solidFill>
                  <a:schemeClr val="dk1"/>
                </a:solidFill>
              </a:rPr>
              <a:t>Mizz P. partners with schools and educational organization leaders to </a:t>
            </a:r>
            <a:endParaRPr sz="24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sz="2400">
                <a:solidFill>
                  <a:schemeClr val="dk1"/>
                </a:solidFill>
              </a:rPr>
              <a:t>provide students, parents, and staff with informative yet fun ways to explore </a:t>
            </a:r>
            <a:endParaRPr sz="24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sz="2400">
                <a:solidFill>
                  <a:schemeClr val="dk1"/>
                </a:solidFill>
              </a:rPr>
              <a:t>college and career options</a:t>
            </a:r>
            <a:endParaRPr sz="2400">
              <a:solidFill>
                <a:srgbClr val="414141"/>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2800"/>
              <a:buFont typeface="Calibri"/>
              <a:buNone/>
            </a:pPr>
            <a:r>
              <a:t/>
            </a:r>
            <a:endParaRPr sz="2400">
              <a:solidFill>
                <a:srgbClr val="414141"/>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2800"/>
              <a:buFont typeface="Calibri"/>
              <a:buNone/>
            </a:pPr>
            <a:r>
              <a:rPr b="1" lang="en-US" sz="2800">
                <a:solidFill>
                  <a:srgbClr val="414141"/>
                </a:solidFill>
                <a:latin typeface="Calibri"/>
                <a:ea typeface="Calibri"/>
                <a:cs typeface="Calibri"/>
                <a:sym typeface="Calibri"/>
              </a:rPr>
              <a:t>www.mizzp.nyc</a:t>
            </a:r>
            <a:endParaRPr b="1" sz="2800">
              <a:solidFill>
                <a:srgbClr val="414141"/>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2800"/>
              <a:buFont typeface="Calibri"/>
              <a:buNone/>
            </a:pPr>
            <a:r>
              <a:t/>
            </a:r>
            <a:endParaRPr sz="2400">
              <a:latin typeface="Calibri"/>
              <a:ea typeface="Calibri"/>
              <a:cs typeface="Calibri"/>
              <a:sym typeface="Calibri"/>
            </a:endParaRPr>
          </a:p>
        </p:txBody>
      </p:sp>
      <p:pic>
        <p:nvPicPr>
          <p:cNvPr id="115" name="Google Shape;115;p6"/>
          <p:cNvPicPr preferRelativeResize="0"/>
          <p:nvPr/>
        </p:nvPicPr>
        <p:blipFill>
          <a:blip r:embed="rId3">
            <a:alphaModFix/>
          </a:blip>
          <a:stretch>
            <a:fillRect/>
          </a:stretch>
        </p:blipFill>
        <p:spPr>
          <a:xfrm>
            <a:off x="6888641" y="2592925"/>
            <a:ext cx="4589134" cy="30613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4"/>
          <p:cNvSpPr txBox="1"/>
          <p:nvPr>
            <p:ph idx="4294967295" type="sldNum"/>
          </p:nvPr>
        </p:nvSpPr>
        <p:spPr>
          <a:xfrm>
            <a:off x="11692804" y="6435612"/>
            <a:ext cx="174773" cy="243841"/>
          </a:xfrm>
          <a:prstGeom prst="rect">
            <a:avLst/>
          </a:prstGeom>
          <a:noFill/>
          <a:ln>
            <a:noFill/>
          </a:ln>
        </p:spPr>
        <p:txBody>
          <a:bodyPr anchorCtr="0" anchor="ctr" bIns="45700" lIns="45700" spcFirstLastPara="1" rIns="45700" wrap="square" tIns="45700">
            <a:spAutoFit/>
          </a:bodyPr>
          <a:lstStyle/>
          <a:p>
            <a:pPr indent="0" lvl="0" marL="0" rtl="0" algn="r">
              <a:lnSpc>
                <a:spcPct val="100000"/>
              </a:lnSpc>
              <a:spcBef>
                <a:spcPts val="0"/>
              </a:spcBef>
              <a:spcAft>
                <a:spcPts val="0"/>
              </a:spcAft>
              <a:buClr>
                <a:srgbClr val="414A58"/>
              </a:buClr>
              <a:buSzPts val="1000"/>
              <a:buFont typeface="Inter"/>
              <a:buNone/>
            </a:pPr>
            <a:fld id="{00000000-1234-1234-1234-123412341234}" type="slidenum">
              <a:rPr lang="en-US" sz="1000">
                <a:solidFill>
                  <a:srgbClr val="414A58"/>
                </a:solidFill>
                <a:latin typeface="Inter"/>
                <a:ea typeface="Inter"/>
                <a:cs typeface="Inter"/>
                <a:sym typeface="Inter"/>
              </a:rPr>
              <a:t>‹#›</a:t>
            </a:fld>
            <a:endParaRPr b="0" i="0" sz="1000" u="none" cap="none" strike="noStrike">
              <a:solidFill>
                <a:srgbClr val="414A58"/>
              </a:solidFill>
              <a:latin typeface="Inter"/>
              <a:ea typeface="Inter"/>
              <a:cs typeface="Inter"/>
              <a:sym typeface="Inter"/>
            </a:endParaRPr>
          </a:p>
        </p:txBody>
      </p:sp>
      <p:sp>
        <p:nvSpPr>
          <p:cNvPr id="121" name="Google Shape;121;p4"/>
          <p:cNvSpPr txBox="1"/>
          <p:nvPr/>
        </p:nvSpPr>
        <p:spPr>
          <a:xfrm>
            <a:off x="737615" y="629231"/>
            <a:ext cx="10424161" cy="764541"/>
          </a:xfrm>
          <a:prstGeom prst="rect">
            <a:avLst/>
          </a:prstGeom>
          <a:noFill/>
          <a:ln>
            <a:noFill/>
          </a:ln>
        </p:spPr>
        <p:txBody>
          <a:bodyPr anchorCtr="0" anchor="t" bIns="45700" lIns="45700" spcFirstLastPara="1" rIns="45700" wrap="square" tIns="45700">
            <a:spAutoFit/>
          </a:bodyPr>
          <a:lstStyle/>
          <a:p>
            <a:pPr indent="0" lvl="0" marL="0" marR="0" rtl="0" algn="l">
              <a:lnSpc>
                <a:spcPct val="90000"/>
              </a:lnSpc>
              <a:spcBef>
                <a:spcPts val="0"/>
              </a:spcBef>
              <a:spcAft>
                <a:spcPts val="0"/>
              </a:spcAft>
              <a:buClr>
                <a:srgbClr val="414A58"/>
              </a:buClr>
              <a:buSzPts val="4400"/>
              <a:buFont typeface="Inter"/>
              <a:buNone/>
            </a:pPr>
            <a:r>
              <a:rPr b="0" i="0" lang="en-US" sz="4400" u="none" cap="none" strike="noStrike">
                <a:solidFill>
                  <a:srgbClr val="414A58"/>
                </a:solidFill>
                <a:latin typeface="Inter"/>
                <a:ea typeface="Inter"/>
                <a:cs typeface="Inter"/>
                <a:sym typeface="Inter"/>
              </a:rPr>
              <a:t>Agenda</a:t>
            </a:r>
            <a:endParaRPr/>
          </a:p>
        </p:txBody>
      </p:sp>
      <p:sp>
        <p:nvSpPr>
          <p:cNvPr id="122" name="Google Shape;122;p4"/>
          <p:cNvSpPr txBox="1"/>
          <p:nvPr/>
        </p:nvSpPr>
        <p:spPr>
          <a:xfrm>
            <a:off x="643819" y="1532626"/>
            <a:ext cx="8302200" cy="4556100"/>
          </a:xfrm>
          <a:prstGeom prst="rect">
            <a:avLst/>
          </a:prstGeom>
          <a:noFill/>
          <a:ln>
            <a:noFill/>
          </a:ln>
        </p:spPr>
        <p:txBody>
          <a:bodyPr anchorCtr="0" anchor="t" bIns="45700" lIns="45700" spcFirstLastPara="1" rIns="45700" wrap="square" tIns="45700">
            <a:spAutoFit/>
          </a:bodyPr>
          <a:lstStyle/>
          <a:p>
            <a:pPr indent="-419100" lvl="0" marL="457200" rtl="0" algn="l">
              <a:spcBef>
                <a:spcPts val="0"/>
              </a:spcBef>
              <a:spcAft>
                <a:spcPts val="0"/>
              </a:spcAft>
              <a:buClr>
                <a:srgbClr val="414141"/>
              </a:buClr>
              <a:buSzPts val="3000"/>
              <a:buChar char="•"/>
            </a:pPr>
            <a:r>
              <a:rPr lang="en-US" sz="2200">
                <a:solidFill>
                  <a:srgbClr val="414141"/>
                </a:solidFill>
                <a:latin typeface="Helvetica Neue"/>
                <a:ea typeface="Helvetica Neue"/>
                <a:cs typeface="Helvetica Neue"/>
                <a:sym typeface="Helvetica Neue"/>
              </a:rPr>
              <a:t>Introduction</a:t>
            </a:r>
            <a:endParaRPr sz="2200">
              <a:solidFill>
                <a:srgbClr val="414141"/>
              </a:solidFill>
              <a:latin typeface="Helvetica Neue"/>
              <a:ea typeface="Helvetica Neue"/>
              <a:cs typeface="Helvetica Neue"/>
              <a:sym typeface="Helvetica Neue"/>
            </a:endParaRPr>
          </a:p>
          <a:p>
            <a:pPr indent="0" lvl="0" marL="457200" rtl="0" algn="l">
              <a:spcBef>
                <a:spcPts val="0"/>
              </a:spcBef>
              <a:spcAft>
                <a:spcPts val="0"/>
              </a:spcAft>
              <a:buNone/>
            </a:pPr>
            <a:r>
              <a:t/>
            </a:r>
            <a:endParaRPr sz="2200">
              <a:solidFill>
                <a:srgbClr val="414141"/>
              </a:solidFill>
              <a:latin typeface="Helvetica Neue"/>
              <a:ea typeface="Helvetica Neue"/>
              <a:cs typeface="Helvetica Neue"/>
              <a:sym typeface="Helvetica Neue"/>
            </a:endParaRPr>
          </a:p>
          <a:p>
            <a:pPr indent="-419100" lvl="0" marL="457200" rtl="0" algn="l">
              <a:spcBef>
                <a:spcPts val="0"/>
              </a:spcBef>
              <a:spcAft>
                <a:spcPts val="0"/>
              </a:spcAft>
              <a:buClr>
                <a:srgbClr val="414141"/>
              </a:buClr>
              <a:buSzPts val="3000"/>
              <a:buChar char="•"/>
            </a:pPr>
            <a:r>
              <a:rPr lang="en-US" sz="2200">
                <a:solidFill>
                  <a:srgbClr val="414141"/>
                </a:solidFill>
                <a:latin typeface="Helvetica Neue"/>
                <a:ea typeface="Helvetica Neue"/>
                <a:cs typeface="Helvetica Neue"/>
                <a:sym typeface="Helvetica Neue"/>
              </a:rPr>
              <a:t>FAFSA Basics</a:t>
            </a:r>
            <a:endParaRPr sz="2200">
              <a:solidFill>
                <a:srgbClr val="414141"/>
              </a:solidFill>
              <a:latin typeface="Helvetica Neue"/>
              <a:ea typeface="Helvetica Neue"/>
              <a:cs typeface="Helvetica Neue"/>
              <a:sym typeface="Helvetica Neue"/>
            </a:endParaRPr>
          </a:p>
          <a:p>
            <a:pPr indent="0" lvl="0" marL="457200" rtl="0" algn="l">
              <a:spcBef>
                <a:spcPts val="0"/>
              </a:spcBef>
              <a:spcAft>
                <a:spcPts val="0"/>
              </a:spcAft>
              <a:buNone/>
            </a:pPr>
            <a:r>
              <a:t/>
            </a:r>
            <a:endParaRPr sz="2200">
              <a:solidFill>
                <a:srgbClr val="414141"/>
              </a:solidFill>
              <a:latin typeface="Helvetica Neue"/>
              <a:ea typeface="Helvetica Neue"/>
              <a:cs typeface="Helvetica Neue"/>
              <a:sym typeface="Helvetica Neue"/>
            </a:endParaRPr>
          </a:p>
          <a:p>
            <a:pPr indent="-419100" lvl="0" marL="457200" rtl="0" algn="l">
              <a:spcBef>
                <a:spcPts val="0"/>
              </a:spcBef>
              <a:spcAft>
                <a:spcPts val="0"/>
              </a:spcAft>
              <a:buClr>
                <a:srgbClr val="414141"/>
              </a:buClr>
              <a:buSzPts val="3000"/>
              <a:buChar char="•"/>
            </a:pPr>
            <a:r>
              <a:rPr lang="en-US" sz="2200">
                <a:solidFill>
                  <a:srgbClr val="414141"/>
                </a:solidFill>
                <a:latin typeface="Helvetica Neue"/>
                <a:ea typeface="Helvetica Neue"/>
                <a:cs typeface="Helvetica Neue"/>
                <a:sym typeface="Helvetica Neue"/>
              </a:rPr>
              <a:t>FAFSA Changes</a:t>
            </a:r>
            <a:endParaRPr sz="2200">
              <a:solidFill>
                <a:srgbClr val="414141"/>
              </a:solidFill>
              <a:latin typeface="Helvetica Neue"/>
              <a:ea typeface="Helvetica Neue"/>
              <a:cs typeface="Helvetica Neue"/>
              <a:sym typeface="Helvetica Neue"/>
            </a:endParaRPr>
          </a:p>
          <a:p>
            <a:pPr indent="0" lvl="0" marL="457200" rtl="0" algn="l">
              <a:spcBef>
                <a:spcPts val="0"/>
              </a:spcBef>
              <a:spcAft>
                <a:spcPts val="0"/>
              </a:spcAft>
              <a:buNone/>
            </a:pPr>
            <a:r>
              <a:t/>
            </a:r>
            <a:endParaRPr sz="2200">
              <a:solidFill>
                <a:srgbClr val="414141"/>
              </a:solidFill>
              <a:latin typeface="Helvetica Neue"/>
              <a:ea typeface="Helvetica Neue"/>
              <a:cs typeface="Helvetica Neue"/>
              <a:sym typeface="Helvetica Neue"/>
            </a:endParaRPr>
          </a:p>
          <a:p>
            <a:pPr indent="-419100" lvl="0" marL="457200" rtl="0" algn="l">
              <a:spcBef>
                <a:spcPts val="0"/>
              </a:spcBef>
              <a:spcAft>
                <a:spcPts val="0"/>
              </a:spcAft>
              <a:buClr>
                <a:srgbClr val="414141"/>
              </a:buClr>
              <a:buSzPts val="3000"/>
              <a:buChar char="•"/>
            </a:pPr>
            <a:r>
              <a:rPr lang="en-US" sz="2200">
                <a:solidFill>
                  <a:srgbClr val="414141"/>
                </a:solidFill>
                <a:latin typeface="Helvetica Neue"/>
                <a:ea typeface="Helvetica Neue"/>
                <a:cs typeface="Helvetica Neue"/>
                <a:sym typeface="Helvetica Neue"/>
              </a:rPr>
              <a:t>Best Practices</a:t>
            </a:r>
            <a:endParaRPr sz="2200">
              <a:solidFill>
                <a:srgbClr val="414141"/>
              </a:solidFill>
              <a:latin typeface="Helvetica Neue"/>
              <a:ea typeface="Helvetica Neue"/>
              <a:cs typeface="Helvetica Neue"/>
              <a:sym typeface="Helvetica Neue"/>
            </a:endParaRPr>
          </a:p>
          <a:p>
            <a:pPr indent="0" lvl="0" marL="457200" rtl="0" algn="l">
              <a:spcBef>
                <a:spcPts val="0"/>
              </a:spcBef>
              <a:spcAft>
                <a:spcPts val="0"/>
              </a:spcAft>
              <a:buNone/>
            </a:pPr>
            <a:r>
              <a:t/>
            </a:r>
            <a:endParaRPr sz="2200">
              <a:solidFill>
                <a:srgbClr val="414141"/>
              </a:solidFill>
              <a:latin typeface="Helvetica Neue"/>
              <a:ea typeface="Helvetica Neue"/>
              <a:cs typeface="Helvetica Neue"/>
              <a:sym typeface="Helvetica Neue"/>
            </a:endParaRPr>
          </a:p>
          <a:p>
            <a:pPr indent="-419100" lvl="0" marL="457200" rtl="0" algn="l">
              <a:spcBef>
                <a:spcPts val="0"/>
              </a:spcBef>
              <a:spcAft>
                <a:spcPts val="0"/>
              </a:spcAft>
              <a:buClr>
                <a:srgbClr val="414141"/>
              </a:buClr>
              <a:buSzPts val="3000"/>
              <a:buChar char="•"/>
            </a:pPr>
            <a:r>
              <a:rPr lang="en-US" sz="2200">
                <a:solidFill>
                  <a:srgbClr val="414141"/>
                </a:solidFill>
                <a:latin typeface="Helvetica Neue"/>
                <a:ea typeface="Helvetica Neue"/>
                <a:cs typeface="Helvetica Neue"/>
                <a:sym typeface="Helvetica Neue"/>
              </a:rPr>
              <a:t>Resources</a:t>
            </a:r>
            <a:endParaRPr sz="2200">
              <a:solidFill>
                <a:srgbClr val="414141"/>
              </a:solidFill>
              <a:latin typeface="Helvetica Neue"/>
              <a:ea typeface="Helvetica Neue"/>
              <a:cs typeface="Helvetica Neue"/>
              <a:sym typeface="Helvetica Neue"/>
            </a:endParaRPr>
          </a:p>
          <a:p>
            <a:pPr indent="0" lvl="0" marL="457200" rtl="0" algn="l">
              <a:spcBef>
                <a:spcPts val="0"/>
              </a:spcBef>
              <a:spcAft>
                <a:spcPts val="0"/>
              </a:spcAft>
              <a:buNone/>
            </a:pPr>
            <a:r>
              <a:t/>
            </a:r>
            <a:endParaRPr sz="2200">
              <a:solidFill>
                <a:srgbClr val="414141"/>
              </a:solidFill>
              <a:latin typeface="Helvetica Neue"/>
              <a:ea typeface="Helvetica Neue"/>
              <a:cs typeface="Helvetica Neue"/>
              <a:sym typeface="Helvetica Neue"/>
            </a:endParaRPr>
          </a:p>
          <a:p>
            <a:pPr indent="-419100" lvl="0" marL="457200" rtl="0" algn="l">
              <a:spcBef>
                <a:spcPts val="0"/>
              </a:spcBef>
              <a:spcAft>
                <a:spcPts val="0"/>
              </a:spcAft>
              <a:buClr>
                <a:srgbClr val="414141"/>
              </a:buClr>
              <a:buSzPts val="3000"/>
              <a:buChar char="•"/>
            </a:pPr>
            <a:r>
              <a:rPr lang="en-US" sz="2200">
                <a:solidFill>
                  <a:srgbClr val="414141"/>
                </a:solidFill>
                <a:latin typeface="Helvetica Neue"/>
                <a:ea typeface="Helvetica Neue"/>
                <a:cs typeface="Helvetica Neue"/>
                <a:sym typeface="Helvetica Neue"/>
              </a:rPr>
              <a:t>Q&amp;A</a:t>
            </a:r>
            <a:endParaRPr sz="3000">
              <a:solidFill>
                <a:srgbClr val="414141"/>
              </a:solidFill>
              <a:latin typeface="Calibri"/>
              <a:ea typeface="Calibri"/>
              <a:cs typeface="Calibri"/>
              <a:sym typeface="Calibri"/>
            </a:endParaRPr>
          </a:p>
        </p:txBody>
      </p:sp>
      <p:pic>
        <p:nvPicPr>
          <p:cNvPr id="123" name="Google Shape;123;p4"/>
          <p:cNvPicPr preferRelativeResize="0"/>
          <p:nvPr/>
        </p:nvPicPr>
        <p:blipFill>
          <a:blip r:embed="rId3">
            <a:alphaModFix/>
          </a:blip>
          <a:stretch>
            <a:fillRect/>
          </a:stretch>
        </p:blipFill>
        <p:spPr>
          <a:xfrm>
            <a:off x="5126525" y="1532626"/>
            <a:ext cx="4247951" cy="42479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5"/>
          <p:cNvSpPr txBox="1"/>
          <p:nvPr>
            <p:ph idx="4294967295" type="sldNum"/>
          </p:nvPr>
        </p:nvSpPr>
        <p:spPr>
          <a:xfrm>
            <a:off x="11692804" y="6435612"/>
            <a:ext cx="174773" cy="243841"/>
          </a:xfrm>
          <a:prstGeom prst="rect">
            <a:avLst/>
          </a:prstGeom>
          <a:noFill/>
          <a:ln>
            <a:noFill/>
          </a:ln>
        </p:spPr>
        <p:txBody>
          <a:bodyPr anchorCtr="0" anchor="ctr" bIns="45700" lIns="45700" spcFirstLastPara="1" rIns="45700" wrap="square" tIns="45700">
            <a:spAutoFit/>
          </a:bodyPr>
          <a:lstStyle/>
          <a:p>
            <a:pPr indent="0" lvl="0" marL="0" rtl="0" algn="r">
              <a:lnSpc>
                <a:spcPct val="100000"/>
              </a:lnSpc>
              <a:spcBef>
                <a:spcPts val="0"/>
              </a:spcBef>
              <a:spcAft>
                <a:spcPts val="0"/>
              </a:spcAft>
              <a:buClr>
                <a:srgbClr val="414A58"/>
              </a:buClr>
              <a:buSzPts val="1000"/>
              <a:buFont typeface="Inter"/>
              <a:buNone/>
            </a:pPr>
            <a:fld id="{00000000-1234-1234-1234-123412341234}" type="slidenum">
              <a:rPr lang="en-US" sz="1000">
                <a:solidFill>
                  <a:srgbClr val="414A58"/>
                </a:solidFill>
                <a:latin typeface="Inter"/>
                <a:ea typeface="Inter"/>
                <a:cs typeface="Inter"/>
                <a:sym typeface="Inter"/>
              </a:rPr>
              <a:t>‹#›</a:t>
            </a:fld>
            <a:endParaRPr b="0" i="0" sz="1000" u="none" cap="none" strike="noStrike">
              <a:solidFill>
                <a:srgbClr val="414A58"/>
              </a:solidFill>
              <a:latin typeface="Inter"/>
              <a:ea typeface="Inter"/>
              <a:cs typeface="Inter"/>
              <a:sym typeface="Inter"/>
            </a:endParaRPr>
          </a:p>
        </p:txBody>
      </p:sp>
      <p:sp>
        <p:nvSpPr>
          <p:cNvPr id="129" name="Google Shape;129;p5"/>
          <p:cNvSpPr txBox="1"/>
          <p:nvPr/>
        </p:nvSpPr>
        <p:spPr>
          <a:xfrm>
            <a:off x="737615" y="629231"/>
            <a:ext cx="10424161" cy="764541"/>
          </a:xfrm>
          <a:prstGeom prst="rect">
            <a:avLst/>
          </a:prstGeom>
          <a:noFill/>
          <a:ln>
            <a:noFill/>
          </a:ln>
        </p:spPr>
        <p:txBody>
          <a:bodyPr anchorCtr="0" anchor="t" bIns="45700" lIns="45700" spcFirstLastPara="1" rIns="45700" wrap="square" tIns="45700">
            <a:spAutoFit/>
          </a:bodyPr>
          <a:lstStyle/>
          <a:p>
            <a:pPr indent="0" lvl="0" marL="0" marR="0" rtl="0" algn="l">
              <a:lnSpc>
                <a:spcPct val="90000"/>
              </a:lnSpc>
              <a:spcBef>
                <a:spcPts val="0"/>
              </a:spcBef>
              <a:spcAft>
                <a:spcPts val="0"/>
              </a:spcAft>
              <a:buClr>
                <a:srgbClr val="414A58"/>
              </a:buClr>
              <a:buSzPts val="4400"/>
              <a:buFont typeface="Inter"/>
              <a:buNone/>
            </a:pPr>
            <a:r>
              <a:rPr b="0" i="0" lang="en-US" sz="4400" u="none" cap="none" strike="noStrike">
                <a:solidFill>
                  <a:srgbClr val="414A58"/>
                </a:solidFill>
                <a:latin typeface="Inter"/>
                <a:ea typeface="Inter"/>
                <a:cs typeface="Inter"/>
                <a:sym typeface="Inter"/>
              </a:rPr>
              <a:t>Objectives</a:t>
            </a:r>
            <a:endParaRPr/>
          </a:p>
        </p:txBody>
      </p:sp>
      <p:sp>
        <p:nvSpPr>
          <p:cNvPr id="130" name="Google Shape;130;p5"/>
          <p:cNvSpPr txBox="1"/>
          <p:nvPr/>
        </p:nvSpPr>
        <p:spPr>
          <a:xfrm>
            <a:off x="873856" y="1561382"/>
            <a:ext cx="6548100" cy="2862900"/>
          </a:xfrm>
          <a:prstGeom prst="rect">
            <a:avLst/>
          </a:prstGeom>
          <a:noFill/>
          <a:ln>
            <a:noFill/>
          </a:ln>
        </p:spPr>
        <p:txBody>
          <a:bodyPr anchorCtr="0" anchor="t" bIns="45700" lIns="45700" spcFirstLastPara="1" rIns="45700" wrap="square" tIns="45700">
            <a:spAutoFit/>
          </a:bodyPr>
          <a:lstStyle/>
          <a:p>
            <a:pPr indent="0" lvl="0" marL="457200" rtl="0" algn="l">
              <a:spcBef>
                <a:spcPts val="0"/>
              </a:spcBef>
              <a:spcAft>
                <a:spcPts val="0"/>
              </a:spcAft>
              <a:buNone/>
            </a:pPr>
            <a:r>
              <a:t/>
            </a:r>
            <a:endParaRPr b="1" sz="3000">
              <a:solidFill>
                <a:srgbClr val="414141"/>
              </a:solidFill>
              <a:latin typeface="Helvetica Neue"/>
              <a:ea typeface="Helvetica Neue"/>
              <a:cs typeface="Helvetica Neue"/>
              <a:sym typeface="Helvetica Neue"/>
            </a:endParaRPr>
          </a:p>
          <a:p>
            <a:pPr indent="-419100" lvl="0" marL="457200" rtl="0" algn="l">
              <a:spcBef>
                <a:spcPts val="0"/>
              </a:spcBef>
              <a:spcAft>
                <a:spcPts val="0"/>
              </a:spcAft>
              <a:buClr>
                <a:srgbClr val="414141"/>
              </a:buClr>
              <a:buSzPts val="3000"/>
              <a:buFont typeface="Helvetica Neue"/>
              <a:buChar char="•"/>
            </a:pPr>
            <a:r>
              <a:rPr b="1" lang="en-US" sz="3000">
                <a:solidFill>
                  <a:srgbClr val="414141"/>
                </a:solidFill>
                <a:latin typeface="Helvetica Neue"/>
                <a:ea typeface="Helvetica Neue"/>
                <a:cs typeface="Helvetica Neue"/>
                <a:sym typeface="Helvetica Neue"/>
              </a:rPr>
              <a:t>To provide information and best practices for FAFSA completion</a:t>
            </a:r>
            <a:endParaRPr b="1" sz="3000">
              <a:solidFill>
                <a:srgbClr val="414141"/>
              </a:solidFill>
              <a:latin typeface="Helvetica Neue"/>
              <a:ea typeface="Helvetica Neue"/>
              <a:cs typeface="Helvetica Neue"/>
              <a:sym typeface="Helvetica Neue"/>
            </a:endParaRPr>
          </a:p>
          <a:p>
            <a:pPr indent="0" lvl="0" marL="457200" rtl="0" algn="l">
              <a:spcBef>
                <a:spcPts val="0"/>
              </a:spcBef>
              <a:spcAft>
                <a:spcPts val="0"/>
              </a:spcAft>
              <a:buNone/>
            </a:pPr>
            <a:r>
              <a:rPr b="1" lang="en-US" sz="3000">
                <a:solidFill>
                  <a:srgbClr val="414141"/>
                </a:solidFill>
                <a:latin typeface="Helvetica Neue"/>
                <a:ea typeface="Helvetica Neue"/>
                <a:cs typeface="Helvetica Neue"/>
                <a:sym typeface="Helvetica Neue"/>
              </a:rPr>
              <a:t> </a:t>
            </a:r>
            <a:endParaRPr b="1" sz="3000">
              <a:solidFill>
                <a:srgbClr val="414141"/>
              </a:solidFill>
              <a:latin typeface="Helvetica Neue"/>
              <a:ea typeface="Helvetica Neue"/>
              <a:cs typeface="Helvetica Neue"/>
              <a:sym typeface="Helvetica Neue"/>
            </a:endParaRPr>
          </a:p>
          <a:p>
            <a:pPr indent="-419100" lvl="0" marL="457200" rtl="0" algn="l">
              <a:spcBef>
                <a:spcPts val="0"/>
              </a:spcBef>
              <a:spcAft>
                <a:spcPts val="0"/>
              </a:spcAft>
              <a:buClr>
                <a:srgbClr val="414141"/>
              </a:buClr>
              <a:buSzPts val="3000"/>
              <a:buFont typeface="Helvetica Neue"/>
              <a:buChar char="•"/>
            </a:pPr>
            <a:r>
              <a:rPr b="1" lang="en-US" sz="3000">
                <a:solidFill>
                  <a:srgbClr val="414141"/>
                </a:solidFill>
                <a:latin typeface="Helvetica Neue"/>
                <a:ea typeface="Helvetica Neue"/>
                <a:cs typeface="Helvetica Neue"/>
                <a:sym typeface="Helvetica Neue"/>
              </a:rPr>
              <a:t>To answer questions to support your understanding</a:t>
            </a:r>
            <a:endParaRPr b="1" sz="4300">
              <a:solidFill>
                <a:srgbClr val="414141"/>
              </a:solidFill>
              <a:latin typeface="Helvetica Neue"/>
              <a:ea typeface="Helvetica Neue"/>
              <a:cs typeface="Helvetica Neue"/>
              <a:sym typeface="Helvetica Neue"/>
            </a:endParaRPr>
          </a:p>
        </p:txBody>
      </p:sp>
      <p:pic>
        <p:nvPicPr>
          <p:cNvPr id="131" name="Google Shape;131;p5"/>
          <p:cNvPicPr preferRelativeResize="0"/>
          <p:nvPr/>
        </p:nvPicPr>
        <p:blipFill>
          <a:blip r:embed="rId3">
            <a:alphaModFix/>
          </a:blip>
          <a:stretch>
            <a:fillRect/>
          </a:stretch>
        </p:blipFill>
        <p:spPr>
          <a:xfrm>
            <a:off x="7048131" y="1087472"/>
            <a:ext cx="4465244" cy="3810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g291f633e795_0_0"/>
          <p:cNvSpPr txBox="1"/>
          <p:nvPr/>
        </p:nvSpPr>
        <p:spPr>
          <a:xfrm>
            <a:off x="727670" y="516836"/>
            <a:ext cx="10491300" cy="646500"/>
          </a:xfrm>
          <a:prstGeom prst="rect">
            <a:avLst/>
          </a:prstGeom>
          <a:noFill/>
          <a:ln>
            <a:noFill/>
          </a:ln>
        </p:spPr>
        <p:txBody>
          <a:bodyPr anchorCtr="0" anchor="t" bIns="45700" lIns="45700" spcFirstLastPara="1" rIns="45700" wrap="square" tIns="45700">
            <a:spAutoFit/>
          </a:bodyPr>
          <a:lstStyle/>
          <a:p>
            <a:pPr indent="0" lvl="0" marL="0" marR="0" rtl="0" algn="l">
              <a:lnSpc>
                <a:spcPct val="90000"/>
              </a:lnSpc>
              <a:spcBef>
                <a:spcPts val="0"/>
              </a:spcBef>
              <a:spcAft>
                <a:spcPts val="0"/>
              </a:spcAft>
              <a:buClr>
                <a:srgbClr val="414A58"/>
              </a:buClr>
              <a:buSzPts val="4000"/>
              <a:buFont typeface="Inter"/>
              <a:buNone/>
            </a:pPr>
            <a:r>
              <a:rPr lang="en-US" sz="4000">
                <a:solidFill>
                  <a:srgbClr val="414A58"/>
                </a:solidFill>
                <a:latin typeface="Inter"/>
                <a:ea typeface="Inter"/>
                <a:cs typeface="Inter"/>
                <a:sym typeface="Inter"/>
              </a:rPr>
              <a:t>Here’s The Tea:</a:t>
            </a:r>
            <a:endParaRPr sz="4000">
              <a:solidFill>
                <a:srgbClr val="414A58"/>
              </a:solidFill>
              <a:latin typeface="Inter"/>
              <a:ea typeface="Inter"/>
              <a:cs typeface="Inter"/>
              <a:sym typeface="Inter"/>
            </a:endParaRPr>
          </a:p>
        </p:txBody>
      </p:sp>
      <p:sp>
        <p:nvSpPr>
          <p:cNvPr id="137" name="Google Shape;137;g291f633e795_0_0"/>
          <p:cNvSpPr txBox="1"/>
          <p:nvPr>
            <p:ph idx="4294967295" type="sldNum"/>
          </p:nvPr>
        </p:nvSpPr>
        <p:spPr>
          <a:xfrm>
            <a:off x="11692804" y="6435612"/>
            <a:ext cx="174900" cy="246300"/>
          </a:xfrm>
          <a:prstGeom prst="rect">
            <a:avLst/>
          </a:prstGeom>
          <a:noFill/>
          <a:ln>
            <a:noFill/>
          </a:ln>
        </p:spPr>
        <p:txBody>
          <a:bodyPr anchorCtr="0" anchor="ctr" bIns="45700" lIns="45700" spcFirstLastPara="1" rIns="45700" wrap="square" tIns="45700">
            <a:spAutoFit/>
          </a:bodyPr>
          <a:lstStyle/>
          <a:p>
            <a:pPr indent="0" lvl="0" marL="0" rtl="0" algn="r">
              <a:lnSpc>
                <a:spcPct val="100000"/>
              </a:lnSpc>
              <a:spcBef>
                <a:spcPts val="0"/>
              </a:spcBef>
              <a:spcAft>
                <a:spcPts val="0"/>
              </a:spcAft>
              <a:buClr>
                <a:srgbClr val="414A58"/>
              </a:buClr>
              <a:buSzPts val="1000"/>
              <a:buFont typeface="Inter"/>
              <a:buNone/>
            </a:pPr>
            <a:fld id="{00000000-1234-1234-1234-123412341234}" type="slidenum">
              <a:rPr b="0" i="0" lang="en-US" sz="1000" u="none" cap="none" strike="noStrike">
                <a:solidFill>
                  <a:srgbClr val="414A58"/>
                </a:solidFill>
                <a:latin typeface="Inter"/>
                <a:ea typeface="Inter"/>
                <a:cs typeface="Inter"/>
                <a:sym typeface="Inter"/>
              </a:rPr>
              <a:t>‹#›</a:t>
            </a:fld>
            <a:endParaRPr b="0" i="0" sz="1000" u="none" cap="none" strike="noStrike">
              <a:solidFill>
                <a:srgbClr val="414A58"/>
              </a:solidFill>
              <a:latin typeface="Inter"/>
              <a:ea typeface="Inter"/>
              <a:cs typeface="Inter"/>
              <a:sym typeface="Inter"/>
            </a:endParaRPr>
          </a:p>
        </p:txBody>
      </p:sp>
      <p:sp>
        <p:nvSpPr>
          <p:cNvPr id="138" name="Google Shape;138;g291f633e795_0_0"/>
          <p:cNvSpPr txBox="1"/>
          <p:nvPr/>
        </p:nvSpPr>
        <p:spPr>
          <a:xfrm>
            <a:off x="883919" y="1469529"/>
            <a:ext cx="10424100" cy="3555600"/>
          </a:xfrm>
          <a:prstGeom prst="rect">
            <a:avLst/>
          </a:prstGeom>
          <a:noFill/>
          <a:ln>
            <a:noFill/>
          </a:ln>
        </p:spPr>
        <p:txBody>
          <a:bodyPr anchorCtr="0" anchor="t" bIns="45700" lIns="45700" spcFirstLastPara="1" rIns="45700" wrap="square" tIns="45700">
            <a:spAutoFit/>
          </a:bodyPr>
          <a:lstStyle/>
          <a:p>
            <a:pPr indent="0" lvl="0" marL="0" rtl="0" algn="l">
              <a:spcBef>
                <a:spcPts val="0"/>
              </a:spcBef>
              <a:spcAft>
                <a:spcPts val="0"/>
              </a:spcAft>
              <a:buClr>
                <a:schemeClr val="dk1"/>
              </a:buClr>
              <a:buSzPts val="1100"/>
              <a:buFont typeface="Arial"/>
              <a:buNone/>
            </a:pPr>
            <a:r>
              <a:rPr b="1" lang="en-US" sz="2400">
                <a:solidFill>
                  <a:srgbClr val="414141"/>
                </a:solidFill>
                <a:latin typeface="Helvetica Neue"/>
                <a:ea typeface="Helvetica Neue"/>
                <a:cs typeface="Helvetica Neue"/>
                <a:sym typeface="Helvetica Neue"/>
              </a:rPr>
              <a:t>According to the </a:t>
            </a:r>
            <a:r>
              <a:rPr b="1" lang="en-US" sz="2400">
                <a:solidFill>
                  <a:srgbClr val="555555"/>
                </a:solidFill>
                <a:highlight>
                  <a:srgbClr val="FFFFFF"/>
                </a:highlight>
                <a:latin typeface="Roboto"/>
                <a:ea typeface="Roboto"/>
                <a:cs typeface="Roboto"/>
                <a:sym typeface="Roboto"/>
              </a:rPr>
              <a:t>National College Attainment Network (NCAN):</a:t>
            </a:r>
            <a:endParaRPr b="1" sz="2400">
              <a:solidFill>
                <a:srgbClr val="414141"/>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sz="3300">
              <a:solidFill>
                <a:srgbClr val="414141"/>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b="1" lang="en-US" sz="4200">
                <a:solidFill>
                  <a:srgbClr val="555555"/>
                </a:solidFill>
                <a:highlight>
                  <a:srgbClr val="FFFFFF"/>
                </a:highlight>
                <a:latin typeface="Roboto"/>
                <a:ea typeface="Roboto"/>
                <a:cs typeface="Roboto"/>
                <a:sym typeface="Roboto"/>
              </a:rPr>
              <a:t>The high school class of 2022 left about $3.6 billion in Pell Grants on the table by not completing the Free Application for Federal Student Aid (FAFSA).</a:t>
            </a:r>
            <a:endParaRPr sz="9600" u="sng">
              <a:solidFill>
                <a:srgbClr val="414141"/>
              </a:solidFill>
              <a:latin typeface="Helvetica Neue"/>
              <a:ea typeface="Helvetica Neue"/>
              <a:cs typeface="Helvetica Neue"/>
              <a:sym typeface="Helvetica Neue"/>
            </a:endParaRPr>
          </a:p>
        </p:txBody>
      </p:sp>
      <p:sp>
        <p:nvSpPr>
          <p:cNvPr id="139" name="Google Shape;139;g291f633e795_0_0"/>
          <p:cNvSpPr txBox="1"/>
          <p:nvPr/>
        </p:nvSpPr>
        <p:spPr>
          <a:xfrm>
            <a:off x="883919" y="3040083"/>
            <a:ext cx="10424100" cy="424800"/>
          </a:xfrm>
          <a:prstGeom prst="rect">
            <a:avLst/>
          </a:prstGeom>
          <a:noFill/>
          <a:ln>
            <a:noFill/>
          </a:ln>
        </p:spPr>
        <p:txBody>
          <a:bodyPr anchorCtr="0" anchor="t" bIns="45700" lIns="45700" spcFirstLastPara="1" rIns="45700" wrap="square" tIns="45700">
            <a:spAutoFit/>
          </a:bodyPr>
          <a:lstStyle/>
          <a:p>
            <a:pPr indent="0" lvl="0" marL="0" marR="0" rtl="0" algn="l">
              <a:lnSpc>
                <a:spcPct val="90000"/>
              </a:lnSpc>
              <a:spcBef>
                <a:spcPts val="0"/>
              </a:spcBef>
              <a:spcAft>
                <a:spcPts val="0"/>
              </a:spcAft>
              <a:buClr>
                <a:srgbClr val="000000"/>
              </a:buClr>
              <a:buSzPts val="2400"/>
              <a:buFont typeface="Calibri"/>
              <a:buNone/>
            </a:pPr>
            <a:r>
              <a:t/>
            </a:r>
            <a:endParaRPr b="0" i="0" sz="2400" u="none" cap="none" strike="noStrike">
              <a:solidFill>
                <a:srgbClr val="00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7"/>
          <p:cNvSpPr txBox="1"/>
          <p:nvPr/>
        </p:nvSpPr>
        <p:spPr>
          <a:xfrm>
            <a:off x="727670" y="516836"/>
            <a:ext cx="10491300" cy="646500"/>
          </a:xfrm>
          <a:prstGeom prst="rect">
            <a:avLst/>
          </a:prstGeom>
          <a:noFill/>
          <a:ln>
            <a:noFill/>
          </a:ln>
        </p:spPr>
        <p:txBody>
          <a:bodyPr anchorCtr="0" anchor="t" bIns="45700" lIns="45700" spcFirstLastPara="1" rIns="45700" wrap="square" tIns="45700">
            <a:spAutoFit/>
          </a:bodyPr>
          <a:lstStyle/>
          <a:p>
            <a:pPr indent="0" lvl="0" marL="0" marR="0" rtl="0" algn="l">
              <a:lnSpc>
                <a:spcPct val="90000"/>
              </a:lnSpc>
              <a:spcBef>
                <a:spcPts val="0"/>
              </a:spcBef>
              <a:spcAft>
                <a:spcPts val="0"/>
              </a:spcAft>
              <a:buClr>
                <a:srgbClr val="414A58"/>
              </a:buClr>
              <a:buSzPts val="4000"/>
              <a:buFont typeface="Inter"/>
              <a:buNone/>
            </a:pPr>
            <a:r>
              <a:rPr lang="en-US" sz="4000">
                <a:solidFill>
                  <a:srgbClr val="414A58"/>
                </a:solidFill>
                <a:latin typeface="Inter"/>
                <a:ea typeface="Inter"/>
                <a:cs typeface="Inter"/>
                <a:sym typeface="Inter"/>
              </a:rPr>
              <a:t>FAFSA BASICS</a:t>
            </a:r>
            <a:endParaRPr sz="4000">
              <a:solidFill>
                <a:srgbClr val="414A58"/>
              </a:solidFill>
              <a:latin typeface="Inter"/>
              <a:ea typeface="Inter"/>
              <a:cs typeface="Inter"/>
              <a:sym typeface="Inter"/>
            </a:endParaRPr>
          </a:p>
        </p:txBody>
      </p:sp>
      <p:sp>
        <p:nvSpPr>
          <p:cNvPr id="145" name="Google Shape;145;p7"/>
          <p:cNvSpPr txBox="1"/>
          <p:nvPr>
            <p:ph idx="4294967295" type="sldNum"/>
          </p:nvPr>
        </p:nvSpPr>
        <p:spPr>
          <a:xfrm>
            <a:off x="11692804" y="6435612"/>
            <a:ext cx="174773" cy="243841"/>
          </a:xfrm>
          <a:prstGeom prst="rect">
            <a:avLst/>
          </a:prstGeom>
          <a:noFill/>
          <a:ln>
            <a:noFill/>
          </a:ln>
        </p:spPr>
        <p:txBody>
          <a:bodyPr anchorCtr="0" anchor="ctr" bIns="45700" lIns="45700" spcFirstLastPara="1" rIns="45700" wrap="square" tIns="45700">
            <a:spAutoFit/>
          </a:bodyPr>
          <a:lstStyle/>
          <a:p>
            <a:pPr indent="0" lvl="0" marL="0" rtl="0" algn="r">
              <a:lnSpc>
                <a:spcPct val="100000"/>
              </a:lnSpc>
              <a:spcBef>
                <a:spcPts val="0"/>
              </a:spcBef>
              <a:spcAft>
                <a:spcPts val="0"/>
              </a:spcAft>
              <a:buClr>
                <a:srgbClr val="414A58"/>
              </a:buClr>
              <a:buSzPts val="1000"/>
              <a:buFont typeface="Inter"/>
              <a:buNone/>
            </a:pPr>
            <a:fld id="{00000000-1234-1234-1234-123412341234}" type="slidenum">
              <a:rPr b="0" i="0" lang="en-US" sz="1000" u="none" cap="none" strike="noStrike">
                <a:solidFill>
                  <a:srgbClr val="414A58"/>
                </a:solidFill>
                <a:latin typeface="Inter"/>
                <a:ea typeface="Inter"/>
                <a:cs typeface="Inter"/>
                <a:sym typeface="Inter"/>
              </a:rPr>
              <a:t>‹#›</a:t>
            </a:fld>
            <a:endParaRPr b="0" i="0" sz="1000" u="none" cap="none" strike="noStrike">
              <a:solidFill>
                <a:srgbClr val="414A58"/>
              </a:solidFill>
              <a:latin typeface="Inter"/>
              <a:ea typeface="Inter"/>
              <a:cs typeface="Inter"/>
              <a:sym typeface="Inter"/>
            </a:endParaRPr>
          </a:p>
        </p:txBody>
      </p:sp>
      <p:sp>
        <p:nvSpPr>
          <p:cNvPr id="146" name="Google Shape;146;p7"/>
          <p:cNvSpPr txBox="1"/>
          <p:nvPr/>
        </p:nvSpPr>
        <p:spPr>
          <a:xfrm>
            <a:off x="883919" y="1469529"/>
            <a:ext cx="10424100" cy="4663800"/>
          </a:xfrm>
          <a:prstGeom prst="rect">
            <a:avLst/>
          </a:prstGeom>
          <a:noFill/>
          <a:ln>
            <a:noFill/>
          </a:ln>
        </p:spPr>
        <p:txBody>
          <a:bodyPr anchorCtr="0" anchor="t" bIns="45700" lIns="45700" spcFirstLastPara="1" rIns="45700" wrap="square" tIns="45700">
            <a:spAutoFit/>
          </a:bodyPr>
          <a:lstStyle/>
          <a:p>
            <a:pPr indent="0" lvl="0" marL="0" rtl="0" algn="l">
              <a:spcBef>
                <a:spcPts val="0"/>
              </a:spcBef>
              <a:spcAft>
                <a:spcPts val="0"/>
              </a:spcAft>
              <a:buClr>
                <a:schemeClr val="dk1"/>
              </a:buClr>
              <a:buSzPts val="1100"/>
              <a:buFont typeface="Arial"/>
              <a:buNone/>
            </a:pPr>
            <a:r>
              <a:rPr b="1" lang="en-US" sz="3300">
                <a:solidFill>
                  <a:srgbClr val="414141"/>
                </a:solidFill>
                <a:latin typeface="Helvetica Neue"/>
                <a:ea typeface="Helvetica Neue"/>
                <a:cs typeface="Helvetica Neue"/>
                <a:sym typeface="Helvetica Neue"/>
              </a:rPr>
              <a:t>What is the FAFSA?</a:t>
            </a:r>
            <a:endParaRPr b="1" sz="3300">
              <a:solidFill>
                <a:srgbClr val="414141"/>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sz="3300">
              <a:solidFill>
                <a:srgbClr val="414141"/>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US" sz="3300">
                <a:solidFill>
                  <a:srgbClr val="414141"/>
                </a:solidFill>
                <a:latin typeface="Helvetica Neue"/>
                <a:ea typeface="Helvetica Neue"/>
                <a:cs typeface="Helvetica Neue"/>
                <a:sym typeface="Helvetica Neue"/>
              </a:rPr>
              <a:t>The </a:t>
            </a:r>
            <a:r>
              <a:rPr b="1" lang="en-US" sz="3300">
                <a:solidFill>
                  <a:srgbClr val="414141"/>
                </a:solidFill>
                <a:latin typeface="Helvetica Neue"/>
                <a:ea typeface="Helvetica Neue"/>
                <a:cs typeface="Helvetica Neue"/>
                <a:sym typeface="Helvetica Neue"/>
              </a:rPr>
              <a:t>FAFSA</a:t>
            </a:r>
            <a:r>
              <a:rPr lang="en-US" sz="3300">
                <a:solidFill>
                  <a:srgbClr val="414141"/>
                </a:solidFill>
                <a:latin typeface="Helvetica Neue"/>
                <a:ea typeface="Helvetica Neue"/>
                <a:cs typeface="Helvetica Neue"/>
                <a:sym typeface="Helvetica Neue"/>
              </a:rPr>
              <a:t> or </a:t>
            </a:r>
            <a:r>
              <a:rPr b="1" lang="en-US" sz="3300">
                <a:solidFill>
                  <a:srgbClr val="414141"/>
                </a:solidFill>
                <a:latin typeface="Helvetica Neue"/>
                <a:ea typeface="Helvetica Neue"/>
                <a:cs typeface="Helvetica Neue"/>
                <a:sym typeface="Helvetica Neue"/>
              </a:rPr>
              <a:t>FREE APPLICATION FOR FEDERAL STUDENT AID</a:t>
            </a:r>
            <a:r>
              <a:rPr lang="en-US" sz="3300">
                <a:solidFill>
                  <a:srgbClr val="414141"/>
                </a:solidFill>
                <a:latin typeface="Helvetica Neue"/>
                <a:ea typeface="Helvetica Neue"/>
                <a:cs typeface="Helvetica Neue"/>
                <a:sym typeface="Helvetica Neue"/>
              </a:rPr>
              <a:t> is an application that determines a students eligibility for </a:t>
            </a:r>
            <a:r>
              <a:rPr b="1" lang="en-US" sz="3300">
                <a:solidFill>
                  <a:srgbClr val="414141"/>
                </a:solidFill>
                <a:latin typeface="Helvetica Neue"/>
                <a:ea typeface="Helvetica Neue"/>
                <a:cs typeface="Helvetica Neue"/>
                <a:sym typeface="Helvetica Neue"/>
              </a:rPr>
              <a:t>need based aid</a:t>
            </a:r>
            <a:r>
              <a:rPr lang="en-US" sz="3300">
                <a:solidFill>
                  <a:srgbClr val="414141"/>
                </a:solidFill>
                <a:latin typeface="Helvetica Neue"/>
                <a:ea typeface="Helvetica Neue"/>
                <a:cs typeface="Helvetica Neue"/>
                <a:sym typeface="Helvetica Neue"/>
              </a:rPr>
              <a:t>, namely the </a:t>
            </a:r>
            <a:r>
              <a:rPr lang="en-US" sz="3300" u="sng">
                <a:solidFill>
                  <a:srgbClr val="414141"/>
                </a:solidFill>
                <a:latin typeface="Helvetica Neue"/>
                <a:ea typeface="Helvetica Neue"/>
                <a:cs typeface="Helvetica Neue"/>
                <a:sym typeface="Helvetica Neue"/>
              </a:rPr>
              <a:t>PELL</a:t>
            </a:r>
            <a:r>
              <a:rPr lang="en-US" sz="3300">
                <a:solidFill>
                  <a:srgbClr val="414141"/>
                </a:solidFill>
                <a:latin typeface="Helvetica Neue"/>
                <a:ea typeface="Helvetica Neue"/>
                <a:cs typeface="Helvetica Neue"/>
                <a:sym typeface="Helvetica Neue"/>
              </a:rPr>
              <a:t> and </a:t>
            </a:r>
            <a:r>
              <a:rPr lang="en-US" sz="3300" u="sng">
                <a:solidFill>
                  <a:srgbClr val="414141"/>
                </a:solidFill>
                <a:latin typeface="Helvetica Neue"/>
                <a:ea typeface="Helvetica Neue"/>
                <a:cs typeface="Helvetica Neue"/>
                <a:sym typeface="Helvetica Neue"/>
              </a:rPr>
              <a:t>FSEOG</a:t>
            </a:r>
            <a:r>
              <a:rPr lang="en-US" sz="3300">
                <a:solidFill>
                  <a:srgbClr val="414141"/>
                </a:solidFill>
                <a:latin typeface="Helvetica Neue"/>
                <a:ea typeface="Helvetica Neue"/>
                <a:cs typeface="Helvetica Neue"/>
                <a:sym typeface="Helvetica Neue"/>
              </a:rPr>
              <a:t> grants which is </a:t>
            </a:r>
            <a:r>
              <a:rPr lang="en-US" sz="3300" u="sng">
                <a:solidFill>
                  <a:srgbClr val="414141"/>
                </a:solidFill>
                <a:latin typeface="Helvetica Neue"/>
                <a:ea typeface="Helvetica Neue"/>
                <a:cs typeface="Helvetica Neue"/>
                <a:sym typeface="Helvetica Neue"/>
              </a:rPr>
              <a:t>determined by income and other factors</a:t>
            </a:r>
            <a:r>
              <a:rPr lang="en-US" sz="3300">
                <a:solidFill>
                  <a:srgbClr val="414141"/>
                </a:solidFill>
                <a:latin typeface="Helvetica Neue"/>
                <a:ea typeface="Helvetica Neue"/>
                <a:cs typeface="Helvetica Neue"/>
                <a:sym typeface="Helvetica Neue"/>
              </a:rPr>
              <a:t>. The </a:t>
            </a:r>
            <a:r>
              <a:rPr b="1" lang="en-US" sz="3300">
                <a:solidFill>
                  <a:srgbClr val="414141"/>
                </a:solidFill>
                <a:latin typeface="Helvetica Neue"/>
                <a:ea typeface="Helvetica Neue"/>
                <a:cs typeface="Helvetica Neue"/>
                <a:sym typeface="Helvetica Neue"/>
              </a:rPr>
              <a:t>FAFSA</a:t>
            </a:r>
            <a:r>
              <a:rPr lang="en-US" sz="3300">
                <a:solidFill>
                  <a:srgbClr val="414141"/>
                </a:solidFill>
                <a:latin typeface="Helvetica Neue"/>
                <a:ea typeface="Helvetica Neue"/>
                <a:cs typeface="Helvetica Neue"/>
                <a:sym typeface="Helvetica Neue"/>
              </a:rPr>
              <a:t> is also </a:t>
            </a:r>
            <a:r>
              <a:rPr lang="en-US" sz="3300" u="sng">
                <a:solidFill>
                  <a:srgbClr val="414141"/>
                </a:solidFill>
                <a:latin typeface="Helvetica Neue"/>
                <a:ea typeface="Helvetica Neue"/>
                <a:cs typeface="Helvetica Neue"/>
                <a:sym typeface="Helvetica Neue"/>
              </a:rPr>
              <a:t>the gateway to all other forms of aid</a:t>
            </a:r>
            <a:r>
              <a:rPr lang="en-US" sz="3300">
                <a:solidFill>
                  <a:srgbClr val="414141"/>
                </a:solidFill>
                <a:latin typeface="Helvetica Neue"/>
                <a:ea typeface="Helvetica Neue"/>
                <a:cs typeface="Helvetica Neue"/>
                <a:sym typeface="Helvetica Neue"/>
              </a:rPr>
              <a:t> such as federal loans, state funding, and institutional scholarships.</a:t>
            </a:r>
            <a:endParaRPr sz="6600" u="sng">
              <a:solidFill>
                <a:srgbClr val="414141"/>
              </a:solidFill>
              <a:latin typeface="Helvetica Neue"/>
              <a:ea typeface="Helvetica Neue"/>
              <a:cs typeface="Helvetica Neue"/>
              <a:sym typeface="Helvetica Neue"/>
            </a:endParaRPr>
          </a:p>
        </p:txBody>
      </p:sp>
      <p:sp>
        <p:nvSpPr>
          <p:cNvPr id="147" name="Google Shape;147;p7"/>
          <p:cNvSpPr txBox="1"/>
          <p:nvPr/>
        </p:nvSpPr>
        <p:spPr>
          <a:xfrm>
            <a:off x="883919" y="3040083"/>
            <a:ext cx="10424162" cy="424732"/>
          </a:xfrm>
          <a:prstGeom prst="rect">
            <a:avLst/>
          </a:prstGeom>
          <a:noFill/>
          <a:ln>
            <a:noFill/>
          </a:ln>
        </p:spPr>
        <p:txBody>
          <a:bodyPr anchorCtr="0" anchor="t" bIns="45700" lIns="45700" spcFirstLastPara="1" rIns="45700" wrap="square" tIns="45700">
            <a:spAutoFit/>
          </a:bodyPr>
          <a:lstStyle/>
          <a:p>
            <a:pPr indent="0" lvl="0" marL="0" marR="0" rtl="0" algn="l">
              <a:lnSpc>
                <a:spcPct val="90000"/>
              </a:lnSpc>
              <a:spcBef>
                <a:spcPts val="0"/>
              </a:spcBef>
              <a:spcAft>
                <a:spcPts val="0"/>
              </a:spcAft>
              <a:buClr>
                <a:srgbClr val="000000"/>
              </a:buClr>
              <a:buSzPts val="2400"/>
              <a:buFont typeface="Calibri"/>
              <a:buNone/>
            </a:pPr>
            <a:r>
              <a:t/>
            </a:r>
            <a:endParaRPr b="0" i="0" sz="2400" u="none" cap="none" strike="noStrike">
              <a:solidFill>
                <a:srgbClr val="00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g290a7572b18_0_1"/>
          <p:cNvSpPr/>
          <p:nvPr/>
        </p:nvSpPr>
        <p:spPr>
          <a:xfrm>
            <a:off x="763875" y="2104925"/>
            <a:ext cx="10491300" cy="2835000"/>
          </a:xfrm>
          <a:prstGeom prst="rect">
            <a:avLst/>
          </a:prstGeom>
          <a:solidFill>
            <a:srgbClr val="A7CE6F"/>
          </a:solidFill>
          <a:ln cap="flat" cmpd="sng" w="9525">
            <a:solidFill>
              <a:srgbClr val="A7CE6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53" name="Google Shape;153;g290a7572b18_0_1"/>
          <p:cNvSpPr txBox="1"/>
          <p:nvPr/>
        </p:nvSpPr>
        <p:spPr>
          <a:xfrm>
            <a:off x="727670" y="516836"/>
            <a:ext cx="10491300" cy="646500"/>
          </a:xfrm>
          <a:prstGeom prst="rect">
            <a:avLst/>
          </a:prstGeom>
          <a:noFill/>
          <a:ln>
            <a:noFill/>
          </a:ln>
        </p:spPr>
        <p:txBody>
          <a:bodyPr anchorCtr="0" anchor="t" bIns="45700" lIns="45700" spcFirstLastPara="1" rIns="45700" wrap="square" tIns="45700">
            <a:spAutoFit/>
          </a:bodyPr>
          <a:lstStyle/>
          <a:p>
            <a:pPr indent="0" lvl="0" marL="0" marR="0" rtl="0" algn="l">
              <a:lnSpc>
                <a:spcPct val="90000"/>
              </a:lnSpc>
              <a:spcBef>
                <a:spcPts val="0"/>
              </a:spcBef>
              <a:spcAft>
                <a:spcPts val="0"/>
              </a:spcAft>
              <a:buClr>
                <a:srgbClr val="414A58"/>
              </a:buClr>
              <a:buSzPts val="4000"/>
              <a:buFont typeface="Inter"/>
              <a:buNone/>
            </a:pPr>
            <a:r>
              <a:rPr lang="en-US" sz="4000">
                <a:solidFill>
                  <a:srgbClr val="414A58"/>
                </a:solidFill>
                <a:latin typeface="Inter"/>
                <a:ea typeface="Inter"/>
                <a:cs typeface="Inter"/>
                <a:sym typeface="Inter"/>
              </a:rPr>
              <a:t>FAFSA BASICS</a:t>
            </a:r>
            <a:endParaRPr sz="4000">
              <a:solidFill>
                <a:srgbClr val="414A58"/>
              </a:solidFill>
              <a:latin typeface="Inter"/>
              <a:ea typeface="Inter"/>
              <a:cs typeface="Inter"/>
              <a:sym typeface="Inter"/>
            </a:endParaRPr>
          </a:p>
        </p:txBody>
      </p:sp>
      <p:sp>
        <p:nvSpPr>
          <p:cNvPr id="154" name="Google Shape;154;g290a7572b18_0_1"/>
          <p:cNvSpPr txBox="1"/>
          <p:nvPr>
            <p:ph idx="4294967295" type="sldNum"/>
          </p:nvPr>
        </p:nvSpPr>
        <p:spPr>
          <a:xfrm>
            <a:off x="11692804" y="6435612"/>
            <a:ext cx="174900" cy="246300"/>
          </a:xfrm>
          <a:prstGeom prst="rect">
            <a:avLst/>
          </a:prstGeom>
          <a:noFill/>
          <a:ln>
            <a:noFill/>
          </a:ln>
        </p:spPr>
        <p:txBody>
          <a:bodyPr anchorCtr="0" anchor="ctr" bIns="45700" lIns="45700" spcFirstLastPara="1" rIns="45700" wrap="square" tIns="45700">
            <a:spAutoFit/>
          </a:bodyPr>
          <a:lstStyle/>
          <a:p>
            <a:pPr indent="0" lvl="0" marL="0" rtl="0" algn="r">
              <a:lnSpc>
                <a:spcPct val="100000"/>
              </a:lnSpc>
              <a:spcBef>
                <a:spcPts val="0"/>
              </a:spcBef>
              <a:spcAft>
                <a:spcPts val="0"/>
              </a:spcAft>
              <a:buClr>
                <a:srgbClr val="414A58"/>
              </a:buClr>
              <a:buSzPts val="1000"/>
              <a:buFont typeface="Inter"/>
              <a:buNone/>
            </a:pPr>
            <a:fld id="{00000000-1234-1234-1234-123412341234}" type="slidenum">
              <a:rPr b="0" i="0" lang="en-US" sz="1000" u="none" cap="none" strike="noStrike">
                <a:solidFill>
                  <a:srgbClr val="414A58"/>
                </a:solidFill>
                <a:latin typeface="Inter"/>
                <a:ea typeface="Inter"/>
                <a:cs typeface="Inter"/>
                <a:sym typeface="Inter"/>
              </a:rPr>
              <a:t>‹#›</a:t>
            </a:fld>
            <a:endParaRPr b="0" i="0" sz="1000" u="none" cap="none" strike="noStrike">
              <a:solidFill>
                <a:srgbClr val="414A58"/>
              </a:solidFill>
              <a:latin typeface="Inter"/>
              <a:ea typeface="Inter"/>
              <a:cs typeface="Inter"/>
              <a:sym typeface="Inter"/>
            </a:endParaRPr>
          </a:p>
        </p:txBody>
      </p:sp>
      <p:sp>
        <p:nvSpPr>
          <p:cNvPr id="155" name="Google Shape;155;g290a7572b18_0_1"/>
          <p:cNvSpPr txBox="1"/>
          <p:nvPr/>
        </p:nvSpPr>
        <p:spPr>
          <a:xfrm>
            <a:off x="883919" y="1469529"/>
            <a:ext cx="10424100" cy="3078300"/>
          </a:xfrm>
          <a:prstGeom prst="rect">
            <a:avLst/>
          </a:prstGeom>
          <a:noFill/>
          <a:ln>
            <a:noFill/>
          </a:ln>
        </p:spPr>
        <p:txBody>
          <a:bodyPr anchorCtr="0" anchor="t" bIns="45700" lIns="45700" spcFirstLastPara="1" rIns="45700" wrap="square" tIns="45700">
            <a:spAutoFit/>
          </a:bodyPr>
          <a:lstStyle/>
          <a:p>
            <a:pPr indent="0" lvl="0" marL="0" rtl="0" algn="l">
              <a:spcBef>
                <a:spcPts val="0"/>
              </a:spcBef>
              <a:spcAft>
                <a:spcPts val="0"/>
              </a:spcAft>
              <a:buClr>
                <a:schemeClr val="dk1"/>
              </a:buClr>
              <a:buSzPts val="1100"/>
              <a:buFont typeface="Arial"/>
              <a:buNone/>
            </a:pPr>
            <a:r>
              <a:t/>
            </a:r>
            <a:endParaRPr sz="3300">
              <a:solidFill>
                <a:srgbClr val="414141"/>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sz="3200">
              <a:solidFill>
                <a:srgbClr val="414141"/>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b="1" lang="en-US" sz="3200">
                <a:solidFill>
                  <a:srgbClr val="414141"/>
                </a:solidFill>
                <a:latin typeface="Helvetica Neue"/>
                <a:ea typeface="Helvetica Neue"/>
                <a:cs typeface="Helvetica Neue"/>
                <a:sym typeface="Helvetica Neue"/>
              </a:rPr>
              <a:t>Students &amp; families </a:t>
            </a:r>
            <a:r>
              <a:rPr b="1" lang="en-US" sz="3200" u="sng">
                <a:solidFill>
                  <a:srgbClr val="414141"/>
                </a:solidFill>
                <a:latin typeface="Helvetica Neue"/>
                <a:ea typeface="Helvetica Neue"/>
                <a:cs typeface="Helvetica Neue"/>
                <a:sym typeface="Helvetica Neue"/>
              </a:rPr>
              <a:t>(regardless of their income)</a:t>
            </a:r>
            <a:r>
              <a:rPr b="1" lang="en-US" sz="3200">
                <a:solidFill>
                  <a:srgbClr val="414141"/>
                </a:solidFill>
                <a:latin typeface="Helvetica Neue"/>
                <a:ea typeface="Helvetica Neue"/>
                <a:cs typeface="Helvetica Neue"/>
                <a:sym typeface="Helvetica Neue"/>
              </a:rPr>
              <a:t> should be encouraged to apply so they don't miss out on additional money for college!!!</a:t>
            </a:r>
            <a:endParaRPr b="1" sz="3200">
              <a:solidFill>
                <a:srgbClr val="414141"/>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sz="3300">
              <a:solidFill>
                <a:schemeClr val="dk1"/>
              </a:solidFill>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xmlns:r="http://schemas.openxmlformats.org/officeDocument/2006/relationships" name="1_Office Theme">
  <a:themeElements>
    <a:clrScheme name="1_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 Theme">
  <a:themeElements>
    <a:clrScheme name="1_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0x010100481A42C9A1FF0C4E8EFDD6E1EC68268E</vt:lpwstr>
  </property>
  <property fmtid="{D5CDD505-2E9C-101B-9397-08002B2CF9AE}" pid="3" name="Order">
    <vt:r8>100900.0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ies>
</file>