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Lst>
  <p:sldSz cy="5143500" cx="9144000"/>
  <p:notesSz cx="6858000" cy="9144000"/>
  <p:embeddedFontLst>
    <p:embeddedFont>
      <p:font typeface="Roboto"/>
      <p:regular r:id="rId51"/>
      <p:bold r:id="rId52"/>
      <p:italic r:id="rId53"/>
      <p:boldItalic r:id="rId54"/>
    </p:embeddedFont>
    <p:embeddedFont>
      <p:font typeface="Berkshire Swash"/>
      <p:regular r:id="rId55"/>
    </p:embeddedFont>
    <p:embeddedFont>
      <p:font typeface="Libre Baskerville"/>
      <p:regular r:id="rId56"/>
      <p:bold r:id="rId57"/>
      <p:italic r:id="rId5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727A0F5-1B61-4338-8C29-06AC60493306}">
  <a:tblStyle styleId="{C727A0F5-1B61-4338-8C29-06AC60493306}"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Roboto-regular.fntdata"/><Relationship Id="rId50" Type="http://schemas.openxmlformats.org/officeDocument/2006/relationships/slide" Target="slides/slide45.xml"/><Relationship Id="rId53" Type="http://schemas.openxmlformats.org/officeDocument/2006/relationships/font" Target="fonts/Roboto-italic.fntdata"/><Relationship Id="rId52" Type="http://schemas.openxmlformats.org/officeDocument/2006/relationships/font" Target="fonts/Roboto-bold.fntdata"/><Relationship Id="rId11" Type="http://schemas.openxmlformats.org/officeDocument/2006/relationships/slide" Target="slides/slide6.xml"/><Relationship Id="rId55" Type="http://schemas.openxmlformats.org/officeDocument/2006/relationships/font" Target="fonts/BerkshireSwash-regular.fntdata"/><Relationship Id="rId10" Type="http://schemas.openxmlformats.org/officeDocument/2006/relationships/slide" Target="slides/slide5.xml"/><Relationship Id="rId54" Type="http://schemas.openxmlformats.org/officeDocument/2006/relationships/font" Target="fonts/Roboto-boldItalic.fntdata"/><Relationship Id="rId13" Type="http://schemas.openxmlformats.org/officeDocument/2006/relationships/slide" Target="slides/slide8.xml"/><Relationship Id="rId57" Type="http://schemas.openxmlformats.org/officeDocument/2006/relationships/font" Target="fonts/LibreBaskerville-bold.fntdata"/><Relationship Id="rId12" Type="http://schemas.openxmlformats.org/officeDocument/2006/relationships/slide" Target="slides/slide7.xml"/><Relationship Id="rId56" Type="http://schemas.openxmlformats.org/officeDocument/2006/relationships/font" Target="fonts/LibreBaskerville-regular.fntdata"/><Relationship Id="rId15" Type="http://schemas.openxmlformats.org/officeDocument/2006/relationships/slide" Target="slides/slide10.xml"/><Relationship Id="rId14" Type="http://schemas.openxmlformats.org/officeDocument/2006/relationships/slide" Target="slides/slide9.xml"/><Relationship Id="rId58" Type="http://schemas.openxmlformats.org/officeDocument/2006/relationships/font" Target="fonts/LibreBaskerville-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13dc72b76a8_0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2" name="Google Shape;382;g13dc72b76a8_0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13dc72b76a8_0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8" name="Google Shape;388;g13dc72b76a8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13dc72b76a8_0_1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4" name="Google Shape;394;g13dc72b76a8_0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13dc72b76a8_0_1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0" name="Google Shape;400;g13dc72b76a8_0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13dc72b76a8_0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6" name="Google Shape;406;g13dc72b76a8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13cdc568b1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4" name="Google Shape;434;g13cdc568b1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g13dc72b76a8_0_4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2" name="Google Shape;482;g13dc72b76a8_0_4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g13dc72b76a8_0_4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4" name="Google Shape;524;g13dc72b76a8_0_4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g13dc72b76a8_0_5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2" name="Google Shape;532;g13dc72b76a8_0_5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g13dc72b76a8_0_5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8" name="Google Shape;538;g13dc72b76a8_0_5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aa92d6a1c2_2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aa92d6a1c2_2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g13dc72b76a8_0_5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7" name="Google Shape;547;g13dc72b76a8_0_5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g13dc72b76a8_0_5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3" name="Google Shape;553;g13dc72b76a8_0_5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g13dc72b76a8_0_6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0" name="Google Shape;560;g13dc72b76a8_0_6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g13dc72b76a8_0_2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8" name="Google Shape;588;g13dc72b76a8_0_2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4" name="Shape 634"/>
        <p:cNvGrpSpPr/>
        <p:nvPr/>
      </p:nvGrpSpPr>
      <p:grpSpPr>
        <a:xfrm>
          <a:off x="0" y="0"/>
          <a:ext cx="0" cy="0"/>
          <a:chOff x="0" y="0"/>
          <a:chExt cx="0" cy="0"/>
        </a:xfrm>
      </p:grpSpPr>
      <p:sp>
        <p:nvSpPr>
          <p:cNvPr id="635" name="Google Shape;635;g13dc72b76a8_0_3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6" name="Google Shape;636;g13dc72b76a8_0_3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6" name="Shape 676"/>
        <p:cNvGrpSpPr/>
        <p:nvPr/>
      </p:nvGrpSpPr>
      <p:grpSpPr>
        <a:xfrm>
          <a:off x="0" y="0"/>
          <a:ext cx="0" cy="0"/>
          <a:chOff x="0" y="0"/>
          <a:chExt cx="0" cy="0"/>
        </a:xfrm>
      </p:grpSpPr>
      <p:sp>
        <p:nvSpPr>
          <p:cNvPr id="677" name="Google Shape;677;g13dc72b76a8_0_3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8" name="Google Shape;678;g13dc72b76a8_0_3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2" name="Shape 682"/>
        <p:cNvGrpSpPr/>
        <p:nvPr/>
      </p:nvGrpSpPr>
      <p:grpSpPr>
        <a:xfrm>
          <a:off x="0" y="0"/>
          <a:ext cx="0" cy="0"/>
          <a:chOff x="0" y="0"/>
          <a:chExt cx="0" cy="0"/>
        </a:xfrm>
      </p:grpSpPr>
      <p:sp>
        <p:nvSpPr>
          <p:cNvPr id="683" name="Google Shape;683;g13dc72b76a8_0_3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4" name="Google Shape;684;g13dc72b76a8_0_3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9" name="Shape 689"/>
        <p:cNvGrpSpPr/>
        <p:nvPr/>
      </p:nvGrpSpPr>
      <p:grpSpPr>
        <a:xfrm>
          <a:off x="0" y="0"/>
          <a:ext cx="0" cy="0"/>
          <a:chOff x="0" y="0"/>
          <a:chExt cx="0" cy="0"/>
        </a:xfrm>
      </p:grpSpPr>
      <p:sp>
        <p:nvSpPr>
          <p:cNvPr id="690" name="Google Shape;690;g13dc72b76a8_0_3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1" name="Google Shape;691;g13dc72b76a8_0_3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5" name="Shape 695"/>
        <p:cNvGrpSpPr/>
        <p:nvPr/>
      </p:nvGrpSpPr>
      <p:grpSpPr>
        <a:xfrm>
          <a:off x="0" y="0"/>
          <a:ext cx="0" cy="0"/>
          <a:chOff x="0" y="0"/>
          <a:chExt cx="0" cy="0"/>
        </a:xfrm>
      </p:grpSpPr>
      <p:sp>
        <p:nvSpPr>
          <p:cNvPr id="696" name="Google Shape;696;g13dc72b76a8_0_3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7" name="Google Shape;697;g13dc72b76a8_0_3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2" name="Shape 702"/>
        <p:cNvGrpSpPr/>
        <p:nvPr/>
      </p:nvGrpSpPr>
      <p:grpSpPr>
        <a:xfrm>
          <a:off x="0" y="0"/>
          <a:ext cx="0" cy="0"/>
          <a:chOff x="0" y="0"/>
          <a:chExt cx="0" cy="0"/>
        </a:xfrm>
      </p:grpSpPr>
      <p:sp>
        <p:nvSpPr>
          <p:cNvPr id="703" name="Google Shape;703;g13dc72b76a8_0_4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4" name="Google Shape;704;g13dc72b76a8_0_4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13dc72b76a8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13dc72b76a8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8" name="Shape 708"/>
        <p:cNvGrpSpPr/>
        <p:nvPr/>
      </p:nvGrpSpPr>
      <p:grpSpPr>
        <a:xfrm>
          <a:off x="0" y="0"/>
          <a:ext cx="0" cy="0"/>
          <a:chOff x="0" y="0"/>
          <a:chExt cx="0" cy="0"/>
        </a:xfrm>
      </p:grpSpPr>
      <p:sp>
        <p:nvSpPr>
          <p:cNvPr id="709" name="Google Shape;709;g13dc72b76a8_0_6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0" name="Google Shape;710;g13dc72b76a8_0_6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6" name="Shape 736"/>
        <p:cNvGrpSpPr/>
        <p:nvPr/>
      </p:nvGrpSpPr>
      <p:grpSpPr>
        <a:xfrm>
          <a:off x="0" y="0"/>
          <a:ext cx="0" cy="0"/>
          <a:chOff x="0" y="0"/>
          <a:chExt cx="0" cy="0"/>
        </a:xfrm>
      </p:grpSpPr>
      <p:sp>
        <p:nvSpPr>
          <p:cNvPr id="737" name="Google Shape;737;g13dc72b76a8_0_2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8" name="Google Shape;738;g13dc72b76a8_0_2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4" name="Shape 784"/>
        <p:cNvGrpSpPr/>
        <p:nvPr/>
      </p:nvGrpSpPr>
      <p:grpSpPr>
        <a:xfrm>
          <a:off x="0" y="0"/>
          <a:ext cx="0" cy="0"/>
          <a:chOff x="0" y="0"/>
          <a:chExt cx="0" cy="0"/>
        </a:xfrm>
      </p:grpSpPr>
      <p:sp>
        <p:nvSpPr>
          <p:cNvPr id="785" name="Google Shape;785;g13dc72b76a8_0_4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6" name="Google Shape;786;g13dc72b76a8_0_4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6" name="Shape 826"/>
        <p:cNvGrpSpPr/>
        <p:nvPr/>
      </p:nvGrpSpPr>
      <p:grpSpPr>
        <a:xfrm>
          <a:off x="0" y="0"/>
          <a:ext cx="0" cy="0"/>
          <a:chOff x="0" y="0"/>
          <a:chExt cx="0" cy="0"/>
        </a:xfrm>
      </p:grpSpPr>
      <p:sp>
        <p:nvSpPr>
          <p:cNvPr id="827" name="Google Shape;827;g13dc72b76a8_0_5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8" name="Google Shape;828;g13dc72b76a8_0_5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2" name="Shape 832"/>
        <p:cNvGrpSpPr/>
        <p:nvPr/>
      </p:nvGrpSpPr>
      <p:grpSpPr>
        <a:xfrm>
          <a:off x="0" y="0"/>
          <a:ext cx="0" cy="0"/>
          <a:chOff x="0" y="0"/>
          <a:chExt cx="0" cy="0"/>
        </a:xfrm>
      </p:grpSpPr>
      <p:sp>
        <p:nvSpPr>
          <p:cNvPr id="833" name="Google Shape;833;g13dc72b76a8_0_5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4" name="Google Shape;834;g13dc72b76a8_0_5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8" name="Shape 838"/>
        <p:cNvGrpSpPr/>
        <p:nvPr/>
      </p:nvGrpSpPr>
      <p:grpSpPr>
        <a:xfrm>
          <a:off x="0" y="0"/>
          <a:ext cx="0" cy="0"/>
          <a:chOff x="0" y="0"/>
          <a:chExt cx="0" cy="0"/>
        </a:xfrm>
      </p:grpSpPr>
      <p:sp>
        <p:nvSpPr>
          <p:cNvPr id="839" name="Google Shape;839;g13dc72b76a8_0_5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0" name="Google Shape;840;g13dc72b76a8_0_5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4" name="Shape 844"/>
        <p:cNvGrpSpPr/>
        <p:nvPr/>
      </p:nvGrpSpPr>
      <p:grpSpPr>
        <a:xfrm>
          <a:off x="0" y="0"/>
          <a:ext cx="0" cy="0"/>
          <a:chOff x="0" y="0"/>
          <a:chExt cx="0" cy="0"/>
        </a:xfrm>
      </p:grpSpPr>
      <p:sp>
        <p:nvSpPr>
          <p:cNvPr id="845" name="Google Shape;845;g13dc72b76a8_0_5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6" name="Google Shape;846;g13dc72b76a8_0_5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2" name="Shape 852"/>
        <p:cNvGrpSpPr/>
        <p:nvPr/>
      </p:nvGrpSpPr>
      <p:grpSpPr>
        <a:xfrm>
          <a:off x="0" y="0"/>
          <a:ext cx="0" cy="0"/>
          <a:chOff x="0" y="0"/>
          <a:chExt cx="0" cy="0"/>
        </a:xfrm>
      </p:grpSpPr>
      <p:sp>
        <p:nvSpPr>
          <p:cNvPr id="853" name="Google Shape;853;g13dc72b76a8_0_7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4" name="Google Shape;854;g13dc72b76a8_0_7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0" name="Shape 880"/>
        <p:cNvGrpSpPr/>
        <p:nvPr/>
      </p:nvGrpSpPr>
      <p:grpSpPr>
        <a:xfrm>
          <a:off x="0" y="0"/>
          <a:ext cx="0" cy="0"/>
          <a:chOff x="0" y="0"/>
          <a:chExt cx="0" cy="0"/>
        </a:xfrm>
      </p:grpSpPr>
      <p:sp>
        <p:nvSpPr>
          <p:cNvPr id="881" name="Google Shape;881;g13dc72b76a8_0_1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2" name="Google Shape;882;g13dc72b76a8_0_1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8" name="Shape 928"/>
        <p:cNvGrpSpPr/>
        <p:nvPr/>
      </p:nvGrpSpPr>
      <p:grpSpPr>
        <a:xfrm>
          <a:off x="0" y="0"/>
          <a:ext cx="0" cy="0"/>
          <a:chOff x="0" y="0"/>
          <a:chExt cx="0" cy="0"/>
        </a:xfrm>
      </p:grpSpPr>
      <p:sp>
        <p:nvSpPr>
          <p:cNvPr id="929" name="Google Shape;929;g13cdc568b1e_0_2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0" name="Google Shape;930;g13cdc568b1e_0_2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8a1f552b24_0_4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8a1f552b24_0_4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0" name="Shape 970"/>
        <p:cNvGrpSpPr/>
        <p:nvPr/>
      </p:nvGrpSpPr>
      <p:grpSpPr>
        <a:xfrm>
          <a:off x="0" y="0"/>
          <a:ext cx="0" cy="0"/>
          <a:chOff x="0" y="0"/>
          <a:chExt cx="0" cy="0"/>
        </a:xfrm>
      </p:grpSpPr>
      <p:sp>
        <p:nvSpPr>
          <p:cNvPr id="971" name="Google Shape;971;g13dc72b76a8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2" name="Google Shape;972;g13dc72b76a8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6" name="Shape 976"/>
        <p:cNvGrpSpPr/>
        <p:nvPr/>
      </p:nvGrpSpPr>
      <p:grpSpPr>
        <a:xfrm>
          <a:off x="0" y="0"/>
          <a:ext cx="0" cy="0"/>
          <a:chOff x="0" y="0"/>
          <a:chExt cx="0" cy="0"/>
        </a:xfrm>
      </p:grpSpPr>
      <p:sp>
        <p:nvSpPr>
          <p:cNvPr id="977" name="Google Shape;977;g13dc72b76a8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8" name="Google Shape;978;g13dc72b76a8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2" name="Shape 982"/>
        <p:cNvGrpSpPr/>
        <p:nvPr/>
      </p:nvGrpSpPr>
      <p:grpSpPr>
        <a:xfrm>
          <a:off x="0" y="0"/>
          <a:ext cx="0" cy="0"/>
          <a:chOff x="0" y="0"/>
          <a:chExt cx="0" cy="0"/>
        </a:xfrm>
      </p:grpSpPr>
      <p:sp>
        <p:nvSpPr>
          <p:cNvPr id="983" name="Google Shape;983;g13dc72b76a8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4" name="Google Shape;984;g13dc72b76a8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9" name="Shape 989"/>
        <p:cNvGrpSpPr/>
        <p:nvPr/>
      </p:nvGrpSpPr>
      <p:grpSpPr>
        <a:xfrm>
          <a:off x="0" y="0"/>
          <a:ext cx="0" cy="0"/>
          <a:chOff x="0" y="0"/>
          <a:chExt cx="0" cy="0"/>
        </a:xfrm>
      </p:grpSpPr>
      <p:sp>
        <p:nvSpPr>
          <p:cNvPr id="990" name="Google Shape;990;gf494ce625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1" name="Google Shape;991;gf494ce625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5" name="Shape 995"/>
        <p:cNvGrpSpPr/>
        <p:nvPr/>
      </p:nvGrpSpPr>
      <p:grpSpPr>
        <a:xfrm>
          <a:off x="0" y="0"/>
          <a:ext cx="0" cy="0"/>
          <a:chOff x="0" y="0"/>
          <a:chExt cx="0" cy="0"/>
        </a:xfrm>
      </p:grpSpPr>
      <p:sp>
        <p:nvSpPr>
          <p:cNvPr id="996" name="Google Shape;996;g13dc72b76a8_0_7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7" name="Google Shape;997;g13dc72b76a8_0_7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3" name="Shape 1023"/>
        <p:cNvGrpSpPr/>
        <p:nvPr/>
      </p:nvGrpSpPr>
      <p:grpSpPr>
        <a:xfrm>
          <a:off x="0" y="0"/>
          <a:ext cx="0" cy="0"/>
          <a:chOff x="0" y="0"/>
          <a:chExt cx="0" cy="0"/>
        </a:xfrm>
      </p:grpSpPr>
      <p:sp>
        <p:nvSpPr>
          <p:cNvPr id="1024" name="Google Shape;1024;g8a1f552b24_0_2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5" name="Google Shape;1025;g8a1f552b24_0_2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966b42add8_4_1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966b42add8_4_1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13dc72b76a8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13dc72b76a8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13dc72b76a8_0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13dc72b76a8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13dc72b76a8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13dc72b76a8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13dc72b76a8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13dc72b76a8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 Id="rId4" Type="http://schemas.openxmlformats.org/officeDocument/2006/relationships/hyperlink" Target="https://slidesgo.com/" TargetMode="External"/><Relationship Id="rId5" Type="http://schemas.openxmlformats.org/officeDocument/2006/relationships/hyperlink" Target="https://www.flaticon.com/" TargetMode="External"/><Relationship Id="rId6" Type="http://schemas.openxmlformats.org/officeDocument/2006/relationships/hyperlink" Target="https://www.freepik.com/" TargetMode="Externa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8" name="Shape 8"/>
        <p:cNvGrpSpPr/>
        <p:nvPr/>
      </p:nvGrpSpPr>
      <p:grpSpPr>
        <a:xfrm>
          <a:off x="0" y="0"/>
          <a:ext cx="0" cy="0"/>
          <a:chOff x="0" y="0"/>
          <a:chExt cx="0" cy="0"/>
        </a:xfrm>
      </p:grpSpPr>
      <p:pic>
        <p:nvPicPr>
          <p:cNvPr id="9" name="Google Shape;9;p2"/>
          <p:cNvPicPr preferRelativeResize="0"/>
          <p:nvPr/>
        </p:nvPicPr>
        <p:blipFill>
          <a:blip r:embed="rId2">
            <a:alphaModFix amt="75000"/>
          </a:blip>
          <a:stretch>
            <a:fillRect/>
          </a:stretch>
        </p:blipFill>
        <p:spPr>
          <a:xfrm rot="10800000">
            <a:off x="7083550" y="3159225"/>
            <a:ext cx="2060450" cy="1984276"/>
          </a:xfrm>
          <a:prstGeom prst="rect">
            <a:avLst/>
          </a:prstGeom>
          <a:noFill/>
          <a:ln>
            <a:noFill/>
          </a:ln>
        </p:spPr>
      </p:pic>
      <p:pic>
        <p:nvPicPr>
          <p:cNvPr id="10" name="Google Shape;10;p2"/>
          <p:cNvPicPr preferRelativeResize="0"/>
          <p:nvPr/>
        </p:nvPicPr>
        <p:blipFill>
          <a:blip r:embed="rId3">
            <a:alphaModFix amt="55000"/>
          </a:blip>
          <a:stretch>
            <a:fillRect/>
          </a:stretch>
        </p:blipFill>
        <p:spPr>
          <a:xfrm>
            <a:off x="-3" y="0"/>
            <a:ext cx="3227225" cy="3330400"/>
          </a:xfrm>
          <a:prstGeom prst="rect">
            <a:avLst/>
          </a:prstGeom>
          <a:noFill/>
          <a:ln>
            <a:noFill/>
          </a:ln>
        </p:spPr>
      </p:pic>
      <p:sp>
        <p:nvSpPr>
          <p:cNvPr id="11" name="Google Shape;11;p2"/>
          <p:cNvSpPr txBox="1"/>
          <p:nvPr>
            <p:ph type="ctrTitle"/>
          </p:nvPr>
        </p:nvSpPr>
        <p:spPr>
          <a:xfrm>
            <a:off x="4228725" y="1288138"/>
            <a:ext cx="4200900" cy="1850700"/>
          </a:xfrm>
          <a:prstGeom prst="rect">
            <a:avLst/>
          </a:prstGeom>
        </p:spPr>
        <p:txBody>
          <a:bodyPr anchorCtr="0" anchor="ctr" bIns="91425" lIns="91425" spcFirstLastPara="1" rIns="91425" wrap="square" tIns="91425">
            <a:noAutofit/>
          </a:bodyPr>
          <a:lstStyle>
            <a:lvl1pPr lvl="0" algn="r">
              <a:spcBef>
                <a:spcPts val="0"/>
              </a:spcBef>
              <a:spcAft>
                <a:spcPts val="0"/>
              </a:spcAft>
              <a:buSzPts val="4800"/>
              <a:buNone/>
              <a:defRPr sz="6100">
                <a:latin typeface="Libre Baskerville"/>
                <a:ea typeface="Libre Baskerville"/>
                <a:cs typeface="Libre Baskerville"/>
                <a:sym typeface="Libre Baskerville"/>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2" name="Google Shape;12;p2"/>
          <p:cNvSpPr txBox="1"/>
          <p:nvPr>
            <p:ph idx="1" type="subTitle"/>
          </p:nvPr>
        </p:nvSpPr>
        <p:spPr>
          <a:xfrm>
            <a:off x="5562775" y="3062763"/>
            <a:ext cx="2867100" cy="792600"/>
          </a:xfrm>
          <a:prstGeom prst="rect">
            <a:avLst/>
          </a:prstGeom>
        </p:spPr>
        <p:txBody>
          <a:bodyPr anchorCtr="0" anchor="t" bIns="91425" lIns="91425" spcFirstLastPara="1" rIns="91425" wrap="square" tIns="91425">
            <a:noAutofit/>
          </a:bodyPr>
          <a:lstStyle>
            <a:lvl1pPr lvl="0" algn="r">
              <a:lnSpc>
                <a:spcPct val="100000"/>
              </a:lnSpc>
              <a:spcBef>
                <a:spcPts val="0"/>
              </a:spcBef>
              <a:spcAft>
                <a:spcPts val="0"/>
              </a:spcAft>
              <a:buClr>
                <a:schemeClr val="accent2"/>
              </a:buClr>
              <a:buSzPts val="1800"/>
              <a:buNon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3" name="Google Shape;13;p2"/>
          <p:cNvSpPr/>
          <p:nvPr/>
        </p:nvSpPr>
        <p:spPr>
          <a:xfrm flipH="1">
            <a:off x="226985" y="206940"/>
            <a:ext cx="8690031" cy="4729620"/>
          </a:xfrm>
          <a:custGeom>
            <a:rect b="b" l="l" r="r" t="t"/>
            <a:pathLst>
              <a:path extrusionOk="0" fill="none" h="182031" w="284476">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cap="rnd" cmpd="sng" w="269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lt2"/>
        </a:solidFill>
      </p:bgPr>
    </p:bg>
    <p:spTree>
      <p:nvGrpSpPr>
        <p:cNvPr id="57" name="Shape 57"/>
        <p:cNvGrpSpPr/>
        <p:nvPr/>
      </p:nvGrpSpPr>
      <p:grpSpPr>
        <a:xfrm>
          <a:off x="0" y="0"/>
          <a:ext cx="0" cy="0"/>
          <a:chOff x="0" y="0"/>
          <a:chExt cx="0" cy="0"/>
        </a:xfrm>
      </p:grpSpPr>
      <p:pic>
        <p:nvPicPr>
          <p:cNvPr id="58" name="Google Shape;58;p11"/>
          <p:cNvPicPr preferRelativeResize="0"/>
          <p:nvPr/>
        </p:nvPicPr>
        <p:blipFill>
          <a:blip r:embed="rId2">
            <a:alphaModFix amt="35000"/>
          </a:blip>
          <a:stretch>
            <a:fillRect/>
          </a:stretch>
        </p:blipFill>
        <p:spPr>
          <a:xfrm>
            <a:off x="1176338" y="1157288"/>
            <a:ext cx="6791325" cy="2828925"/>
          </a:xfrm>
          <a:prstGeom prst="rect">
            <a:avLst/>
          </a:prstGeom>
          <a:noFill/>
          <a:ln>
            <a:noFill/>
          </a:ln>
        </p:spPr>
      </p:pic>
      <p:sp>
        <p:nvSpPr>
          <p:cNvPr id="59" name="Google Shape;59;p11"/>
          <p:cNvSpPr/>
          <p:nvPr/>
        </p:nvSpPr>
        <p:spPr>
          <a:xfrm flipH="1">
            <a:off x="226985" y="206940"/>
            <a:ext cx="8690031" cy="4729620"/>
          </a:xfrm>
          <a:custGeom>
            <a:rect b="b" l="l" r="r" t="t"/>
            <a:pathLst>
              <a:path extrusionOk="0" fill="none" h="182031" w="284476">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cap="rnd" cmpd="sng" w="269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1"/>
          <p:cNvSpPr txBox="1"/>
          <p:nvPr>
            <p:ph idx="1" type="body"/>
          </p:nvPr>
        </p:nvSpPr>
        <p:spPr>
          <a:xfrm>
            <a:off x="714150" y="3285213"/>
            <a:ext cx="7715700" cy="363900"/>
          </a:xfrm>
          <a:prstGeom prst="rect">
            <a:avLst/>
          </a:prstGeom>
        </p:spPr>
        <p:txBody>
          <a:bodyPr anchorCtr="0" anchor="t" bIns="91425" lIns="91425" spcFirstLastPara="1" rIns="91425" wrap="square" tIns="91425">
            <a:noAutofit/>
          </a:bodyPr>
          <a:lstStyle>
            <a:lvl1pPr indent="-342900" lvl="0" marL="457200" rtl="0" algn="ctr">
              <a:lnSpc>
                <a:spcPct val="100000"/>
              </a:lnSpc>
              <a:spcBef>
                <a:spcPts val="0"/>
              </a:spcBef>
              <a:spcAft>
                <a:spcPts val="0"/>
              </a:spcAft>
              <a:buSzPts val="1800"/>
              <a:buChar char="●"/>
              <a:defRPr sz="1700"/>
            </a:lvl1pPr>
            <a:lvl2pPr indent="-342900" lvl="1" marL="914400" rtl="0" algn="ctr">
              <a:spcBef>
                <a:spcPts val="0"/>
              </a:spcBef>
              <a:spcAft>
                <a:spcPts val="0"/>
              </a:spcAft>
              <a:buSzPts val="1800"/>
              <a:buChar char="○"/>
              <a:defRPr/>
            </a:lvl2pPr>
            <a:lvl3pPr indent="-342900" lvl="2" marL="1371600" rtl="0" algn="ctr">
              <a:spcBef>
                <a:spcPts val="1600"/>
              </a:spcBef>
              <a:spcAft>
                <a:spcPts val="0"/>
              </a:spcAft>
              <a:buSzPts val="1800"/>
              <a:buChar char="■"/>
              <a:defRPr/>
            </a:lvl3pPr>
            <a:lvl4pPr indent="-342900" lvl="3" marL="1828800" rtl="0" algn="ctr">
              <a:spcBef>
                <a:spcPts val="1600"/>
              </a:spcBef>
              <a:spcAft>
                <a:spcPts val="0"/>
              </a:spcAft>
              <a:buSzPts val="1800"/>
              <a:buChar char="●"/>
              <a:defRPr/>
            </a:lvl4pPr>
            <a:lvl5pPr indent="-342900" lvl="4" marL="2286000" rtl="0" algn="ctr">
              <a:spcBef>
                <a:spcPts val="1600"/>
              </a:spcBef>
              <a:spcAft>
                <a:spcPts val="0"/>
              </a:spcAft>
              <a:buSzPts val="1800"/>
              <a:buChar char="○"/>
              <a:defRPr/>
            </a:lvl5pPr>
            <a:lvl6pPr indent="-342900" lvl="5" marL="2743200" rtl="0" algn="ctr">
              <a:spcBef>
                <a:spcPts val="1600"/>
              </a:spcBef>
              <a:spcAft>
                <a:spcPts val="0"/>
              </a:spcAft>
              <a:buSzPts val="1800"/>
              <a:buChar char="■"/>
              <a:defRPr/>
            </a:lvl6pPr>
            <a:lvl7pPr indent="-342900" lvl="6" marL="3200400" rtl="0" algn="ctr">
              <a:spcBef>
                <a:spcPts val="1600"/>
              </a:spcBef>
              <a:spcAft>
                <a:spcPts val="0"/>
              </a:spcAft>
              <a:buSzPts val="1800"/>
              <a:buChar char="●"/>
              <a:defRPr/>
            </a:lvl7pPr>
            <a:lvl8pPr indent="-342900" lvl="7" marL="3657600" rtl="0" algn="ctr">
              <a:spcBef>
                <a:spcPts val="1600"/>
              </a:spcBef>
              <a:spcAft>
                <a:spcPts val="0"/>
              </a:spcAft>
              <a:buSzPts val="1800"/>
              <a:buChar char="○"/>
              <a:defRPr/>
            </a:lvl8pPr>
            <a:lvl9pPr indent="-342900" lvl="8" marL="4114800" rtl="0" algn="ctr">
              <a:spcBef>
                <a:spcPts val="1600"/>
              </a:spcBef>
              <a:spcAft>
                <a:spcPts val="1600"/>
              </a:spcAft>
              <a:buSzPts val="1800"/>
              <a:buChar char="■"/>
              <a:defRPr/>
            </a:lvl9pPr>
          </a:lstStyle>
          <a:p/>
        </p:txBody>
      </p:sp>
      <p:sp>
        <p:nvSpPr>
          <p:cNvPr id="61" name="Google Shape;61;p11"/>
          <p:cNvSpPr txBox="1"/>
          <p:nvPr>
            <p:ph hasCustomPrompt="1" type="title"/>
          </p:nvPr>
        </p:nvSpPr>
        <p:spPr>
          <a:xfrm>
            <a:off x="714150" y="1646788"/>
            <a:ext cx="7715700" cy="1645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2"/>
              </a:buClr>
              <a:buSzPts val="9600"/>
              <a:buNone/>
              <a:defRPr sz="9600"/>
            </a:lvl1pPr>
            <a:lvl2pPr lvl="1" rtl="0" algn="ctr">
              <a:spcBef>
                <a:spcPts val="0"/>
              </a:spcBef>
              <a:spcAft>
                <a:spcPts val="0"/>
              </a:spcAft>
              <a:buClr>
                <a:schemeClr val="accent2"/>
              </a:buClr>
              <a:buSzPts val="12000"/>
              <a:buNone/>
              <a:defRPr sz="12000">
                <a:solidFill>
                  <a:schemeClr val="accent2"/>
                </a:solidFill>
              </a:defRPr>
            </a:lvl2pPr>
            <a:lvl3pPr lvl="2" rtl="0" algn="ctr">
              <a:spcBef>
                <a:spcPts val="0"/>
              </a:spcBef>
              <a:spcAft>
                <a:spcPts val="0"/>
              </a:spcAft>
              <a:buClr>
                <a:schemeClr val="accent2"/>
              </a:buClr>
              <a:buSzPts val="12000"/>
              <a:buNone/>
              <a:defRPr sz="12000">
                <a:solidFill>
                  <a:schemeClr val="accent2"/>
                </a:solidFill>
              </a:defRPr>
            </a:lvl3pPr>
            <a:lvl4pPr lvl="3" rtl="0" algn="ctr">
              <a:spcBef>
                <a:spcPts val="0"/>
              </a:spcBef>
              <a:spcAft>
                <a:spcPts val="0"/>
              </a:spcAft>
              <a:buClr>
                <a:schemeClr val="accent2"/>
              </a:buClr>
              <a:buSzPts val="12000"/>
              <a:buNone/>
              <a:defRPr sz="12000">
                <a:solidFill>
                  <a:schemeClr val="accent2"/>
                </a:solidFill>
              </a:defRPr>
            </a:lvl4pPr>
            <a:lvl5pPr lvl="4" rtl="0" algn="ctr">
              <a:spcBef>
                <a:spcPts val="0"/>
              </a:spcBef>
              <a:spcAft>
                <a:spcPts val="0"/>
              </a:spcAft>
              <a:buClr>
                <a:schemeClr val="accent2"/>
              </a:buClr>
              <a:buSzPts val="12000"/>
              <a:buNone/>
              <a:defRPr sz="12000">
                <a:solidFill>
                  <a:schemeClr val="accent2"/>
                </a:solidFill>
              </a:defRPr>
            </a:lvl5pPr>
            <a:lvl6pPr lvl="5" rtl="0" algn="ctr">
              <a:spcBef>
                <a:spcPts val="0"/>
              </a:spcBef>
              <a:spcAft>
                <a:spcPts val="0"/>
              </a:spcAft>
              <a:buClr>
                <a:schemeClr val="accent2"/>
              </a:buClr>
              <a:buSzPts val="12000"/>
              <a:buNone/>
              <a:defRPr sz="12000">
                <a:solidFill>
                  <a:schemeClr val="accent2"/>
                </a:solidFill>
              </a:defRPr>
            </a:lvl6pPr>
            <a:lvl7pPr lvl="6" rtl="0" algn="ctr">
              <a:spcBef>
                <a:spcPts val="0"/>
              </a:spcBef>
              <a:spcAft>
                <a:spcPts val="0"/>
              </a:spcAft>
              <a:buClr>
                <a:schemeClr val="accent2"/>
              </a:buClr>
              <a:buSzPts val="12000"/>
              <a:buNone/>
              <a:defRPr sz="12000">
                <a:solidFill>
                  <a:schemeClr val="accent2"/>
                </a:solidFill>
              </a:defRPr>
            </a:lvl7pPr>
            <a:lvl8pPr lvl="7" rtl="0" algn="ctr">
              <a:spcBef>
                <a:spcPts val="0"/>
              </a:spcBef>
              <a:spcAft>
                <a:spcPts val="0"/>
              </a:spcAft>
              <a:buClr>
                <a:schemeClr val="accent2"/>
              </a:buClr>
              <a:buSzPts val="12000"/>
              <a:buNone/>
              <a:defRPr sz="12000">
                <a:solidFill>
                  <a:schemeClr val="accent2"/>
                </a:solidFill>
              </a:defRPr>
            </a:lvl8pPr>
            <a:lvl9pPr lvl="8" rtl="0" algn="ctr">
              <a:spcBef>
                <a:spcPts val="0"/>
              </a:spcBef>
              <a:spcAft>
                <a:spcPts val="0"/>
              </a:spcAft>
              <a:buClr>
                <a:schemeClr val="accent2"/>
              </a:buClr>
              <a:buSzPts val="12000"/>
              <a:buNone/>
              <a:defRPr sz="12000">
                <a:solidFill>
                  <a:schemeClr val="accent2"/>
                </a:solidFill>
              </a:defRPr>
            </a:lvl9pPr>
          </a:lstStyle>
          <a:p>
            <a:r>
              <a:t>xx%</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lt1"/>
        </a:solidFill>
      </p:bgPr>
    </p:bg>
    <p:spTree>
      <p:nvGrpSpPr>
        <p:cNvPr id="62" name="Shape 62"/>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SECTION_TITLE_AND_DESCRIPTION_1">
    <p:bg>
      <p:bgPr>
        <a:solidFill>
          <a:schemeClr val="lt2"/>
        </a:solidFill>
      </p:bgPr>
    </p:bg>
    <p:spTree>
      <p:nvGrpSpPr>
        <p:cNvPr id="63" name="Shape 63"/>
        <p:cNvGrpSpPr/>
        <p:nvPr/>
      </p:nvGrpSpPr>
      <p:grpSpPr>
        <a:xfrm>
          <a:off x="0" y="0"/>
          <a:ext cx="0" cy="0"/>
          <a:chOff x="0" y="0"/>
          <a:chExt cx="0" cy="0"/>
        </a:xfrm>
      </p:grpSpPr>
      <p:pic>
        <p:nvPicPr>
          <p:cNvPr id="64" name="Google Shape;64;p13"/>
          <p:cNvPicPr preferRelativeResize="0"/>
          <p:nvPr/>
        </p:nvPicPr>
        <p:blipFill>
          <a:blip r:embed="rId2">
            <a:alphaModFix amt="55000"/>
          </a:blip>
          <a:stretch>
            <a:fillRect/>
          </a:stretch>
        </p:blipFill>
        <p:spPr>
          <a:xfrm flipH="1">
            <a:off x="5563410" y="758425"/>
            <a:ext cx="3227225" cy="3330400"/>
          </a:xfrm>
          <a:prstGeom prst="rect">
            <a:avLst/>
          </a:prstGeom>
          <a:noFill/>
          <a:ln>
            <a:noFill/>
          </a:ln>
        </p:spPr>
      </p:pic>
      <p:sp>
        <p:nvSpPr>
          <p:cNvPr id="65" name="Google Shape;65;p13"/>
          <p:cNvSpPr txBox="1"/>
          <p:nvPr>
            <p:ph type="title"/>
          </p:nvPr>
        </p:nvSpPr>
        <p:spPr>
          <a:xfrm>
            <a:off x="714120" y="2110294"/>
            <a:ext cx="3060000" cy="3657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accent2"/>
              </a:buClr>
              <a:buSzPts val="1800"/>
              <a:buNone/>
              <a:defRPr sz="2000">
                <a:solidFill>
                  <a:schemeClr val="dk2"/>
                </a:solidFill>
              </a:defRPr>
            </a:lvl1pPr>
            <a:lvl2pPr lvl="1" rtl="0" algn="ctr">
              <a:spcBef>
                <a:spcPts val="0"/>
              </a:spcBef>
              <a:spcAft>
                <a:spcPts val="0"/>
              </a:spcAft>
              <a:buClr>
                <a:schemeClr val="lt1"/>
              </a:buClr>
              <a:buSzPts val="3600"/>
              <a:buNone/>
              <a:defRPr sz="3600">
                <a:solidFill>
                  <a:schemeClr val="lt1"/>
                </a:solidFill>
              </a:defRPr>
            </a:lvl2pPr>
            <a:lvl3pPr lvl="2" rtl="0" algn="ctr">
              <a:spcBef>
                <a:spcPts val="0"/>
              </a:spcBef>
              <a:spcAft>
                <a:spcPts val="0"/>
              </a:spcAft>
              <a:buClr>
                <a:schemeClr val="lt1"/>
              </a:buClr>
              <a:buSzPts val="3600"/>
              <a:buNone/>
              <a:defRPr sz="3600">
                <a:solidFill>
                  <a:schemeClr val="lt1"/>
                </a:solidFill>
              </a:defRPr>
            </a:lvl3pPr>
            <a:lvl4pPr lvl="3" rtl="0" algn="ctr">
              <a:spcBef>
                <a:spcPts val="0"/>
              </a:spcBef>
              <a:spcAft>
                <a:spcPts val="0"/>
              </a:spcAft>
              <a:buClr>
                <a:schemeClr val="lt1"/>
              </a:buClr>
              <a:buSzPts val="3600"/>
              <a:buNone/>
              <a:defRPr sz="3600">
                <a:solidFill>
                  <a:schemeClr val="lt1"/>
                </a:solidFill>
              </a:defRPr>
            </a:lvl4pPr>
            <a:lvl5pPr lvl="4" rtl="0" algn="ctr">
              <a:spcBef>
                <a:spcPts val="0"/>
              </a:spcBef>
              <a:spcAft>
                <a:spcPts val="0"/>
              </a:spcAft>
              <a:buClr>
                <a:schemeClr val="lt1"/>
              </a:buClr>
              <a:buSzPts val="3600"/>
              <a:buNone/>
              <a:defRPr sz="3600">
                <a:solidFill>
                  <a:schemeClr val="lt1"/>
                </a:solidFill>
              </a:defRPr>
            </a:lvl5pPr>
            <a:lvl6pPr lvl="5" rtl="0" algn="ctr">
              <a:spcBef>
                <a:spcPts val="0"/>
              </a:spcBef>
              <a:spcAft>
                <a:spcPts val="0"/>
              </a:spcAft>
              <a:buClr>
                <a:schemeClr val="lt1"/>
              </a:buClr>
              <a:buSzPts val="3600"/>
              <a:buNone/>
              <a:defRPr sz="3600">
                <a:solidFill>
                  <a:schemeClr val="lt1"/>
                </a:solidFill>
              </a:defRPr>
            </a:lvl6pPr>
            <a:lvl7pPr lvl="6" rtl="0" algn="ctr">
              <a:spcBef>
                <a:spcPts val="0"/>
              </a:spcBef>
              <a:spcAft>
                <a:spcPts val="0"/>
              </a:spcAft>
              <a:buClr>
                <a:schemeClr val="lt1"/>
              </a:buClr>
              <a:buSzPts val="3600"/>
              <a:buNone/>
              <a:defRPr sz="3600">
                <a:solidFill>
                  <a:schemeClr val="lt1"/>
                </a:solidFill>
              </a:defRPr>
            </a:lvl7pPr>
            <a:lvl8pPr lvl="7" rtl="0" algn="ctr">
              <a:spcBef>
                <a:spcPts val="0"/>
              </a:spcBef>
              <a:spcAft>
                <a:spcPts val="0"/>
              </a:spcAft>
              <a:buClr>
                <a:schemeClr val="lt1"/>
              </a:buClr>
              <a:buSzPts val="3600"/>
              <a:buNone/>
              <a:defRPr sz="3600">
                <a:solidFill>
                  <a:schemeClr val="lt1"/>
                </a:solidFill>
              </a:defRPr>
            </a:lvl8pPr>
            <a:lvl9pPr lvl="8" rtl="0" algn="ctr">
              <a:spcBef>
                <a:spcPts val="0"/>
              </a:spcBef>
              <a:spcAft>
                <a:spcPts val="0"/>
              </a:spcAft>
              <a:buClr>
                <a:schemeClr val="lt1"/>
              </a:buClr>
              <a:buSzPts val="3600"/>
              <a:buNone/>
              <a:defRPr sz="3600">
                <a:solidFill>
                  <a:schemeClr val="lt1"/>
                </a:solidFill>
              </a:defRPr>
            </a:lvl9pPr>
          </a:lstStyle>
          <a:p/>
        </p:txBody>
      </p:sp>
      <p:sp>
        <p:nvSpPr>
          <p:cNvPr id="66" name="Google Shape;66;p13"/>
          <p:cNvSpPr txBox="1"/>
          <p:nvPr>
            <p:ph idx="2" type="title"/>
          </p:nvPr>
        </p:nvSpPr>
        <p:spPr>
          <a:xfrm>
            <a:off x="714125" y="570900"/>
            <a:ext cx="5384400" cy="7617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accent2"/>
              </a:buClr>
              <a:buSzPts val="2400"/>
              <a:buNone/>
              <a:defRPr sz="3000"/>
            </a:lvl1pPr>
            <a:lvl2pPr lvl="1" rtl="0" algn="ctr">
              <a:spcBef>
                <a:spcPts val="0"/>
              </a:spcBef>
              <a:spcAft>
                <a:spcPts val="0"/>
              </a:spcAft>
              <a:buClr>
                <a:schemeClr val="lt1"/>
              </a:buClr>
              <a:buSzPts val="3600"/>
              <a:buNone/>
              <a:defRPr sz="3600">
                <a:solidFill>
                  <a:schemeClr val="lt1"/>
                </a:solidFill>
              </a:defRPr>
            </a:lvl2pPr>
            <a:lvl3pPr lvl="2" rtl="0" algn="ctr">
              <a:spcBef>
                <a:spcPts val="0"/>
              </a:spcBef>
              <a:spcAft>
                <a:spcPts val="0"/>
              </a:spcAft>
              <a:buClr>
                <a:schemeClr val="lt1"/>
              </a:buClr>
              <a:buSzPts val="3600"/>
              <a:buNone/>
              <a:defRPr sz="3600">
                <a:solidFill>
                  <a:schemeClr val="lt1"/>
                </a:solidFill>
              </a:defRPr>
            </a:lvl3pPr>
            <a:lvl4pPr lvl="3" rtl="0" algn="ctr">
              <a:spcBef>
                <a:spcPts val="0"/>
              </a:spcBef>
              <a:spcAft>
                <a:spcPts val="0"/>
              </a:spcAft>
              <a:buClr>
                <a:schemeClr val="lt1"/>
              </a:buClr>
              <a:buSzPts val="3600"/>
              <a:buNone/>
              <a:defRPr sz="3600">
                <a:solidFill>
                  <a:schemeClr val="lt1"/>
                </a:solidFill>
              </a:defRPr>
            </a:lvl4pPr>
            <a:lvl5pPr lvl="4" rtl="0" algn="ctr">
              <a:spcBef>
                <a:spcPts val="0"/>
              </a:spcBef>
              <a:spcAft>
                <a:spcPts val="0"/>
              </a:spcAft>
              <a:buClr>
                <a:schemeClr val="lt1"/>
              </a:buClr>
              <a:buSzPts val="3600"/>
              <a:buNone/>
              <a:defRPr sz="3600">
                <a:solidFill>
                  <a:schemeClr val="lt1"/>
                </a:solidFill>
              </a:defRPr>
            </a:lvl5pPr>
            <a:lvl6pPr lvl="5" rtl="0" algn="ctr">
              <a:spcBef>
                <a:spcPts val="0"/>
              </a:spcBef>
              <a:spcAft>
                <a:spcPts val="0"/>
              </a:spcAft>
              <a:buClr>
                <a:schemeClr val="lt1"/>
              </a:buClr>
              <a:buSzPts val="3600"/>
              <a:buNone/>
              <a:defRPr sz="3600">
                <a:solidFill>
                  <a:schemeClr val="lt1"/>
                </a:solidFill>
              </a:defRPr>
            </a:lvl6pPr>
            <a:lvl7pPr lvl="6" rtl="0" algn="ctr">
              <a:spcBef>
                <a:spcPts val="0"/>
              </a:spcBef>
              <a:spcAft>
                <a:spcPts val="0"/>
              </a:spcAft>
              <a:buClr>
                <a:schemeClr val="lt1"/>
              </a:buClr>
              <a:buSzPts val="3600"/>
              <a:buNone/>
              <a:defRPr sz="3600">
                <a:solidFill>
                  <a:schemeClr val="lt1"/>
                </a:solidFill>
              </a:defRPr>
            </a:lvl7pPr>
            <a:lvl8pPr lvl="7" rtl="0" algn="ctr">
              <a:spcBef>
                <a:spcPts val="0"/>
              </a:spcBef>
              <a:spcAft>
                <a:spcPts val="0"/>
              </a:spcAft>
              <a:buClr>
                <a:schemeClr val="lt1"/>
              </a:buClr>
              <a:buSzPts val="3600"/>
              <a:buNone/>
              <a:defRPr sz="3600">
                <a:solidFill>
                  <a:schemeClr val="lt1"/>
                </a:solidFill>
              </a:defRPr>
            </a:lvl8pPr>
            <a:lvl9pPr lvl="8" rtl="0" algn="ctr">
              <a:spcBef>
                <a:spcPts val="0"/>
              </a:spcBef>
              <a:spcAft>
                <a:spcPts val="0"/>
              </a:spcAft>
              <a:buClr>
                <a:schemeClr val="lt1"/>
              </a:buClr>
              <a:buSzPts val="3600"/>
              <a:buNone/>
              <a:defRPr sz="3600">
                <a:solidFill>
                  <a:schemeClr val="lt1"/>
                </a:solidFill>
              </a:defRPr>
            </a:lvl9pPr>
          </a:lstStyle>
          <a:p/>
        </p:txBody>
      </p:sp>
      <p:sp>
        <p:nvSpPr>
          <p:cNvPr id="67" name="Google Shape;67;p13"/>
          <p:cNvSpPr txBox="1"/>
          <p:nvPr>
            <p:ph idx="1" type="subTitle"/>
          </p:nvPr>
        </p:nvSpPr>
        <p:spPr>
          <a:xfrm>
            <a:off x="714125" y="2178149"/>
            <a:ext cx="2650200" cy="901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1600"/>
              </a:spcBef>
              <a:spcAft>
                <a:spcPts val="0"/>
              </a:spcAft>
              <a:buNone/>
              <a:defRPr sz="1400"/>
            </a:lvl2pPr>
            <a:lvl3pPr lvl="2" rtl="0">
              <a:lnSpc>
                <a:spcPct val="100000"/>
              </a:lnSpc>
              <a:spcBef>
                <a:spcPts val="1600"/>
              </a:spcBef>
              <a:spcAft>
                <a:spcPts val="0"/>
              </a:spcAft>
              <a:buNone/>
              <a:defRPr sz="1400"/>
            </a:lvl3pPr>
            <a:lvl4pPr lvl="3" rtl="0">
              <a:lnSpc>
                <a:spcPct val="100000"/>
              </a:lnSpc>
              <a:spcBef>
                <a:spcPts val="1600"/>
              </a:spcBef>
              <a:spcAft>
                <a:spcPts val="0"/>
              </a:spcAft>
              <a:buNone/>
              <a:defRPr sz="1400"/>
            </a:lvl4pPr>
            <a:lvl5pPr lvl="4" rtl="0">
              <a:lnSpc>
                <a:spcPct val="100000"/>
              </a:lnSpc>
              <a:spcBef>
                <a:spcPts val="1600"/>
              </a:spcBef>
              <a:spcAft>
                <a:spcPts val="0"/>
              </a:spcAft>
              <a:buNone/>
              <a:defRPr sz="1400"/>
            </a:lvl5pPr>
            <a:lvl6pPr lvl="5" rtl="0">
              <a:lnSpc>
                <a:spcPct val="100000"/>
              </a:lnSpc>
              <a:spcBef>
                <a:spcPts val="1600"/>
              </a:spcBef>
              <a:spcAft>
                <a:spcPts val="0"/>
              </a:spcAft>
              <a:buNone/>
              <a:defRPr sz="1400"/>
            </a:lvl6pPr>
            <a:lvl7pPr lvl="6" rtl="0">
              <a:lnSpc>
                <a:spcPct val="100000"/>
              </a:lnSpc>
              <a:spcBef>
                <a:spcPts val="1600"/>
              </a:spcBef>
              <a:spcAft>
                <a:spcPts val="0"/>
              </a:spcAft>
              <a:buNone/>
              <a:defRPr sz="1400"/>
            </a:lvl7pPr>
            <a:lvl8pPr lvl="7" rtl="0">
              <a:lnSpc>
                <a:spcPct val="100000"/>
              </a:lnSpc>
              <a:spcBef>
                <a:spcPts val="1600"/>
              </a:spcBef>
              <a:spcAft>
                <a:spcPts val="0"/>
              </a:spcAft>
              <a:buNone/>
              <a:defRPr sz="1400"/>
            </a:lvl8pPr>
            <a:lvl9pPr lvl="8" rtl="0">
              <a:lnSpc>
                <a:spcPct val="100000"/>
              </a:lnSpc>
              <a:spcBef>
                <a:spcPts val="1600"/>
              </a:spcBef>
              <a:spcAft>
                <a:spcPts val="1600"/>
              </a:spcAft>
              <a:buNone/>
              <a:defRPr sz="1400"/>
            </a:lvl9pPr>
          </a:lstStyle>
          <a:p/>
        </p:txBody>
      </p:sp>
      <p:sp>
        <p:nvSpPr>
          <p:cNvPr id="68" name="Google Shape;68;p13"/>
          <p:cNvSpPr/>
          <p:nvPr/>
        </p:nvSpPr>
        <p:spPr>
          <a:xfrm flipH="1">
            <a:off x="226985" y="206940"/>
            <a:ext cx="8690031" cy="4729620"/>
          </a:xfrm>
          <a:custGeom>
            <a:rect b="b" l="l" r="r" t="t"/>
            <a:pathLst>
              <a:path extrusionOk="0" fill="none" h="182031" w="284476">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cap="rnd" cmpd="sng" w="269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4 columns">
  <p:cSld name="SECTION_HEADER_1_2">
    <p:bg>
      <p:bgPr>
        <a:solidFill>
          <a:schemeClr val="lt2"/>
        </a:solidFill>
      </p:bgPr>
    </p:bg>
    <p:spTree>
      <p:nvGrpSpPr>
        <p:cNvPr id="69" name="Shape 69"/>
        <p:cNvGrpSpPr/>
        <p:nvPr/>
      </p:nvGrpSpPr>
      <p:grpSpPr>
        <a:xfrm>
          <a:off x="0" y="0"/>
          <a:ext cx="0" cy="0"/>
          <a:chOff x="0" y="0"/>
          <a:chExt cx="0" cy="0"/>
        </a:xfrm>
      </p:grpSpPr>
      <p:pic>
        <p:nvPicPr>
          <p:cNvPr id="70" name="Google Shape;70;p14"/>
          <p:cNvPicPr preferRelativeResize="0"/>
          <p:nvPr/>
        </p:nvPicPr>
        <p:blipFill>
          <a:blip r:embed="rId2">
            <a:alphaModFix amt="75000"/>
          </a:blip>
          <a:stretch>
            <a:fillRect/>
          </a:stretch>
        </p:blipFill>
        <p:spPr>
          <a:xfrm>
            <a:off x="0" y="0"/>
            <a:ext cx="2060450" cy="1984276"/>
          </a:xfrm>
          <a:prstGeom prst="rect">
            <a:avLst/>
          </a:prstGeom>
          <a:noFill/>
          <a:ln>
            <a:noFill/>
          </a:ln>
        </p:spPr>
      </p:pic>
      <p:pic>
        <p:nvPicPr>
          <p:cNvPr id="71" name="Google Shape;71;p14"/>
          <p:cNvPicPr preferRelativeResize="0"/>
          <p:nvPr/>
        </p:nvPicPr>
        <p:blipFill>
          <a:blip r:embed="rId2">
            <a:alphaModFix amt="75000"/>
          </a:blip>
          <a:stretch>
            <a:fillRect/>
          </a:stretch>
        </p:blipFill>
        <p:spPr>
          <a:xfrm rot="10800000">
            <a:off x="7083550" y="3159225"/>
            <a:ext cx="2060450" cy="1984276"/>
          </a:xfrm>
          <a:prstGeom prst="rect">
            <a:avLst/>
          </a:prstGeom>
          <a:noFill/>
          <a:ln>
            <a:noFill/>
          </a:ln>
        </p:spPr>
      </p:pic>
      <p:sp>
        <p:nvSpPr>
          <p:cNvPr id="72" name="Google Shape;72;p14"/>
          <p:cNvSpPr/>
          <p:nvPr/>
        </p:nvSpPr>
        <p:spPr>
          <a:xfrm flipH="1">
            <a:off x="226985" y="206940"/>
            <a:ext cx="8690031" cy="4729620"/>
          </a:xfrm>
          <a:custGeom>
            <a:rect b="b" l="l" r="r" t="t"/>
            <a:pathLst>
              <a:path extrusionOk="0" fill="none" h="182031" w="284476">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cap="rnd" cmpd="sng" w="269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4"/>
          <p:cNvSpPr txBox="1"/>
          <p:nvPr>
            <p:ph type="title"/>
          </p:nvPr>
        </p:nvSpPr>
        <p:spPr>
          <a:xfrm>
            <a:off x="714125" y="544231"/>
            <a:ext cx="7715700" cy="365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2400"/>
              <a:buNone/>
              <a:defRPr sz="3000"/>
            </a:lvl1pPr>
            <a:lvl2pPr lvl="1" rtl="0" algn="ctr">
              <a:spcBef>
                <a:spcPts val="0"/>
              </a:spcBef>
              <a:spcAft>
                <a:spcPts val="0"/>
              </a:spcAft>
              <a:buClr>
                <a:schemeClr val="lt1"/>
              </a:buClr>
              <a:buSzPts val="3600"/>
              <a:buNone/>
              <a:defRPr sz="3600">
                <a:solidFill>
                  <a:schemeClr val="lt1"/>
                </a:solidFill>
              </a:defRPr>
            </a:lvl2pPr>
            <a:lvl3pPr lvl="2" rtl="0" algn="ctr">
              <a:spcBef>
                <a:spcPts val="0"/>
              </a:spcBef>
              <a:spcAft>
                <a:spcPts val="0"/>
              </a:spcAft>
              <a:buClr>
                <a:schemeClr val="lt1"/>
              </a:buClr>
              <a:buSzPts val="3600"/>
              <a:buNone/>
              <a:defRPr sz="3600">
                <a:solidFill>
                  <a:schemeClr val="lt1"/>
                </a:solidFill>
              </a:defRPr>
            </a:lvl3pPr>
            <a:lvl4pPr lvl="3" rtl="0" algn="ctr">
              <a:spcBef>
                <a:spcPts val="0"/>
              </a:spcBef>
              <a:spcAft>
                <a:spcPts val="0"/>
              </a:spcAft>
              <a:buClr>
                <a:schemeClr val="lt1"/>
              </a:buClr>
              <a:buSzPts val="3600"/>
              <a:buNone/>
              <a:defRPr sz="3600">
                <a:solidFill>
                  <a:schemeClr val="lt1"/>
                </a:solidFill>
              </a:defRPr>
            </a:lvl4pPr>
            <a:lvl5pPr lvl="4" rtl="0" algn="ctr">
              <a:spcBef>
                <a:spcPts val="0"/>
              </a:spcBef>
              <a:spcAft>
                <a:spcPts val="0"/>
              </a:spcAft>
              <a:buClr>
                <a:schemeClr val="lt1"/>
              </a:buClr>
              <a:buSzPts val="3600"/>
              <a:buNone/>
              <a:defRPr sz="3600">
                <a:solidFill>
                  <a:schemeClr val="lt1"/>
                </a:solidFill>
              </a:defRPr>
            </a:lvl5pPr>
            <a:lvl6pPr lvl="5" rtl="0" algn="ctr">
              <a:spcBef>
                <a:spcPts val="0"/>
              </a:spcBef>
              <a:spcAft>
                <a:spcPts val="0"/>
              </a:spcAft>
              <a:buClr>
                <a:schemeClr val="lt1"/>
              </a:buClr>
              <a:buSzPts val="3600"/>
              <a:buNone/>
              <a:defRPr sz="3600">
                <a:solidFill>
                  <a:schemeClr val="lt1"/>
                </a:solidFill>
              </a:defRPr>
            </a:lvl6pPr>
            <a:lvl7pPr lvl="6" rtl="0" algn="ctr">
              <a:spcBef>
                <a:spcPts val="0"/>
              </a:spcBef>
              <a:spcAft>
                <a:spcPts val="0"/>
              </a:spcAft>
              <a:buClr>
                <a:schemeClr val="lt1"/>
              </a:buClr>
              <a:buSzPts val="3600"/>
              <a:buNone/>
              <a:defRPr sz="3600">
                <a:solidFill>
                  <a:schemeClr val="lt1"/>
                </a:solidFill>
              </a:defRPr>
            </a:lvl7pPr>
            <a:lvl8pPr lvl="7" rtl="0" algn="ctr">
              <a:spcBef>
                <a:spcPts val="0"/>
              </a:spcBef>
              <a:spcAft>
                <a:spcPts val="0"/>
              </a:spcAft>
              <a:buClr>
                <a:schemeClr val="lt1"/>
              </a:buClr>
              <a:buSzPts val="3600"/>
              <a:buNone/>
              <a:defRPr sz="3600">
                <a:solidFill>
                  <a:schemeClr val="lt1"/>
                </a:solidFill>
              </a:defRPr>
            </a:lvl8pPr>
            <a:lvl9pPr lvl="8" rtl="0" algn="ctr">
              <a:spcBef>
                <a:spcPts val="0"/>
              </a:spcBef>
              <a:spcAft>
                <a:spcPts val="0"/>
              </a:spcAft>
              <a:buClr>
                <a:schemeClr val="lt1"/>
              </a:buClr>
              <a:buSzPts val="3600"/>
              <a:buNone/>
              <a:defRPr sz="3600">
                <a:solidFill>
                  <a:schemeClr val="lt1"/>
                </a:solidFill>
              </a:defRPr>
            </a:lvl9pPr>
          </a:lstStyle>
          <a:p/>
        </p:txBody>
      </p:sp>
      <p:sp>
        <p:nvSpPr>
          <p:cNvPr id="74" name="Google Shape;74;p14"/>
          <p:cNvSpPr txBox="1"/>
          <p:nvPr>
            <p:ph idx="1" type="subTitle"/>
          </p:nvPr>
        </p:nvSpPr>
        <p:spPr>
          <a:xfrm>
            <a:off x="3685926" y="1821469"/>
            <a:ext cx="1965300" cy="365700"/>
          </a:xfrm>
          <a:prstGeom prst="rect">
            <a:avLst/>
          </a:prstGeom>
        </p:spPr>
        <p:txBody>
          <a:bodyPr anchorCtr="0" anchor="ctr" bIns="91425" lIns="91425" spcFirstLastPara="1" rIns="91425" wrap="square" tIns="91425">
            <a:noAutofit/>
          </a:bodyPr>
          <a:lstStyle>
            <a:lvl1pPr lvl="0" rtl="0" algn="r">
              <a:spcBef>
                <a:spcPts val="0"/>
              </a:spcBef>
              <a:spcAft>
                <a:spcPts val="0"/>
              </a:spcAft>
              <a:buNone/>
              <a:defRPr sz="1400"/>
            </a:lvl1pPr>
            <a:lvl2pPr lvl="1" rtl="0" algn="r">
              <a:spcBef>
                <a:spcPts val="0"/>
              </a:spcBef>
              <a:spcAft>
                <a:spcPts val="0"/>
              </a:spcAft>
              <a:buNone/>
              <a:defRPr sz="1400"/>
            </a:lvl2pPr>
            <a:lvl3pPr lvl="2" rtl="0" algn="r">
              <a:spcBef>
                <a:spcPts val="0"/>
              </a:spcBef>
              <a:spcAft>
                <a:spcPts val="0"/>
              </a:spcAft>
              <a:buNone/>
              <a:defRPr sz="1400"/>
            </a:lvl3pPr>
            <a:lvl4pPr lvl="3" rtl="0" algn="r">
              <a:spcBef>
                <a:spcPts val="0"/>
              </a:spcBef>
              <a:spcAft>
                <a:spcPts val="0"/>
              </a:spcAft>
              <a:buNone/>
              <a:defRPr sz="1400"/>
            </a:lvl4pPr>
            <a:lvl5pPr lvl="4" rtl="0" algn="r">
              <a:spcBef>
                <a:spcPts val="0"/>
              </a:spcBef>
              <a:spcAft>
                <a:spcPts val="0"/>
              </a:spcAft>
              <a:buNone/>
              <a:defRPr sz="1400"/>
            </a:lvl5pPr>
            <a:lvl6pPr lvl="5" rtl="0" algn="r">
              <a:spcBef>
                <a:spcPts val="0"/>
              </a:spcBef>
              <a:spcAft>
                <a:spcPts val="0"/>
              </a:spcAft>
              <a:buNone/>
              <a:defRPr sz="1400"/>
            </a:lvl6pPr>
            <a:lvl7pPr lvl="6" rtl="0" algn="r">
              <a:spcBef>
                <a:spcPts val="0"/>
              </a:spcBef>
              <a:spcAft>
                <a:spcPts val="0"/>
              </a:spcAft>
              <a:buNone/>
              <a:defRPr sz="1400"/>
            </a:lvl7pPr>
            <a:lvl8pPr lvl="7" rtl="0" algn="r">
              <a:spcBef>
                <a:spcPts val="0"/>
              </a:spcBef>
              <a:spcAft>
                <a:spcPts val="0"/>
              </a:spcAft>
              <a:buNone/>
              <a:defRPr sz="1400"/>
            </a:lvl8pPr>
            <a:lvl9pPr lvl="8" rtl="0" algn="r">
              <a:spcBef>
                <a:spcPts val="0"/>
              </a:spcBef>
              <a:spcAft>
                <a:spcPts val="0"/>
              </a:spcAft>
              <a:buNone/>
              <a:defRPr sz="1400"/>
            </a:lvl9pPr>
          </a:lstStyle>
          <a:p/>
        </p:txBody>
      </p:sp>
      <p:sp>
        <p:nvSpPr>
          <p:cNvPr id="75" name="Google Shape;75;p14"/>
          <p:cNvSpPr txBox="1"/>
          <p:nvPr>
            <p:ph idx="2" type="title"/>
          </p:nvPr>
        </p:nvSpPr>
        <p:spPr>
          <a:xfrm>
            <a:off x="3739626" y="1329681"/>
            <a:ext cx="1911600" cy="365700"/>
          </a:xfrm>
          <a:prstGeom prst="rect">
            <a:avLst/>
          </a:prstGeom>
        </p:spPr>
        <p:txBody>
          <a:bodyPr anchorCtr="0" anchor="ctr" bIns="91425" lIns="91425" spcFirstLastPara="1" rIns="91425" wrap="square" tIns="91425">
            <a:noAutofit/>
          </a:bodyPr>
          <a:lstStyle>
            <a:lvl1pPr lvl="0" rtl="0" algn="r">
              <a:spcBef>
                <a:spcPts val="0"/>
              </a:spcBef>
              <a:spcAft>
                <a:spcPts val="0"/>
              </a:spcAft>
              <a:buClr>
                <a:schemeClr val="lt1"/>
              </a:buClr>
              <a:buSzPts val="1800"/>
              <a:buNone/>
              <a:defRPr sz="2000">
                <a:solidFill>
                  <a:schemeClr val="dk2"/>
                </a:solidFill>
              </a:defRPr>
            </a:lvl1pPr>
            <a:lvl2pPr lvl="1" rtl="0" algn="r">
              <a:spcBef>
                <a:spcPts val="0"/>
              </a:spcBef>
              <a:spcAft>
                <a:spcPts val="0"/>
              </a:spcAft>
              <a:buClr>
                <a:schemeClr val="lt1"/>
              </a:buClr>
              <a:buSzPts val="3600"/>
              <a:buNone/>
              <a:defRPr sz="3600">
                <a:solidFill>
                  <a:schemeClr val="lt1"/>
                </a:solidFill>
              </a:defRPr>
            </a:lvl2pPr>
            <a:lvl3pPr lvl="2" rtl="0" algn="r">
              <a:spcBef>
                <a:spcPts val="0"/>
              </a:spcBef>
              <a:spcAft>
                <a:spcPts val="0"/>
              </a:spcAft>
              <a:buClr>
                <a:schemeClr val="lt1"/>
              </a:buClr>
              <a:buSzPts val="3600"/>
              <a:buNone/>
              <a:defRPr sz="3600">
                <a:solidFill>
                  <a:schemeClr val="lt1"/>
                </a:solidFill>
              </a:defRPr>
            </a:lvl3pPr>
            <a:lvl4pPr lvl="3" rtl="0" algn="r">
              <a:spcBef>
                <a:spcPts val="0"/>
              </a:spcBef>
              <a:spcAft>
                <a:spcPts val="0"/>
              </a:spcAft>
              <a:buClr>
                <a:schemeClr val="lt1"/>
              </a:buClr>
              <a:buSzPts val="3600"/>
              <a:buNone/>
              <a:defRPr sz="3600">
                <a:solidFill>
                  <a:schemeClr val="lt1"/>
                </a:solidFill>
              </a:defRPr>
            </a:lvl4pPr>
            <a:lvl5pPr lvl="4" rtl="0" algn="r">
              <a:spcBef>
                <a:spcPts val="0"/>
              </a:spcBef>
              <a:spcAft>
                <a:spcPts val="0"/>
              </a:spcAft>
              <a:buClr>
                <a:schemeClr val="lt1"/>
              </a:buClr>
              <a:buSzPts val="3600"/>
              <a:buNone/>
              <a:defRPr sz="3600">
                <a:solidFill>
                  <a:schemeClr val="lt1"/>
                </a:solidFill>
              </a:defRPr>
            </a:lvl5pPr>
            <a:lvl6pPr lvl="5" rtl="0" algn="r">
              <a:spcBef>
                <a:spcPts val="0"/>
              </a:spcBef>
              <a:spcAft>
                <a:spcPts val="0"/>
              </a:spcAft>
              <a:buClr>
                <a:schemeClr val="lt1"/>
              </a:buClr>
              <a:buSzPts val="3600"/>
              <a:buNone/>
              <a:defRPr sz="3600">
                <a:solidFill>
                  <a:schemeClr val="lt1"/>
                </a:solidFill>
              </a:defRPr>
            </a:lvl6pPr>
            <a:lvl7pPr lvl="6" rtl="0" algn="r">
              <a:spcBef>
                <a:spcPts val="0"/>
              </a:spcBef>
              <a:spcAft>
                <a:spcPts val="0"/>
              </a:spcAft>
              <a:buClr>
                <a:schemeClr val="lt1"/>
              </a:buClr>
              <a:buSzPts val="3600"/>
              <a:buNone/>
              <a:defRPr sz="3600">
                <a:solidFill>
                  <a:schemeClr val="lt1"/>
                </a:solidFill>
              </a:defRPr>
            </a:lvl7pPr>
            <a:lvl8pPr lvl="7" rtl="0" algn="r">
              <a:spcBef>
                <a:spcPts val="0"/>
              </a:spcBef>
              <a:spcAft>
                <a:spcPts val="0"/>
              </a:spcAft>
              <a:buClr>
                <a:schemeClr val="lt1"/>
              </a:buClr>
              <a:buSzPts val="3600"/>
              <a:buNone/>
              <a:defRPr sz="3600">
                <a:solidFill>
                  <a:schemeClr val="lt1"/>
                </a:solidFill>
              </a:defRPr>
            </a:lvl8pPr>
            <a:lvl9pPr lvl="8" rtl="0" algn="r">
              <a:spcBef>
                <a:spcPts val="0"/>
              </a:spcBef>
              <a:spcAft>
                <a:spcPts val="0"/>
              </a:spcAft>
              <a:buClr>
                <a:schemeClr val="lt1"/>
              </a:buClr>
              <a:buSzPts val="3600"/>
              <a:buNone/>
              <a:defRPr sz="3600">
                <a:solidFill>
                  <a:schemeClr val="lt1"/>
                </a:solidFill>
              </a:defRPr>
            </a:lvl9pPr>
          </a:lstStyle>
          <a:p/>
        </p:txBody>
      </p:sp>
      <p:sp>
        <p:nvSpPr>
          <p:cNvPr id="76" name="Google Shape;76;p14"/>
          <p:cNvSpPr txBox="1"/>
          <p:nvPr>
            <p:ph idx="3" type="subTitle"/>
          </p:nvPr>
        </p:nvSpPr>
        <p:spPr>
          <a:xfrm>
            <a:off x="3685926" y="3752919"/>
            <a:ext cx="1965300" cy="365700"/>
          </a:xfrm>
          <a:prstGeom prst="rect">
            <a:avLst/>
          </a:prstGeom>
        </p:spPr>
        <p:txBody>
          <a:bodyPr anchorCtr="0" anchor="ctr" bIns="91425" lIns="91425" spcFirstLastPara="1" rIns="91425" wrap="square" tIns="91425">
            <a:noAutofit/>
          </a:bodyPr>
          <a:lstStyle>
            <a:lvl1pPr lvl="0" rtl="0" algn="r">
              <a:spcBef>
                <a:spcPts val="0"/>
              </a:spcBef>
              <a:spcAft>
                <a:spcPts val="0"/>
              </a:spcAft>
              <a:buNone/>
              <a:defRPr sz="1400"/>
            </a:lvl1pPr>
            <a:lvl2pPr lvl="1" rtl="0" algn="r">
              <a:spcBef>
                <a:spcPts val="0"/>
              </a:spcBef>
              <a:spcAft>
                <a:spcPts val="0"/>
              </a:spcAft>
              <a:buNone/>
              <a:defRPr sz="1400"/>
            </a:lvl2pPr>
            <a:lvl3pPr lvl="2" rtl="0" algn="r">
              <a:spcBef>
                <a:spcPts val="0"/>
              </a:spcBef>
              <a:spcAft>
                <a:spcPts val="0"/>
              </a:spcAft>
              <a:buNone/>
              <a:defRPr sz="1400"/>
            </a:lvl3pPr>
            <a:lvl4pPr lvl="3" rtl="0" algn="r">
              <a:spcBef>
                <a:spcPts val="0"/>
              </a:spcBef>
              <a:spcAft>
                <a:spcPts val="0"/>
              </a:spcAft>
              <a:buNone/>
              <a:defRPr sz="1400"/>
            </a:lvl4pPr>
            <a:lvl5pPr lvl="4" rtl="0" algn="r">
              <a:spcBef>
                <a:spcPts val="0"/>
              </a:spcBef>
              <a:spcAft>
                <a:spcPts val="0"/>
              </a:spcAft>
              <a:buNone/>
              <a:defRPr sz="1400"/>
            </a:lvl5pPr>
            <a:lvl6pPr lvl="5" rtl="0" algn="r">
              <a:spcBef>
                <a:spcPts val="0"/>
              </a:spcBef>
              <a:spcAft>
                <a:spcPts val="0"/>
              </a:spcAft>
              <a:buNone/>
              <a:defRPr sz="1400"/>
            </a:lvl6pPr>
            <a:lvl7pPr lvl="6" rtl="0" algn="r">
              <a:spcBef>
                <a:spcPts val="0"/>
              </a:spcBef>
              <a:spcAft>
                <a:spcPts val="0"/>
              </a:spcAft>
              <a:buNone/>
              <a:defRPr sz="1400"/>
            </a:lvl7pPr>
            <a:lvl8pPr lvl="7" rtl="0" algn="r">
              <a:spcBef>
                <a:spcPts val="0"/>
              </a:spcBef>
              <a:spcAft>
                <a:spcPts val="0"/>
              </a:spcAft>
              <a:buNone/>
              <a:defRPr sz="1400"/>
            </a:lvl8pPr>
            <a:lvl9pPr lvl="8" rtl="0" algn="r">
              <a:spcBef>
                <a:spcPts val="0"/>
              </a:spcBef>
              <a:spcAft>
                <a:spcPts val="0"/>
              </a:spcAft>
              <a:buNone/>
              <a:defRPr sz="1400"/>
            </a:lvl9pPr>
          </a:lstStyle>
          <a:p/>
        </p:txBody>
      </p:sp>
      <p:sp>
        <p:nvSpPr>
          <p:cNvPr id="77" name="Google Shape;77;p14"/>
          <p:cNvSpPr txBox="1"/>
          <p:nvPr>
            <p:ph idx="4" type="title"/>
          </p:nvPr>
        </p:nvSpPr>
        <p:spPr>
          <a:xfrm>
            <a:off x="3739626" y="3257056"/>
            <a:ext cx="1911600" cy="365700"/>
          </a:xfrm>
          <a:prstGeom prst="rect">
            <a:avLst/>
          </a:prstGeom>
        </p:spPr>
        <p:txBody>
          <a:bodyPr anchorCtr="0" anchor="ctr" bIns="91425" lIns="91425" spcFirstLastPara="1" rIns="91425" wrap="square" tIns="91425">
            <a:noAutofit/>
          </a:bodyPr>
          <a:lstStyle>
            <a:lvl1pPr lvl="0" rtl="0" algn="r">
              <a:spcBef>
                <a:spcPts val="0"/>
              </a:spcBef>
              <a:spcAft>
                <a:spcPts val="0"/>
              </a:spcAft>
              <a:buClr>
                <a:schemeClr val="lt1"/>
              </a:buClr>
              <a:buSzPts val="1800"/>
              <a:buNone/>
              <a:defRPr sz="2000">
                <a:solidFill>
                  <a:schemeClr val="dk2"/>
                </a:solidFill>
              </a:defRPr>
            </a:lvl1pPr>
            <a:lvl2pPr lvl="1" rtl="0" algn="r">
              <a:spcBef>
                <a:spcPts val="0"/>
              </a:spcBef>
              <a:spcAft>
                <a:spcPts val="0"/>
              </a:spcAft>
              <a:buClr>
                <a:schemeClr val="lt1"/>
              </a:buClr>
              <a:buSzPts val="3600"/>
              <a:buNone/>
              <a:defRPr sz="3600">
                <a:solidFill>
                  <a:schemeClr val="lt1"/>
                </a:solidFill>
              </a:defRPr>
            </a:lvl2pPr>
            <a:lvl3pPr lvl="2" rtl="0" algn="r">
              <a:spcBef>
                <a:spcPts val="0"/>
              </a:spcBef>
              <a:spcAft>
                <a:spcPts val="0"/>
              </a:spcAft>
              <a:buClr>
                <a:schemeClr val="lt1"/>
              </a:buClr>
              <a:buSzPts val="3600"/>
              <a:buNone/>
              <a:defRPr sz="3600">
                <a:solidFill>
                  <a:schemeClr val="lt1"/>
                </a:solidFill>
              </a:defRPr>
            </a:lvl3pPr>
            <a:lvl4pPr lvl="3" rtl="0" algn="r">
              <a:spcBef>
                <a:spcPts val="0"/>
              </a:spcBef>
              <a:spcAft>
                <a:spcPts val="0"/>
              </a:spcAft>
              <a:buClr>
                <a:schemeClr val="lt1"/>
              </a:buClr>
              <a:buSzPts val="3600"/>
              <a:buNone/>
              <a:defRPr sz="3600">
                <a:solidFill>
                  <a:schemeClr val="lt1"/>
                </a:solidFill>
              </a:defRPr>
            </a:lvl4pPr>
            <a:lvl5pPr lvl="4" rtl="0" algn="r">
              <a:spcBef>
                <a:spcPts val="0"/>
              </a:spcBef>
              <a:spcAft>
                <a:spcPts val="0"/>
              </a:spcAft>
              <a:buClr>
                <a:schemeClr val="lt1"/>
              </a:buClr>
              <a:buSzPts val="3600"/>
              <a:buNone/>
              <a:defRPr sz="3600">
                <a:solidFill>
                  <a:schemeClr val="lt1"/>
                </a:solidFill>
              </a:defRPr>
            </a:lvl5pPr>
            <a:lvl6pPr lvl="5" rtl="0" algn="r">
              <a:spcBef>
                <a:spcPts val="0"/>
              </a:spcBef>
              <a:spcAft>
                <a:spcPts val="0"/>
              </a:spcAft>
              <a:buClr>
                <a:schemeClr val="lt1"/>
              </a:buClr>
              <a:buSzPts val="3600"/>
              <a:buNone/>
              <a:defRPr sz="3600">
                <a:solidFill>
                  <a:schemeClr val="lt1"/>
                </a:solidFill>
              </a:defRPr>
            </a:lvl6pPr>
            <a:lvl7pPr lvl="6" rtl="0" algn="r">
              <a:spcBef>
                <a:spcPts val="0"/>
              </a:spcBef>
              <a:spcAft>
                <a:spcPts val="0"/>
              </a:spcAft>
              <a:buClr>
                <a:schemeClr val="lt1"/>
              </a:buClr>
              <a:buSzPts val="3600"/>
              <a:buNone/>
              <a:defRPr sz="3600">
                <a:solidFill>
                  <a:schemeClr val="lt1"/>
                </a:solidFill>
              </a:defRPr>
            </a:lvl7pPr>
            <a:lvl8pPr lvl="7" rtl="0" algn="r">
              <a:spcBef>
                <a:spcPts val="0"/>
              </a:spcBef>
              <a:spcAft>
                <a:spcPts val="0"/>
              </a:spcAft>
              <a:buClr>
                <a:schemeClr val="lt1"/>
              </a:buClr>
              <a:buSzPts val="3600"/>
              <a:buNone/>
              <a:defRPr sz="3600">
                <a:solidFill>
                  <a:schemeClr val="lt1"/>
                </a:solidFill>
              </a:defRPr>
            </a:lvl8pPr>
            <a:lvl9pPr lvl="8" rtl="0" algn="r">
              <a:spcBef>
                <a:spcPts val="0"/>
              </a:spcBef>
              <a:spcAft>
                <a:spcPts val="0"/>
              </a:spcAft>
              <a:buClr>
                <a:schemeClr val="lt1"/>
              </a:buClr>
              <a:buSzPts val="3600"/>
              <a:buNone/>
              <a:defRPr sz="3600">
                <a:solidFill>
                  <a:schemeClr val="lt1"/>
                </a:solidFill>
              </a:defRPr>
            </a:lvl9pPr>
          </a:lstStyle>
          <a:p/>
        </p:txBody>
      </p:sp>
      <p:sp>
        <p:nvSpPr>
          <p:cNvPr id="78" name="Google Shape;78;p14"/>
          <p:cNvSpPr txBox="1"/>
          <p:nvPr>
            <p:ph idx="5" type="subTitle"/>
          </p:nvPr>
        </p:nvSpPr>
        <p:spPr>
          <a:xfrm>
            <a:off x="6132949" y="1821469"/>
            <a:ext cx="1965300" cy="365700"/>
          </a:xfrm>
          <a:prstGeom prst="rect">
            <a:avLst/>
          </a:prstGeom>
        </p:spPr>
        <p:txBody>
          <a:bodyPr anchorCtr="0" anchor="ctr" bIns="91425" lIns="91425" spcFirstLastPara="1" rIns="91425" wrap="square" tIns="91425">
            <a:noAutofit/>
          </a:bodyPr>
          <a:lstStyle>
            <a:lvl1pPr lvl="0" rtl="0" algn="r">
              <a:spcBef>
                <a:spcPts val="0"/>
              </a:spcBef>
              <a:spcAft>
                <a:spcPts val="0"/>
              </a:spcAft>
              <a:buNone/>
              <a:defRPr sz="1400"/>
            </a:lvl1pPr>
            <a:lvl2pPr lvl="1" rtl="0" algn="r">
              <a:spcBef>
                <a:spcPts val="0"/>
              </a:spcBef>
              <a:spcAft>
                <a:spcPts val="0"/>
              </a:spcAft>
              <a:buNone/>
              <a:defRPr sz="1400"/>
            </a:lvl2pPr>
            <a:lvl3pPr lvl="2" rtl="0" algn="r">
              <a:spcBef>
                <a:spcPts val="0"/>
              </a:spcBef>
              <a:spcAft>
                <a:spcPts val="0"/>
              </a:spcAft>
              <a:buNone/>
              <a:defRPr sz="1400"/>
            </a:lvl3pPr>
            <a:lvl4pPr lvl="3" rtl="0" algn="r">
              <a:spcBef>
                <a:spcPts val="0"/>
              </a:spcBef>
              <a:spcAft>
                <a:spcPts val="0"/>
              </a:spcAft>
              <a:buNone/>
              <a:defRPr sz="1400"/>
            </a:lvl4pPr>
            <a:lvl5pPr lvl="4" rtl="0" algn="r">
              <a:spcBef>
                <a:spcPts val="0"/>
              </a:spcBef>
              <a:spcAft>
                <a:spcPts val="0"/>
              </a:spcAft>
              <a:buNone/>
              <a:defRPr sz="1400"/>
            </a:lvl5pPr>
            <a:lvl6pPr lvl="5" rtl="0" algn="r">
              <a:spcBef>
                <a:spcPts val="0"/>
              </a:spcBef>
              <a:spcAft>
                <a:spcPts val="0"/>
              </a:spcAft>
              <a:buNone/>
              <a:defRPr sz="1400"/>
            </a:lvl6pPr>
            <a:lvl7pPr lvl="6" rtl="0" algn="r">
              <a:spcBef>
                <a:spcPts val="0"/>
              </a:spcBef>
              <a:spcAft>
                <a:spcPts val="0"/>
              </a:spcAft>
              <a:buNone/>
              <a:defRPr sz="1400"/>
            </a:lvl7pPr>
            <a:lvl8pPr lvl="7" rtl="0" algn="r">
              <a:spcBef>
                <a:spcPts val="0"/>
              </a:spcBef>
              <a:spcAft>
                <a:spcPts val="0"/>
              </a:spcAft>
              <a:buNone/>
              <a:defRPr sz="1400"/>
            </a:lvl8pPr>
            <a:lvl9pPr lvl="8" rtl="0" algn="r">
              <a:spcBef>
                <a:spcPts val="0"/>
              </a:spcBef>
              <a:spcAft>
                <a:spcPts val="0"/>
              </a:spcAft>
              <a:buNone/>
              <a:defRPr sz="1400"/>
            </a:lvl9pPr>
          </a:lstStyle>
          <a:p/>
        </p:txBody>
      </p:sp>
      <p:sp>
        <p:nvSpPr>
          <p:cNvPr id="79" name="Google Shape;79;p14"/>
          <p:cNvSpPr txBox="1"/>
          <p:nvPr>
            <p:ph idx="6" type="title"/>
          </p:nvPr>
        </p:nvSpPr>
        <p:spPr>
          <a:xfrm>
            <a:off x="6186649" y="1329681"/>
            <a:ext cx="1911600" cy="365700"/>
          </a:xfrm>
          <a:prstGeom prst="rect">
            <a:avLst/>
          </a:prstGeom>
        </p:spPr>
        <p:txBody>
          <a:bodyPr anchorCtr="0" anchor="ctr" bIns="91425" lIns="91425" spcFirstLastPara="1" rIns="91425" wrap="square" tIns="91425">
            <a:noAutofit/>
          </a:bodyPr>
          <a:lstStyle>
            <a:lvl1pPr lvl="0" rtl="0" algn="r">
              <a:spcBef>
                <a:spcPts val="0"/>
              </a:spcBef>
              <a:spcAft>
                <a:spcPts val="0"/>
              </a:spcAft>
              <a:buClr>
                <a:schemeClr val="lt1"/>
              </a:buClr>
              <a:buSzPts val="1800"/>
              <a:buNone/>
              <a:defRPr sz="2000">
                <a:solidFill>
                  <a:schemeClr val="dk2"/>
                </a:solidFill>
              </a:defRPr>
            </a:lvl1pPr>
            <a:lvl2pPr lvl="1" rtl="0" algn="ctr">
              <a:spcBef>
                <a:spcPts val="0"/>
              </a:spcBef>
              <a:spcAft>
                <a:spcPts val="0"/>
              </a:spcAft>
              <a:buClr>
                <a:schemeClr val="lt1"/>
              </a:buClr>
              <a:buSzPts val="3600"/>
              <a:buNone/>
              <a:defRPr sz="3600">
                <a:solidFill>
                  <a:schemeClr val="lt1"/>
                </a:solidFill>
              </a:defRPr>
            </a:lvl2pPr>
            <a:lvl3pPr lvl="2" rtl="0" algn="ctr">
              <a:spcBef>
                <a:spcPts val="0"/>
              </a:spcBef>
              <a:spcAft>
                <a:spcPts val="0"/>
              </a:spcAft>
              <a:buClr>
                <a:schemeClr val="lt1"/>
              </a:buClr>
              <a:buSzPts val="3600"/>
              <a:buNone/>
              <a:defRPr sz="3600">
                <a:solidFill>
                  <a:schemeClr val="lt1"/>
                </a:solidFill>
              </a:defRPr>
            </a:lvl3pPr>
            <a:lvl4pPr lvl="3" rtl="0" algn="ctr">
              <a:spcBef>
                <a:spcPts val="0"/>
              </a:spcBef>
              <a:spcAft>
                <a:spcPts val="0"/>
              </a:spcAft>
              <a:buClr>
                <a:schemeClr val="lt1"/>
              </a:buClr>
              <a:buSzPts val="3600"/>
              <a:buNone/>
              <a:defRPr sz="3600">
                <a:solidFill>
                  <a:schemeClr val="lt1"/>
                </a:solidFill>
              </a:defRPr>
            </a:lvl4pPr>
            <a:lvl5pPr lvl="4" rtl="0" algn="ctr">
              <a:spcBef>
                <a:spcPts val="0"/>
              </a:spcBef>
              <a:spcAft>
                <a:spcPts val="0"/>
              </a:spcAft>
              <a:buClr>
                <a:schemeClr val="lt1"/>
              </a:buClr>
              <a:buSzPts val="3600"/>
              <a:buNone/>
              <a:defRPr sz="3600">
                <a:solidFill>
                  <a:schemeClr val="lt1"/>
                </a:solidFill>
              </a:defRPr>
            </a:lvl5pPr>
            <a:lvl6pPr lvl="5" rtl="0" algn="ctr">
              <a:spcBef>
                <a:spcPts val="0"/>
              </a:spcBef>
              <a:spcAft>
                <a:spcPts val="0"/>
              </a:spcAft>
              <a:buClr>
                <a:schemeClr val="lt1"/>
              </a:buClr>
              <a:buSzPts val="3600"/>
              <a:buNone/>
              <a:defRPr sz="3600">
                <a:solidFill>
                  <a:schemeClr val="lt1"/>
                </a:solidFill>
              </a:defRPr>
            </a:lvl6pPr>
            <a:lvl7pPr lvl="6" rtl="0" algn="ctr">
              <a:spcBef>
                <a:spcPts val="0"/>
              </a:spcBef>
              <a:spcAft>
                <a:spcPts val="0"/>
              </a:spcAft>
              <a:buClr>
                <a:schemeClr val="lt1"/>
              </a:buClr>
              <a:buSzPts val="3600"/>
              <a:buNone/>
              <a:defRPr sz="3600">
                <a:solidFill>
                  <a:schemeClr val="lt1"/>
                </a:solidFill>
              </a:defRPr>
            </a:lvl7pPr>
            <a:lvl8pPr lvl="7" rtl="0" algn="ctr">
              <a:spcBef>
                <a:spcPts val="0"/>
              </a:spcBef>
              <a:spcAft>
                <a:spcPts val="0"/>
              </a:spcAft>
              <a:buClr>
                <a:schemeClr val="lt1"/>
              </a:buClr>
              <a:buSzPts val="3600"/>
              <a:buNone/>
              <a:defRPr sz="3600">
                <a:solidFill>
                  <a:schemeClr val="lt1"/>
                </a:solidFill>
              </a:defRPr>
            </a:lvl8pPr>
            <a:lvl9pPr lvl="8" rtl="0" algn="ctr">
              <a:spcBef>
                <a:spcPts val="0"/>
              </a:spcBef>
              <a:spcAft>
                <a:spcPts val="0"/>
              </a:spcAft>
              <a:buClr>
                <a:schemeClr val="lt1"/>
              </a:buClr>
              <a:buSzPts val="3600"/>
              <a:buNone/>
              <a:defRPr sz="3600">
                <a:solidFill>
                  <a:schemeClr val="lt1"/>
                </a:solidFill>
              </a:defRPr>
            </a:lvl9pPr>
          </a:lstStyle>
          <a:p/>
        </p:txBody>
      </p:sp>
      <p:sp>
        <p:nvSpPr>
          <p:cNvPr id="80" name="Google Shape;80;p14"/>
          <p:cNvSpPr txBox="1"/>
          <p:nvPr>
            <p:ph idx="7" type="subTitle"/>
          </p:nvPr>
        </p:nvSpPr>
        <p:spPr>
          <a:xfrm>
            <a:off x="6132949" y="3752919"/>
            <a:ext cx="1965300" cy="365700"/>
          </a:xfrm>
          <a:prstGeom prst="rect">
            <a:avLst/>
          </a:prstGeom>
        </p:spPr>
        <p:txBody>
          <a:bodyPr anchorCtr="0" anchor="ctr" bIns="91425" lIns="91425" spcFirstLastPara="1" rIns="91425" wrap="square" tIns="91425">
            <a:noAutofit/>
          </a:bodyPr>
          <a:lstStyle>
            <a:lvl1pPr lvl="0" rtl="0" algn="r">
              <a:spcBef>
                <a:spcPts val="0"/>
              </a:spcBef>
              <a:spcAft>
                <a:spcPts val="0"/>
              </a:spcAft>
              <a:buNone/>
              <a:defRPr sz="1400"/>
            </a:lvl1pPr>
            <a:lvl2pPr lvl="1" rtl="0" algn="r">
              <a:spcBef>
                <a:spcPts val="0"/>
              </a:spcBef>
              <a:spcAft>
                <a:spcPts val="0"/>
              </a:spcAft>
              <a:buNone/>
              <a:defRPr sz="1400"/>
            </a:lvl2pPr>
            <a:lvl3pPr lvl="2" rtl="0" algn="r">
              <a:spcBef>
                <a:spcPts val="0"/>
              </a:spcBef>
              <a:spcAft>
                <a:spcPts val="0"/>
              </a:spcAft>
              <a:buNone/>
              <a:defRPr sz="1400"/>
            </a:lvl3pPr>
            <a:lvl4pPr lvl="3" rtl="0" algn="r">
              <a:spcBef>
                <a:spcPts val="0"/>
              </a:spcBef>
              <a:spcAft>
                <a:spcPts val="0"/>
              </a:spcAft>
              <a:buNone/>
              <a:defRPr sz="1400"/>
            </a:lvl4pPr>
            <a:lvl5pPr lvl="4" rtl="0" algn="r">
              <a:spcBef>
                <a:spcPts val="0"/>
              </a:spcBef>
              <a:spcAft>
                <a:spcPts val="0"/>
              </a:spcAft>
              <a:buNone/>
              <a:defRPr sz="1400"/>
            </a:lvl5pPr>
            <a:lvl6pPr lvl="5" rtl="0" algn="r">
              <a:spcBef>
                <a:spcPts val="0"/>
              </a:spcBef>
              <a:spcAft>
                <a:spcPts val="0"/>
              </a:spcAft>
              <a:buNone/>
              <a:defRPr sz="1400"/>
            </a:lvl6pPr>
            <a:lvl7pPr lvl="6" rtl="0" algn="r">
              <a:spcBef>
                <a:spcPts val="0"/>
              </a:spcBef>
              <a:spcAft>
                <a:spcPts val="0"/>
              </a:spcAft>
              <a:buNone/>
              <a:defRPr sz="1400"/>
            </a:lvl7pPr>
            <a:lvl8pPr lvl="7" rtl="0" algn="r">
              <a:spcBef>
                <a:spcPts val="0"/>
              </a:spcBef>
              <a:spcAft>
                <a:spcPts val="0"/>
              </a:spcAft>
              <a:buNone/>
              <a:defRPr sz="1400"/>
            </a:lvl8pPr>
            <a:lvl9pPr lvl="8" rtl="0" algn="r">
              <a:spcBef>
                <a:spcPts val="0"/>
              </a:spcBef>
              <a:spcAft>
                <a:spcPts val="0"/>
              </a:spcAft>
              <a:buNone/>
              <a:defRPr sz="1400"/>
            </a:lvl9pPr>
          </a:lstStyle>
          <a:p/>
        </p:txBody>
      </p:sp>
      <p:sp>
        <p:nvSpPr>
          <p:cNvPr id="81" name="Google Shape;81;p14"/>
          <p:cNvSpPr txBox="1"/>
          <p:nvPr>
            <p:ph idx="8" type="title"/>
          </p:nvPr>
        </p:nvSpPr>
        <p:spPr>
          <a:xfrm>
            <a:off x="6186649" y="3257056"/>
            <a:ext cx="1911600" cy="365700"/>
          </a:xfrm>
          <a:prstGeom prst="rect">
            <a:avLst/>
          </a:prstGeom>
        </p:spPr>
        <p:txBody>
          <a:bodyPr anchorCtr="0" anchor="ctr" bIns="91425" lIns="91425" spcFirstLastPara="1" rIns="91425" wrap="square" tIns="91425">
            <a:noAutofit/>
          </a:bodyPr>
          <a:lstStyle>
            <a:lvl1pPr lvl="0" rtl="0" algn="r">
              <a:spcBef>
                <a:spcPts val="0"/>
              </a:spcBef>
              <a:spcAft>
                <a:spcPts val="0"/>
              </a:spcAft>
              <a:buClr>
                <a:schemeClr val="lt1"/>
              </a:buClr>
              <a:buSzPts val="1800"/>
              <a:buNone/>
              <a:defRPr sz="2000">
                <a:solidFill>
                  <a:schemeClr val="dk2"/>
                </a:solidFill>
              </a:defRPr>
            </a:lvl1pPr>
            <a:lvl2pPr lvl="1" rtl="0" algn="ctr">
              <a:spcBef>
                <a:spcPts val="0"/>
              </a:spcBef>
              <a:spcAft>
                <a:spcPts val="0"/>
              </a:spcAft>
              <a:buClr>
                <a:schemeClr val="lt1"/>
              </a:buClr>
              <a:buSzPts val="3600"/>
              <a:buNone/>
              <a:defRPr sz="3600">
                <a:solidFill>
                  <a:schemeClr val="lt1"/>
                </a:solidFill>
              </a:defRPr>
            </a:lvl2pPr>
            <a:lvl3pPr lvl="2" rtl="0" algn="ctr">
              <a:spcBef>
                <a:spcPts val="0"/>
              </a:spcBef>
              <a:spcAft>
                <a:spcPts val="0"/>
              </a:spcAft>
              <a:buClr>
                <a:schemeClr val="lt1"/>
              </a:buClr>
              <a:buSzPts val="3600"/>
              <a:buNone/>
              <a:defRPr sz="3600">
                <a:solidFill>
                  <a:schemeClr val="lt1"/>
                </a:solidFill>
              </a:defRPr>
            </a:lvl3pPr>
            <a:lvl4pPr lvl="3" rtl="0" algn="ctr">
              <a:spcBef>
                <a:spcPts val="0"/>
              </a:spcBef>
              <a:spcAft>
                <a:spcPts val="0"/>
              </a:spcAft>
              <a:buClr>
                <a:schemeClr val="lt1"/>
              </a:buClr>
              <a:buSzPts val="3600"/>
              <a:buNone/>
              <a:defRPr sz="3600">
                <a:solidFill>
                  <a:schemeClr val="lt1"/>
                </a:solidFill>
              </a:defRPr>
            </a:lvl4pPr>
            <a:lvl5pPr lvl="4" rtl="0" algn="ctr">
              <a:spcBef>
                <a:spcPts val="0"/>
              </a:spcBef>
              <a:spcAft>
                <a:spcPts val="0"/>
              </a:spcAft>
              <a:buClr>
                <a:schemeClr val="lt1"/>
              </a:buClr>
              <a:buSzPts val="3600"/>
              <a:buNone/>
              <a:defRPr sz="3600">
                <a:solidFill>
                  <a:schemeClr val="lt1"/>
                </a:solidFill>
              </a:defRPr>
            </a:lvl5pPr>
            <a:lvl6pPr lvl="5" rtl="0" algn="ctr">
              <a:spcBef>
                <a:spcPts val="0"/>
              </a:spcBef>
              <a:spcAft>
                <a:spcPts val="0"/>
              </a:spcAft>
              <a:buClr>
                <a:schemeClr val="lt1"/>
              </a:buClr>
              <a:buSzPts val="3600"/>
              <a:buNone/>
              <a:defRPr sz="3600">
                <a:solidFill>
                  <a:schemeClr val="lt1"/>
                </a:solidFill>
              </a:defRPr>
            </a:lvl6pPr>
            <a:lvl7pPr lvl="6" rtl="0" algn="ctr">
              <a:spcBef>
                <a:spcPts val="0"/>
              </a:spcBef>
              <a:spcAft>
                <a:spcPts val="0"/>
              </a:spcAft>
              <a:buClr>
                <a:schemeClr val="lt1"/>
              </a:buClr>
              <a:buSzPts val="3600"/>
              <a:buNone/>
              <a:defRPr sz="3600">
                <a:solidFill>
                  <a:schemeClr val="lt1"/>
                </a:solidFill>
              </a:defRPr>
            </a:lvl7pPr>
            <a:lvl8pPr lvl="7" rtl="0" algn="ctr">
              <a:spcBef>
                <a:spcPts val="0"/>
              </a:spcBef>
              <a:spcAft>
                <a:spcPts val="0"/>
              </a:spcAft>
              <a:buClr>
                <a:schemeClr val="lt1"/>
              </a:buClr>
              <a:buSzPts val="3600"/>
              <a:buNone/>
              <a:defRPr sz="3600">
                <a:solidFill>
                  <a:schemeClr val="lt1"/>
                </a:solidFill>
              </a:defRPr>
            </a:lvl8pPr>
            <a:lvl9pPr lvl="8" rtl="0" algn="ctr">
              <a:spcBef>
                <a:spcPts val="0"/>
              </a:spcBef>
              <a:spcAft>
                <a:spcPts val="0"/>
              </a:spcAft>
              <a:buClr>
                <a:schemeClr val="lt1"/>
              </a:buClr>
              <a:buSzPts val="3600"/>
              <a:buNone/>
              <a:defRPr sz="3600">
                <a:solidFill>
                  <a:schemeClr val="lt1"/>
                </a:solidFil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SECTION_HEADER_1_3">
    <p:bg>
      <p:bgPr>
        <a:solidFill>
          <a:schemeClr val="lt2"/>
        </a:solidFill>
      </p:bgPr>
    </p:bg>
    <p:spTree>
      <p:nvGrpSpPr>
        <p:cNvPr id="82" name="Shape 82"/>
        <p:cNvGrpSpPr/>
        <p:nvPr/>
      </p:nvGrpSpPr>
      <p:grpSpPr>
        <a:xfrm>
          <a:off x="0" y="0"/>
          <a:ext cx="0" cy="0"/>
          <a:chOff x="0" y="0"/>
          <a:chExt cx="0" cy="0"/>
        </a:xfrm>
      </p:grpSpPr>
      <p:pic>
        <p:nvPicPr>
          <p:cNvPr id="83" name="Google Shape;83;p15"/>
          <p:cNvPicPr preferRelativeResize="0"/>
          <p:nvPr/>
        </p:nvPicPr>
        <p:blipFill>
          <a:blip r:embed="rId2">
            <a:alphaModFix amt="35000"/>
          </a:blip>
          <a:stretch>
            <a:fillRect/>
          </a:stretch>
        </p:blipFill>
        <p:spPr>
          <a:xfrm>
            <a:off x="1176338" y="1157288"/>
            <a:ext cx="6791325" cy="2828925"/>
          </a:xfrm>
          <a:prstGeom prst="rect">
            <a:avLst/>
          </a:prstGeom>
          <a:noFill/>
          <a:ln>
            <a:noFill/>
          </a:ln>
        </p:spPr>
      </p:pic>
      <p:sp>
        <p:nvSpPr>
          <p:cNvPr id="84" name="Google Shape;84;p15"/>
          <p:cNvSpPr txBox="1"/>
          <p:nvPr>
            <p:ph idx="1" type="subTitle"/>
          </p:nvPr>
        </p:nvSpPr>
        <p:spPr>
          <a:xfrm>
            <a:off x="1660113" y="2083138"/>
            <a:ext cx="2340000" cy="3657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p:txBody>
      </p:sp>
      <p:sp>
        <p:nvSpPr>
          <p:cNvPr id="85" name="Google Shape;85;p15"/>
          <p:cNvSpPr txBox="1"/>
          <p:nvPr>
            <p:ph type="title"/>
          </p:nvPr>
        </p:nvSpPr>
        <p:spPr>
          <a:xfrm>
            <a:off x="1660127" y="1591375"/>
            <a:ext cx="2169000" cy="3657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1800"/>
              <a:buNone/>
              <a:defRPr b="1" sz="2000">
                <a:solidFill>
                  <a:schemeClr val="dk2"/>
                </a:solidFill>
                <a:latin typeface="Libre Baskerville"/>
                <a:ea typeface="Libre Baskerville"/>
                <a:cs typeface="Libre Baskerville"/>
                <a:sym typeface="Libre Baskerville"/>
              </a:defRPr>
            </a:lvl1pPr>
            <a:lvl2pPr lvl="1" rtl="0" algn="ctr">
              <a:spcBef>
                <a:spcPts val="0"/>
              </a:spcBef>
              <a:spcAft>
                <a:spcPts val="0"/>
              </a:spcAft>
              <a:buClr>
                <a:schemeClr val="lt1"/>
              </a:buClr>
              <a:buSzPts val="3600"/>
              <a:buNone/>
              <a:defRPr sz="3600">
                <a:solidFill>
                  <a:schemeClr val="lt1"/>
                </a:solidFill>
              </a:defRPr>
            </a:lvl2pPr>
            <a:lvl3pPr lvl="2" rtl="0" algn="ctr">
              <a:spcBef>
                <a:spcPts val="0"/>
              </a:spcBef>
              <a:spcAft>
                <a:spcPts val="0"/>
              </a:spcAft>
              <a:buClr>
                <a:schemeClr val="lt1"/>
              </a:buClr>
              <a:buSzPts val="3600"/>
              <a:buNone/>
              <a:defRPr sz="3600">
                <a:solidFill>
                  <a:schemeClr val="lt1"/>
                </a:solidFill>
              </a:defRPr>
            </a:lvl3pPr>
            <a:lvl4pPr lvl="3" rtl="0" algn="ctr">
              <a:spcBef>
                <a:spcPts val="0"/>
              </a:spcBef>
              <a:spcAft>
                <a:spcPts val="0"/>
              </a:spcAft>
              <a:buClr>
                <a:schemeClr val="lt1"/>
              </a:buClr>
              <a:buSzPts val="3600"/>
              <a:buNone/>
              <a:defRPr sz="3600">
                <a:solidFill>
                  <a:schemeClr val="lt1"/>
                </a:solidFill>
              </a:defRPr>
            </a:lvl4pPr>
            <a:lvl5pPr lvl="4" rtl="0" algn="ctr">
              <a:spcBef>
                <a:spcPts val="0"/>
              </a:spcBef>
              <a:spcAft>
                <a:spcPts val="0"/>
              </a:spcAft>
              <a:buClr>
                <a:schemeClr val="lt1"/>
              </a:buClr>
              <a:buSzPts val="3600"/>
              <a:buNone/>
              <a:defRPr sz="3600">
                <a:solidFill>
                  <a:schemeClr val="lt1"/>
                </a:solidFill>
              </a:defRPr>
            </a:lvl5pPr>
            <a:lvl6pPr lvl="5" rtl="0" algn="ctr">
              <a:spcBef>
                <a:spcPts val="0"/>
              </a:spcBef>
              <a:spcAft>
                <a:spcPts val="0"/>
              </a:spcAft>
              <a:buClr>
                <a:schemeClr val="lt1"/>
              </a:buClr>
              <a:buSzPts val="3600"/>
              <a:buNone/>
              <a:defRPr sz="3600">
                <a:solidFill>
                  <a:schemeClr val="lt1"/>
                </a:solidFill>
              </a:defRPr>
            </a:lvl6pPr>
            <a:lvl7pPr lvl="6" rtl="0" algn="ctr">
              <a:spcBef>
                <a:spcPts val="0"/>
              </a:spcBef>
              <a:spcAft>
                <a:spcPts val="0"/>
              </a:spcAft>
              <a:buClr>
                <a:schemeClr val="lt1"/>
              </a:buClr>
              <a:buSzPts val="3600"/>
              <a:buNone/>
              <a:defRPr sz="3600">
                <a:solidFill>
                  <a:schemeClr val="lt1"/>
                </a:solidFill>
              </a:defRPr>
            </a:lvl7pPr>
            <a:lvl8pPr lvl="7" rtl="0" algn="ctr">
              <a:spcBef>
                <a:spcPts val="0"/>
              </a:spcBef>
              <a:spcAft>
                <a:spcPts val="0"/>
              </a:spcAft>
              <a:buClr>
                <a:schemeClr val="lt1"/>
              </a:buClr>
              <a:buSzPts val="3600"/>
              <a:buNone/>
              <a:defRPr sz="3600">
                <a:solidFill>
                  <a:schemeClr val="lt1"/>
                </a:solidFill>
              </a:defRPr>
            </a:lvl8pPr>
            <a:lvl9pPr lvl="8" rtl="0" algn="ctr">
              <a:spcBef>
                <a:spcPts val="0"/>
              </a:spcBef>
              <a:spcAft>
                <a:spcPts val="0"/>
              </a:spcAft>
              <a:buClr>
                <a:schemeClr val="lt1"/>
              </a:buClr>
              <a:buSzPts val="3600"/>
              <a:buNone/>
              <a:defRPr sz="3600">
                <a:solidFill>
                  <a:schemeClr val="lt1"/>
                </a:solidFill>
              </a:defRPr>
            </a:lvl9pPr>
          </a:lstStyle>
          <a:p/>
        </p:txBody>
      </p:sp>
      <p:sp>
        <p:nvSpPr>
          <p:cNvPr id="86" name="Google Shape;86;p15"/>
          <p:cNvSpPr txBox="1"/>
          <p:nvPr>
            <p:ph hasCustomPrompt="1" idx="2" type="title"/>
          </p:nvPr>
        </p:nvSpPr>
        <p:spPr>
          <a:xfrm>
            <a:off x="820488" y="1525213"/>
            <a:ext cx="912600" cy="498000"/>
          </a:xfrm>
          <a:prstGeom prst="rect">
            <a:avLst/>
          </a:prstGeom>
        </p:spPr>
        <p:txBody>
          <a:bodyPr anchorCtr="0" anchor="ctr" bIns="91425" lIns="91425" spcFirstLastPara="1" rIns="91425" wrap="square" tIns="91425">
            <a:noAutofit/>
          </a:bodyPr>
          <a:lstStyle>
            <a:lvl1pPr lvl="0" rtl="0" algn="r">
              <a:spcBef>
                <a:spcPts val="0"/>
              </a:spcBef>
              <a:spcAft>
                <a:spcPts val="0"/>
              </a:spcAft>
              <a:buClr>
                <a:schemeClr val="accent5"/>
              </a:buClr>
              <a:buSzPts val="3600"/>
              <a:buNone/>
              <a:defRPr b="1" sz="3400">
                <a:solidFill>
                  <a:schemeClr val="dk2"/>
                </a:solidFill>
                <a:latin typeface="Libre Baskerville"/>
                <a:ea typeface="Libre Baskerville"/>
                <a:cs typeface="Libre Baskerville"/>
                <a:sym typeface="Libre Baskerville"/>
              </a:defRPr>
            </a:lvl1pPr>
            <a:lvl2pPr lvl="1" rtl="0" algn="ctr">
              <a:spcBef>
                <a:spcPts val="0"/>
              </a:spcBef>
              <a:spcAft>
                <a:spcPts val="0"/>
              </a:spcAft>
              <a:buClr>
                <a:schemeClr val="accent5"/>
              </a:buClr>
              <a:buSzPts val="3600"/>
              <a:buNone/>
              <a:defRPr sz="3600">
                <a:solidFill>
                  <a:schemeClr val="accent5"/>
                </a:solidFill>
              </a:defRPr>
            </a:lvl2pPr>
            <a:lvl3pPr lvl="2" rtl="0" algn="ctr">
              <a:spcBef>
                <a:spcPts val="0"/>
              </a:spcBef>
              <a:spcAft>
                <a:spcPts val="0"/>
              </a:spcAft>
              <a:buClr>
                <a:schemeClr val="accent5"/>
              </a:buClr>
              <a:buSzPts val="3600"/>
              <a:buNone/>
              <a:defRPr sz="3600">
                <a:solidFill>
                  <a:schemeClr val="accent5"/>
                </a:solidFill>
              </a:defRPr>
            </a:lvl3pPr>
            <a:lvl4pPr lvl="3" rtl="0" algn="ctr">
              <a:spcBef>
                <a:spcPts val="0"/>
              </a:spcBef>
              <a:spcAft>
                <a:spcPts val="0"/>
              </a:spcAft>
              <a:buClr>
                <a:schemeClr val="accent5"/>
              </a:buClr>
              <a:buSzPts val="3600"/>
              <a:buNone/>
              <a:defRPr sz="3600">
                <a:solidFill>
                  <a:schemeClr val="accent5"/>
                </a:solidFill>
              </a:defRPr>
            </a:lvl4pPr>
            <a:lvl5pPr lvl="4" rtl="0" algn="ctr">
              <a:spcBef>
                <a:spcPts val="0"/>
              </a:spcBef>
              <a:spcAft>
                <a:spcPts val="0"/>
              </a:spcAft>
              <a:buClr>
                <a:schemeClr val="accent5"/>
              </a:buClr>
              <a:buSzPts val="3600"/>
              <a:buNone/>
              <a:defRPr sz="3600">
                <a:solidFill>
                  <a:schemeClr val="accent5"/>
                </a:solidFill>
              </a:defRPr>
            </a:lvl5pPr>
            <a:lvl6pPr lvl="5" rtl="0" algn="ctr">
              <a:spcBef>
                <a:spcPts val="0"/>
              </a:spcBef>
              <a:spcAft>
                <a:spcPts val="0"/>
              </a:spcAft>
              <a:buClr>
                <a:schemeClr val="accent5"/>
              </a:buClr>
              <a:buSzPts val="3600"/>
              <a:buNone/>
              <a:defRPr sz="3600">
                <a:solidFill>
                  <a:schemeClr val="accent5"/>
                </a:solidFill>
              </a:defRPr>
            </a:lvl6pPr>
            <a:lvl7pPr lvl="6" rtl="0" algn="ctr">
              <a:spcBef>
                <a:spcPts val="0"/>
              </a:spcBef>
              <a:spcAft>
                <a:spcPts val="0"/>
              </a:spcAft>
              <a:buClr>
                <a:schemeClr val="accent5"/>
              </a:buClr>
              <a:buSzPts val="3600"/>
              <a:buNone/>
              <a:defRPr sz="3600">
                <a:solidFill>
                  <a:schemeClr val="accent5"/>
                </a:solidFill>
              </a:defRPr>
            </a:lvl7pPr>
            <a:lvl8pPr lvl="7" rtl="0" algn="ctr">
              <a:spcBef>
                <a:spcPts val="0"/>
              </a:spcBef>
              <a:spcAft>
                <a:spcPts val="0"/>
              </a:spcAft>
              <a:buClr>
                <a:schemeClr val="accent5"/>
              </a:buClr>
              <a:buSzPts val="3600"/>
              <a:buNone/>
              <a:defRPr sz="3600">
                <a:solidFill>
                  <a:schemeClr val="accent5"/>
                </a:solidFill>
              </a:defRPr>
            </a:lvl8pPr>
            <a:lvl9pPr lvl="8" rtl="0" algn="ctr">
              <a:spcBef>
                <a:spcPts val="0"/>
              </a:spcBef>
              <a:spcAft>
                <a:spcPts val="0"/>
              </a:spcAft>
              <a:buClr>
                <a:schemeClr val="accent5"/>
              </a:buClr>
              <a:buSzPts val="3600"/>
              <a:buNone/>
              <a:defRPr sz="3600">
                <a:solidFill>
                  <a:schemeClr val="accent5"/>
                </a:solidFill>
              </a:defRPr>
            </a:lvl9pPr>
          </a:lstStyle>
          <a:p>
            <a:r>
              <a:t>xx%</a:t>
            </a:r>
          </a:p>
        </p:txBody>
      </p:sp>
      <p:sp>
        <p:nvSpPr>
          <p:cNvPr id="87" name="Google Shape;87;p15"/>
          <p:cNvSpPr txBox="1"/>
          <p:nvPr>
            <p:ph idx="3" type="subTitle"/>
          </p:nvPr>
        </p:nvSpPr>
        <p:spPr>
          <a:xfrm>
            <a:off x="1660113" y="3785988"/>
            <a:ext cx="2340000" cy="3657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p:txBody>
      </p:sp>
      <p:sp>
        <p:nvSpPr>
          <p:cNvPr id="88" name="Google Shape;88;p15"/>
          <p:cNvSpPr txBox="1"/>
          <p:nvPr>
            <p:ph idx="4" type="title"/>
          </p:nvPr>
        </p:nvSpPr>
        <p:spPr>
          <a:xfrm>
            <a:off x="1660127" y="3290150"/>
            <a:ext cx="2169000" cy="3657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1800"/>
              <a:buNone/>
              <a:defRPr b="1" sz="2000">
                <a:solidFill>
                  <a:schemeClr val="dk2"/>
                </a:solidFill>
                <a:latin typeface="Libre Baskerville"/>
                <a:ea typeface="Libre Baskerville"/>
                <a:cs typeface="Libre Baskerville"/>
                <a:sym typeface="Libre Baskerville"/>
              </a:defRPr>
            </a:lvl1pPr>
            <a:lvl2pPr lvl="1" rtl="0" algn="ctr">
              <a:spcBef>
                <a:spcPts val="0"/>
              </a:spcBef>
              <a:spcAft>
                <a:spcPts val="0"/>
              </a:spcAft>
              <a:buClr>
                <a:schemeClr val="lt1"/>
              </a:buClr>
              <a:buSzPts val="3600"/>
              <a:buNone/>
              <a:defRPr sz="3600">
                <a:solidFill>
                  <a:schemeClr val="lt1"/>
                </a:solidFill>
              </a:defRPr>
            </a:lvl2pPr>
            <a:lvl3pPr lvl="2" rtl="0" algn="ctr">
              <a:spcBef>
                <a:spcPts val="0"/>
              </a:spcBef>
              <a:spcAft>
                <a:spcPts val="0"/>
              </a:spcAft>
              <a:buClr>
                <a:schemeClr val="lt1"/>
              </a:buClr>
              <a:buSzPts val="3600"/>
              <a:buNone/>
              <a:defRPr sz="3600">
                <a:solidFill>
                  <a:schemeClr val="lt1"/>
                </a:solidFill>
              </a:defRPr>
            </a:lvl3pPr>
            <a:lvl4pPr lvl="3" rtl="0" algn="ctr">
              <a:spcBef>
                <a:spcPts val="0"/>
              </a:spcBef>
              <a:spcAft>
                <a:spcPts val="0"/>
              </a:spcAft>
              <a:buClr>
                <a:schemeClr val="lt1"/>
              </a:buClr>
              <a:buSzPts val="3600"/>
              <a:buNone/>
              <a:defRPr sz="3600">
                <a:solidFill>
                  <a:schemeClr val="lt1"/>
                </a:solidFill>
              </a:defRPr>
            </a:lvl4pPr>
            <a:lvl5pPr lvl="4" rtl="0" algn="ctr">
              <a:spcBef>
                <a:spcPts val="0"/>
              </a:spcBef>
              <a:spcAft>
                <a:spcPts val="0"/>
              </a:spcAft>
              <a:buClr>
                <a:schemeClr val="lt1"/>
              </a:buClr>
              <a:buSzPts val="3600"/>
              <a:buNone/>
              <a:defRPr sz="3600">
                <a:solidFill>
                  <a:schemeClr val="lt1"/>
                </a:solidFill>
              </a:defRPr>
            </a:lvl5pPr>
            <a:lvl6pPr lvl="5" rtl="0" algn="ctr">
              <a:spcBef>
                <a:spcPts val="0"/>
              </a:spcBef>
              <a:spcAft>
                <a:spcPts val="0"/>
              </a:spcAft>
              <a:buClr>
                <a:schemeClr val="lt1"/>
              </a:buClr>
              <a:buSzPts val="3600"/>
              <a:buNone/>
              <a:defRPr sz="3600">
                <a:solidFill>
                  <a:schemeClr val="lt1"/>
                </a:solidFill>
              </a:defRPr>
            </a:lvl6pPr>
            <a:lvl7pPr lvl="6" rtl="0" algn="ctr">
              <a:spcBef>
                <a:spcPts val="0"/>
              </a:spcBef>
              <a:spcAft>
                <a:spcPts val="0"/>
              </a:spcAft>
              <a:buClr>
                <a:schemeClr val="lt1"/>
              </a:buClr>
              <a:buSzPts val="3600"/>
              <a:buNone/>
              <a:defRPr sz="3600">
                <a:solidFill>
                  <a:schemeClr val="lt1"/>
                </a:solidFill>
              </a:defRPr>
            </a:lvl7pPr>
            <a:lvl8pPr lvl="7" rtl="0" algn="ctr">
              <a:spcBef>
                <a:spcPts val="0"/>
              </a:spcBef>
              <a:spcAft>
                <a:spcPts val="0"/>
              </a:spcAft>
              <a:buClr>
                <a:schemeClr val="lt1"/>
              </a:buClr>
              <a:buSzPts val="3600"/>
              <a:buNone/>
              <a:defRPr sz="3600">
                <a:solidFill>
                  <a:schemeClr val="lt1"/>
                </a:solidFill>
              </a:defRPr>
            </a:lvl8pPr>
            <a:lvl9pPr lvl="8" rtl="0" algn="ctr">
              <a:spcBef>
                <a:spcPts val="0"/>
              </a:spcBef>
              <a:spcAft>
                <a:spcPts val="0"/>
              </a:spcAft>
              <a:buClr>
                <a:schemeClr val="lt1"/>
              </a:buClr>
              <a:buSzPts val="3600"/>
              <a:buNone/>
              <a:defRPr sz="3600">
                <a:solidFill>
                  <a:schemeClr val="lt1"/>
                </a:solidFill>
              </a:defRPr>
            </a:lvl9pPr>
          </a:lstStyle>
          <a:p/>
        </p:txBody>
      </p:sp>
      <p:sp>
        <p:nvSpPr>
          <p:cNvPr id="89" name="Google Shape;89;p15"/>
          <p:cNvSpPr txBox="1"/>
          <p:nvPr>
            <p:ph hasCustomPrompt="1" idx="5" type="title"/>
          </p:nvPr>
        </p:nvSpPr>
        <p:spPr>
          <a:xfrm>
            <a:off x="818688" y="3223988"/>
            <a:ext cx="914400" cy="498000"/>
          </a:xfrm>
          <a:prstGeom prst="rect">
            <a:avLst/>
          </a:prstGeom>
        </p:spPr>
        <p:txBody>
          <a:bodyPr anchorCtr="0" anchor="ctr" bIns="91425" lIns="91425" spcFirstLastPara="1" rIns="91425" wrap="square" tIns="91425">
            <a:noAutofit/>
          </a:bodyPr>
          <a:lstStyle>
            <a:lvl1pPr lvl="0" rtl="0" algn="r">
              <a:spcBef>
                <a:spcPts val="0"/>
              </a:spcBef>
              <a:spcAft>
                <a:spcPts val="0"/>
              </a:spcAft>
              <a:buClr>
                <a:schemeClr val="accent5"/>
              </a:buClr>
              <a:buSzPts val="3600"/>
              <a:buNone/>
              <a:defRPr b="1" sz="3400">
                <a:solidFill>
                  <a:schemeClr val="dk2"/>
                </a:solidFill>
                <a:latin typeface="Libre Baskerville"/>
                <a:ea typeface="Libre Baskerville"/>
                <a:cs typeface="Libre Baskerville"/>
                <a:sym typeface="Libre Baskerville"/>
              </a:defRPr>
            </a:lvl1pPr>
            <a:lvl2pPr lvl="1" rtl="0" algn="ctr">
              <a:spcBef>
                <a:spcPts val="0"/>
              </a:spcBef>
              <a:spcAft>
                <a:spcPts val="0"/>
              </a:spcAft>
              <a:buClr>
                <a:schemeClr val="accent5"/>
              </a:buClr>
              <a:buSzPts val="3600"/>
              <a:buNone/>
              <a:defRPr sz="3600">
                <a:solidFill>
                  <a:schemeClr val="accent5"/>
                </a:solidFill>
              </a:defRPr>
            </a:lvl2pPr>
            <a:lvl3pPr lvl="2" rtl="0" algn="ctr">
              <a:spcBef>
                <a:spcPts val="0"/>
              </a:spcBef>
              <a:spcAft>
                <a:spcPts val="0"/>
              </a:spcAft>
              <a:buClr>
                <a:schemeClr val="accent5"/>
              </a:buClr>
              <a:buSzPts val="3600"/>
              <a:buNone/>
              <a:defRPr sz="3600">
                <a:solidFill>
                  <a:schemeClr val="accent5"/>
                </a:solidFill>
              </a:defRPr>
            </a:lvl3pPr>
            <a:lvl4pPr lvl="3" rtl="0" algn="ctr">
              <a:spcBef>
                <a:spcPts val="0"/>
              </a:spcBef>
              <a:spcAft>
                <a:spcPts val="0"/>
              </a:spcAft>
              <a:buClr>
                <a:schemeClr val="accent5"/>
              </a:buClr>
              <a:buSzPts val="3600"/>
              <a:buNone/>
              <a:defRPr sz="3600">
                <a:solidFill>
                  <a:schemeClr val="accent5"/>
                </a:solidFill>
              </a:defRPr>
            </a:lvl4pPr>
            <a:lvl5pPr lvl="4" rtl="0" algn="ctr">
              <a:spcBef>
                <a:spcPts val="0"/>
              </a:spcBef>
              <a:spcAft>
                <a:spcPts val="0"/>
              </a:spcAft>
              <a:buClr>
                <a:schemeClr val="accent5"/>
              </a:buClr>
              <a:buSzPts val="3600"/>
              <a:buNone/>
              <a:defRPr sz="3600">
                <a:solidFill>
                  <a:schemeClr val="accent5"/>
                </a:solidFill>
              </a:defRPr>
            </a:lvl5pPr>
            <a:lvl6pPr lvl="5" rtl="0" algn="ctr">
              <a:spcBef>
                <a:spcPts val="0"/>
              </a:spcBef>
              <a:spcAft>
                <a:spcPts val="0"/>
              </a:spcAft>
              <a:buClr>
                <a:schemeClr val="accent5"/>
              </a:buClr>
              <a:buSzPts val="3600"/>
              <a:buNone/>
              <a:defRPr sz="3600">
                <a:solidFill>
                  <a:schemeClr val="accent5"/>
                </a:solidFill>
              </a:defRPr>
            </a:lvl6pPr>
            <a:lvl7pPr lvl="6" rtl="0" algn="ctr">
              <a:spcBef>
                <a:spcPts val="0"/>
              </a:spcBef>
              <a:spcAft>
                <a:spcPts val="0"/>
              </a:spcAft>
              <a:buClr>
                <a:schemeClr val="accent5"/>
              </a:buClr>
              <a:buSzPts val="3600"/>
              <a:buNone/>
              <a:defRPr sz="3600">
                <a:solidFill>
                  <a:schemeClr val="accent5"/>
                </a:solidFill>
              </a:defRPr>
            </a:lvl7pPr>
            <a:lvl8pPr lvl="7" rtl="0" algn="ctr">
              <a:spcBef>
                <a:spcPts val="0"/>
              </a:spcBef>
              <a:spcAft>
                <a:spcPts val="0"/>
              </a:spcAft>
              <a:buClr>
                <a:schemeClr val="accent5"/>
              </a:buClr>
              <a:buSzPts val="3600"/>
              <a:buNone/>
              <a:defRPr sz="3600">
                <a:solidFill>
                  <a:schemeClr val="accent5"/>
                </a:solidFill>
              </a:defRPr>
            </a:lvl8pPr>
            <a:lvl9pPr lvl="8" rtl="0" algn="ctr">
              <a:spcBef>
                <a:spcPts val="0"/>
              </a:spcBef>
              <a:spcAft>
                <a:spcPts val="0"/>
              </a:spcAft>
              <a:buClr>
                <a:schemeClr val="accent5"/>
              </a:buClr>
              <a:buSzPts val="3600"/>
              <a:buNone/>
              <a:defRPr sz="3600">
                <a:solidFill>
                  <a:schemeClr val="accent5"/>
                </a:solidFill>
              </a:defRPr>
            </a:lvl9pPr>
          </a:lstStyle>
          <a:p>
            <a:r>
              <a:t>xx%</a:t>
            </a:r>
          </a:p>
        </p:txBody>
      </p:sp>
      <p:sp>
        <p:nvSpPr>
          <p:cNvPr id="90" name="Google Shape;90;p15"/>
          <p:cNvSpPr txBox="1"/>
          <p:nvPr>
            <p:ph idx="6" type="subTitle"/>
          </p:nvPr>
        </p:nvSpPr>
        <p:spPr>
          <a:xfrm>
            <a:off x="5985313" y="2083138"/>
            <a:ext cx="2340000" cy="3657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p:txBody>
      </p:sp>
      <p:sp>
        <p:nvSpPr>
          <p:cNvPr id="91" name="Google Shape;91;p15"/>
          <p:cNvSpPr txBox="1"/>
          <p:nvPr>
            <p:ph idx="7" type="title"/>
          </p:nvPr>
        </p:nvSpPr>
        <p:spPr>
          <a:xfrm>
            <a:off x="5985327" y="1591375"/>
            <a:ext cx="2169000" cy="3657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1800"/>
              <a:buNone/>
              <a:defRPr b="1" sz="2000">
                <a:solidFill>
                  <a:schemeClr val="dk2"/>
                </a:solidFill>
                <a:latin typeface="Libre Baskerville"/>
                <a:ea typeface="Libre Baskerville"/>
                <a:cs typeface="Libre Baskerville"/>
                <a:sym typeface="Libre Baskerville"/>
              </a:defRPr>
            </a:lvl1pPr>
            <a:lvl2pPr lvl="1" rtl="0" algn="ctr">
              <a:spcBef>
                <a:spcPts val="0"/>
              </a:spcBef>
              <a:spcAft>
                <a:spcPts val="0"/>
              </a:spcAft>
              <a:buClr>
                <a:schemeClr val="lt1"/>
              </a:buClr>
              <a:buSzPts val="3600"/>
              <a:buNone/>
              <a:defRPr sz="3600">
                <a:solidFill>
                  <a:schemeClr val="lt1"/>
                </a:solidFill>
              </a:defRPr>
            </a:lvl2pPr>
            <a:lvl3pPr lvl="2" rtl="0" algn="ctr">
              <a:spcBef>
                <a:spcPts val="0"/>
              </a:spcBef>
              <a:spcAft>
                <a:spcPts val="0"/>
              </a:spcAft>
              <a:buClr>
                <a:schemeClr val="lt1"/>
              </a:buClr>
              <a:buSzPts val="3600"/>
              <a:buNone/>
              <a:defRPr sz="3600">
                <a:solidFill>
                  <a:schemeClr val="lt1"/>
                </a:solidFill>
              </a:defRPr>
            </a:lvl3pPr>
            <a:lvl4pPr lvl="3" rtl="0" algn="ctr">
              <a:spcBef>
                <a:spcPts val="0"/>
              </a:spcBef>
              <a:spcAft>
                <a:spcPts val="0"/>
              </a:spcAft>
              <a:buClr>
                <a:schemeClr val="lt1"/>
              </a:buClr>
              <a:buSzPts val="3600"/>
              <a:buNone/>
              <a:defRPr sz="3600">
                <a:solidFill>
                  <a:schemeClr val="lt1"/>
                </a:solidFill>
              </a:defRPr>
            </a:lvl4pPr>
            <a:lvl5pPr lvl="4" rtl="0" algn="ctr">
              <a:spcBef>
                <a:spcPts val="0"/>
              </a:spcBef>
              <a:spcAft>
                <a:spcPts val="0"/>
              </a:spcAft>
              <a:buClr>
                <a:schemeClr val="lt1"/>
              </a:buClr>
              <a:buSzPts val="3600"/>
              <a:buNone/>
              <a:defRPr sz="3600">
                <a:solidFill>
                  <a:schemeClr val="lt1"/>
                </a:solidFill>
              </a:defRPr>
            </a:lvl5pPr>
            <a:lvl6pPr lvl="5" rtl="0" algn="ctr">
              <a:spcBef>
                <a:spcPts val="0"/>
              </a:spcBef>
              <a:spcAft>
                <a:spcPts val="0"/>
              </a:spcAft>
              <a:buClr>
                <a:schemeClr val="lt1"/>
              </a:buClr>
              <a:buSzPts val="3600"/>
              <a:buNone/>
              <a:defRPr sz="3600">
                <a:solidFill>
                  <a:schemeClr val="lt1"/>
                </a:solidFill>
              </a:defRPr>
            </a:lvl6pPr>
            <a:lvl7pPr lvl="6" rtl="0" algn="ctr">
              <a:spcBef>
                <a:spcPts val="0"/>
              </a:spcBef>
              <a:spcAft>
                <a:spcPts val="0"/>
              </a:spcAft>
              <a:buClr>
                <a:schemeClr val="lt1"/>
              </a:buClr>
              <a:buSzPts val="3600"/>
              <a:buNone/>
              <a:defRPr sz="3600">
                <a:solidFill>
                  <a:schemeClr val="lt1"/>
                </a:solidFill>
              </a:defRPr>
            </a:lvl7pPr>
            <a:lvl8pPr lvl="7" rtl="0" algn="ctr">
              <a:spcBef>
                <a:spcPts val="0"/>
              </a:spcBef>
              <a:spcAft>
                <a:spcPts val="0"/>
              </a:spcAft>
              <a:buClr>
                <a:schemeClr val="lt1"/>
              </a:buClr>
              <a:buSzPts val="3600"/>
              <a:buNone/>
              <a:defRPr sz="3600">
                <a:solidFill>
                  <a:schemeClr val="lt1"/>
                </a:solidFill>
              </a:defRPr>
            </a:lvl8pPr>
            <a:lvl9pPr lvl="8" rtl="0" algn="ctr">
              <a:spcBef>
                <a:spcPts val="0"/>
              </a:spcBef>
              <a:spcAft>
                <a:spcPts val="0"/>
              </a:spcAft>
              <a:buClr>
                <a:schemeClr val="lt1"/>
              </a:buClr>
              <a:buSzPts val="3600"/>
              <a:buNone/>
              <a:defRPr sz="3600">
                <a:solidFill>
                  <a:schemeClr val="lt1"/>
                </a:solidFill>
              </a:defRPr>
            </a:lvl9pPr>
          </a:lstStyle>
          <a:p/>
        </p:txBody>
      </p:sp>
      <p:sp>
        <p:nvSpPr>
          <p:cNvPr id="92" name="Google Shape;92;p15"/>
          <p:cNvSpPr txBox="1"/>
          <p:nvPr>
            <p:ph hasCustomPrompt="1" idx="8" type="title"/>
          </p:nvPr>
        </p:nvSpPr>
        <p:spPr>
          <a:xfrm>
            <a:off x="5130913" y="1525213"/>
            <a:ext cx="914400" cy="498000"/>
          </a:xfrm>
          <a:prstGeom prst="rect">
            <a:avLst/>
          </a:prstGeom>
        </p:spPr>
        <p:txBody>
          <a:bodyPr anchorCtr="0" anchor="ctr" bIns="91425" lIns="91425" spcFirstLastPara="1" rIns="91425" wrap="square" tIns="91425">
            <a:noAutofit/>
          </a:bodyPr>
          <a:lstStyle>
            <a:lvl1pPr lvl="0" rtl="0" algn="r">
              <a:spcBef>
                <a:spcPts val="0"/>
              </a:spcBef>
              <a:spcAft>
                <a:spcPts val="0"/>
              </a:spcAft>
              <a:buClr>
                <a:schemeClr val="accent5"/>
              </a:buClr>
              <a:buSzPts val="3600"/>
              <a:buNone/>
              <a:defRPr b="1" sz="3400">
                <a:solidFill>
                  <a:schemeClr val="dk2"/>
                </a:solidFill>
                <a:latin typeface="Libre Baskerville"/>
                <a:ea typeface="Libre Baskerville"/>
                <a:cs typeface="Libre Baskerville"/>
                <a:sym typeface="Libre Baskerville"/>
              </a:defRPr>
            </a:lvl1pPr>
            <a:lvl2pPr lvl="1" rtl="0" algn="ctr">
              <a:spcBef>
                <a:spcPts val="0"/>
              </a:spcBef>
              <a:spcAft>
                <a:spcPts val="0"/>
              </a:spcAft>
              <a:buClr>
                <a:schemeClr val="accent5"/>
              </a:buClr>
              <a:buSzPts val="3600"/>
              <a:buNone/>
              <a:defRPr sz="3600">
                <a:solidFill>
                  <a:schemeClr val="accent5"/>
                </a:solidFill>
              </a:defRPr>
            </a:lvl2pPr>
            <a:lvl3pPr lvl="2" rtl="0" algn="ctr">
              <a:spcBef>
                <a:spcPts val="0"/>
              </a:spcBef>
              <a:spcAft>
                <a:spcPts val="0"/>
              </a:spcAft>
              <a:buClr>
                <a:schemeClr val="accent5"/>
              </a:buClr>
              <a:buSzPts val="3600"/>
              <a:buNone/>
              <a:defRPr sz="3600">
                <a:solidFill>
                  <a:schemeClr val="accent5"/>
                </a:solidFill>
              </a:defRPr>
            </a:lvl3pPr>
            <a:lvl4pPr lvl="3" rtl="0" algn="ctr">
              <a:spcBef>
                <a:spcPts val="0"/>
              </a:spcBef>
              <a:spcAft>
                <a:spcPts val="0"/>
              </a:spcAft>
              <a:buClr>
                <a:schemeClr val="accent5"/>
              </a:buClr>
              <a:buSzPts val="3600"/>
              <a:buNone/>
              <a:defRPr sz="3600">
                <a:solidFill>
                  <a:schemeClr val="accent5"/>
                </a:solidFill>
              </a:defRPr>
            </a:lvl4pPr>
            <a:lvl5pPr lvl="4" rtl="0" algn="ctr">
              <a:spcBef>
                <a:spcPts val="0"/>
              </a:spcBef>
              <a:spcAft>
                <a:spcPts val="0"/>
              </a:spcAft>
              <a:buClr>
                <a:schemeClr val="accent5"/>
              </a:buClr>
              <a:buSzPts val="3600"/>
              <a:buNone/>
              <a:defRPr sz="3600">
                <a:solidFill>
                  <a:schemeClr val="accent5"/>
                </a:solidFill>
              </a:defRPr>
            </a:lvl5pPr>
            <a:lvl6pPr lvl="5" rtl="0" algn="ctr">
              <a:spcBef>
                <a:spcPts val="0"/>
              </a:spcBef>
              <a:spcAft>
                <a:spcPts val="0"/>
              </a:spcAft>
              <a:buClr>
                <a:schemeClr val="accent5"/>
              </a:buClr>
              <a:buSzPts val="3600"/>
              <a:buNone/>
              <a:defRPr sz="3600">
                <a:solidFill>
                  <a:schemeClr val="accent5"/>
                </a:solidFill>
              </a:defRPr>
            </a:lvl6pPr>
            <a:lvl7pPr lvl="6" rtl="0" algn="ctr">
              <a:spcBef>
                <a:spcPts val="0"/>
              </a:spcBef>
              <a:spcAft>
                <a:spcPts val="0"/>
              </a:spcAft>
              <a:buClr>
                <a:schemeClr val="accent5"/>
              </a:buClr>
              <a:buSzPts val="3600"/>
              <a:buNone/>
              <a:defRPr sz="3600">
                <a:solidFill>
                  <a:schemeClr val="accent5"/>
                </a:solidFill>
              </a:defRPr>
            </a:lvl7pPr>
            <a:lvl8pPr lvl="7" rtl="0" algn="ctr">
              <a:spcBef>
                <a:spcPts val="0"/>
              </a:spcBef>
              <a:spcAft>
                <a:spcPts val="0"/>
              </a:spcAft>
              <a:buClr>
                <a:schemeClr val="accent5"/>
              </a:buClr>
              <a:buSzPts val="3600"/>
              <a:buNone/>
              <a:defRPr sz="3600">
                <a:solidFill>
                  <a:schemeClr val="accent5"/>
                </a:solidFill>
              </a:defRPr>
            </a:lvl8pPr>
            <a:lvl9pPr lvl="8" rtl="0" algn="ctr">
              <a:spcBef>
                <a:spcPts val="0"/>
              </a:spcBef>
              <a:spcAft>
                <a:spcPts val="0"/>
              </a:spcAft>
              <a:buClr>
                <a:schemeClr val="accent5"/>
              </a:buClr>
              <a:buSzPts val="3600"/>
              <a:buNone/>
              <a:defRPr sz="3600">
                <a:solidFill>
                  <a:schemeClr val="accent5"/>
                </a:solidFill>
              </a:defRPr>
            </a:lvl9pPr>
          </a:lstStyle>
          <a:p>
            <a:r>
              <a:t>xx%</a:t>
            </a:r>
          </a:p>
        </p:txBody>
      </p:sp>
      <p:sp>
        <p:nvSpPr>
          <p:cNvPr id="93" name="Google Shape;93;p15"/>
          <p:cNvSpPr txBox="1"/>
          <p:nvPr>
            <p:ph idx="9" type="subTitle"/>
          </p:nvPr>
        </p:nvSpPr>
        <p:spPr>
          <a:xfrm>
            <a:off x="5985313" y="3785988"/>
            <a:ext cx="2340000" cy="3657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p:txBody>
      </p:sp>
      <p:sp>
        <p:nvSpPr>
          <p:cNvPr id="94" name="Google Shape;94;p15"/>
          <p:cNvSpPr txBox="1"/>
          <p:nvPr>
            <p:ph idx="13" type="title"/>
          </p:nvPr>
        </p:nvSpPr>
        <p:spPr>
          <a:xfrm>
            <a:off x="5985327" y="3290150"/>
            <a:ext cx="2169000" cy="3657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1800"/>
              <a:buNone/>
              <a:defRPr b="1" sz="2000">
                <a:solidFill>
                  <a:schemeClr val="dk2"/>
                </a:solidFill>
                <a:latin typeface="Libre Baskerville"/>
                <a:ea typeface="Libre Baskerville"/>
                <a:cs typeface="Libre Baskerville"/>
                <a:sym typeface="Libre Baskerville"/>
              </a:defRPr>
            </a:lvl1pPr>
            <a:lvl2pPr lvl="1" rtl="0" algn="ctr">
              <a:spcBef>
                <a:spcPts val="0"/>
              </a:spcBef>
              <a:spcAft>
                <a:spcPts val="0"/>
              </a:spcAft>
              <a:buClr>
                <a:schemeClr val="lt1"/>
              </a:buClr>
              <a:buSzPts val="3600"/>
              <a:buNone/>
              <a:defRPr sz="3600">
                <a:solidFill>
                  <a:schemeClr val="lt1"/>
                </a:solidFill>
              </a:defRPr>
            </a:lvl2pPr>
            <a:lvl3pPr lvl="2" rtl="0" algn="ctr">
              <a:spcBef>
                <a:spcPts val="0"/>
              </a:spcBef>
              <a:spcAft>
                <a:spcPts val="0"/>
              </a:spcAft>
              <a:buClr>
                <a:schemeClr val="lt1"/>
              </a:buClr>
              <a:buSzPts val="3600"/>
              <a:buNone/>
              <a:defRPr sz="3600">
                <a:solidFill>
                  <a:schemeClr val="lt1"/>
                </a:solidFill>
              </a:defRPr>
            </a:lvl3pPr>
            <a:lvl4pPr lvl="3" rtl="0" algn="ctr">
              <a:spcBef>
                <a:spcPts val="0"/>
              </a:spcBef>
              <a:spcAft>
                <a:spcPts val="0"/>
              </a:spcAft>
              <a:buClr>
                <a:schemeClr val="lt1"/>
              </a:buClr>
              <a:buSzPts val="3600"/>
              <a:buNone/>
              <a:defRPr sz="3600">
                <a:solidFill>
                  <a:schemeClr val="lt1"/>
                </a:solidFill>
              </a:defRPr>
            </a:lvl4pPr>
            <a:lvl5pPr lvl="4" rtl="0" algn="ctr">
              <a:spcBef>
                <a:spcPts val="0"/>
              </a:spcBef>
              <a:spcAft>
                <a:spcPts val="0"/>
              </a:spcAft>
              <a:buClr>
                <a:schemeClr val="lt1"/>
              </a:buClr>
              <a:buSzPts val="3600"/>
              <a:buNone/>
              <a:defRPr sz="3600">
                <a:solidFill>
                  <a:schemeClr val="lt1"/>
                </a:solidFill>
              </a:defRPr>
            </a:lvl5pPr>
            <a:lvl6pPr lvl="5" rtl="0" algn="ctr">
              <a:spcBef>
                <a:spcPts val="0"/>
              </a:spcBef>
              <a:spcAft>
                <a:spcPts val="0"/>
              </a:spcAft>
              <a:buClr>
                <a:schemeClr val="lt1"/>
              </a:buClr>
              <a:buSzPts val="3600"/>
              <a:buNone/>
              <a:defRPr sz="3600">
                <a:solidFill>
                  <a:schemeClr val="lt1"/>
                </a:solidFill>
              </a:defRPr>
            </a:lvl6pPr>
            <a:lvl7pPr lvl="6" rtl="0" algn="ctr">
              <a:spcBef>
                <a:spcPts val="0"/>
              </a:spcBef>
              <a:spcAft>
                <a:spcPts val="0"/>
              </a:spcAft>
              <a:buClr>
                <a:schemeClr val="lt1"/>
              </a:buClr>
              <a:buSzPts val="3600"/>
              <a:buNone/>
              <a:defRPr sz="3600">
                <a:solidFill>
                  <a:schemeClr val="lt1"/>
                </a:solidFill>
              </a:defRPr>
            </a:lvl7pPr>
            <a:lvl8pPr lvl="7" rtl="0" algn="ctr">
              <a:spcBef>
                <a:spcPts val="0"/>
              </a:spcBef>
              <a:spcAft>
                <a:spcPts val="0"/>
              </a:spcAft>
              <a:buClr>
                <a:schemeClr val="lt1"/>
              </a:buClr>
              <a:buSzPts val="3600"/>
              <a:buNone/>
              <a:defRPr sz="3600">
                <a:solidFill>
                  <a:schemeClr val="lt1"/>
                </a:solidFill>
              </a:defRPr>
            </a:lvl8pPr>
            <a:lvl9pPr lvl="8" rtl="0" algn="ctr">
              <a:spcBef>
                <a:spcPts val="0"/>
              </a:spcBef>
              <a:spcAft>
                <a:spcPts val="0"/>
              </a:spcAft>
              <a:buClr>
                <a:schemeClr val="lt1"/>
              </a:buClr>
              <a:buSzPts val="3600"/>
              <a:buNone/>
              <a:defRPr sz="3600">
                <a:solidFill>
                  <a:schemeClr val="lt1"/>
                </a:solidFill>
              </a:defRPr>
            </a:lvl9pPr>
          </a:lstStyle>
          <a:p/>
        </p:txBody>
      </p:sp>
      <p:sp>
        <p:nvSpPr>
          <p:cNvPr id="95" name="Google Shape;95;p15"/>
          <p:cNvSpPr txBox="1"/>
          <p:nvPr>
            <p:ph hasCustomPrompt="1" idx="14" type="title"/>
          </p:nvPr>
        </p:nvSpPr>
        <p:spPr>
          <a:xfrm>
            <a:off x="5130913" y="3223988"/>
            <a:ext cx="914400" cy="498000"/>
          </a:xfrm>
          <a:prstGeom prst="rect">
            <a:avLst/>
          </a:prstGeom>
        </p:spPr>
        <p:txBody>
          <a:bodyPr anchorCtr="0" anchor="ctr" bIns="91425" lIns="91425" spcFirstLastPara="1" rIns="91425" wrap="square" tIns="91425">
            <a:noAutofit/>
          </a:bodyPr>
          <a:lstStyle>
            <a:lvl1pPr lvl="0" rtl="0" algn="r">
              <a:spcBef>
                <a:spcPts val="0"/>
              </a:spcBef>
              <a:spcAft>
                <a:spcPts val="0"/>
              </a:spcAft>
              <a:buClr>
                <a:schemeClr val="accent5"/>
              </a:buClr>
              <a:buSzPts val="3600"/>
              <a:buNone/>
              <a:defRPr b="1" sz="3400">
                <a:solidFill>
                  <a:schemeClr val="dk2"/>
                </a:solidFill>
                <a:latin typeface="Libre Baskerville"/>
                <a:ea typeface="Libre Baskerville"/>
                <a:cs typeface="Libre Baskerville"/>
                <a:sym typeface="Libre Baskerville"/>
              </a:defRPr>
            </a:lvl1pPr>
            <a:lvl2pPr lvl="1" rtl="0" algn="ctr">
              <a:spcBef>
                <a:spcPts val="0"/>
              </a:spcBef>
              <a:spcAft>
                <a:spcPts val="0"/>
              </a:spcAft>
              <a:buClr>
                <a:schemeClr val="accent5"/>
              </a:buClr>
              <a:buSzPts val="3600"/>
              <a:buNone/>
              <a:defRPr sz="3600">
                <a:solidFill>
                  <a:schemeClr val="accent5"/>
                </a:solidFill>
              </a:defRPr>
            </a:lvl2pPr>
            <a:lvl3pPr lvl="2" rtl="0" algn="ctr">
              <a:spcBef>
                <a:spcPts val="0"/>
              </a:spcBef>
              <a:spcAft>
                <a:spcPts val="0"/>
              </a:spcAft>
              <a:buClr>
                <a:schemeClr val="accent5"/>
              </a:buClr>
              <a:buSzPts val="3600"/>
              <a:buNone/>
              <a:defRPr sz="3600">
                <a:solidFill>
                  <a:schemeClr val="accent5"/>
                </a:solidFill>
              </a:defRPr>
            </a:lvl3pPr>
            <a:lvl4pPr lvl="3" rtl="0" algn="ctr">
              <a:spcBef>
                <a:spcPts val="0"/>
              </a:spcBef>
              <a:spcAft>
                <a:spcPts val="0"/>
              </a:spcAft>
              <a:buClr>
                <a:schemeClr val="accent5"/>
              </a:buClr>
              <a:buSzPts val="3600"/>
              <a:buNone/>
              <a:defRPr sz="3600">
                <a:solidFill>
                  <a:schemeClr val="accent5"/>
                </a:solidFill>
              </a:defRPr>
            </a:lvl4pPr>
            <a:lvl5pPr lvl="4" rtl="0" algn="ctr">
              <a:spcBef>
                <a:spcPts val="0"/>
              </a:spcBef>
              <a:spcAft>
                <a:spcPts val="0"/>
              </a:spcAft>
              <a:buClr>
                <a:schemeClr val="accent5"/>
              </a:buClr>
              <a:buSzPts val="3600"/>
              <a:buNone/>
              <a:defRPr sz="3600">
                <a:solidFill>
                  <a:schemeClr val="accent5"/>
                </a:solidFill>
              </a:defRPr>
            </a:lvl5pPr>
            <a:lvl6pPr lvl="5" rtl="0" algn="ctr">
              <a:spcBef>
                <a:spcPts val="0"/>
              </a:spcBef>
              <a:spcAft>
                <a:spcPts val="0"/>
              </a:spcAft>
              <a:buClr>
                <a:schemeClr val="accent5"/>
              </a:buClr>
              <a:buSzPts val="3600"/>
              <a:buNone/>
              <a:defRPr sz="3600">
                <a:solidFill>
                  <a:schemeClr val="accent5"/>
                </a:solidFill>
              </a:defRPr>
            </a:lvl6pPr>
            <a:lvl7pPr lvl="6" rtl="0" algn="ctr">
              <a:spcBef>
                <a:spcPts val="0"/>
              </a:spcBef>
              <a:spcAft>
                <a:spcPts val="0"/>
              </a:spcAft>
              <a:buClr>
                <a:schemeClr val="accent5"/>
              </a:buClr>
              <a:buSzPts val="3600"/>
              <a:buNone/>
              <a:defRPr sz="3600">
                <a:solidFill>
                  <a:schemeClr val="accent5"/>
                </a:solidFill>
              </a:defRPr>
            </a:lvl7pPr>
            <a:lvl8pPr lvl="7" rtl="0" algn="ctr">
              <a:spcBef>
                <a:spcPts val="0"/>
              </a:spcBef>
              <a:spcAft>
                <a:spcPts val="0"/>
              </a:spcAft>
              <a:buClr>
                <a:schemeClr val="accent5"/>
              </a:buClr>
              <a:buSzPts val="3600"/>
              <a:buNone/>
              <a:defRPr sz="3600">
                <a:solidFill>
                  <a:schemeClr val="accent5"/>
                </a:solidFill>
              </a:defRPr>
            </a:lvl8pPr>
            <a:lvl9pPr lvl="8" rtl="0" algn="ctr">
              <a:spcBef>
                <a:spcPts val="0"/>
              </a:spcBef>
              <a:spcAft>
                <a:spcPts val="0"/>
              </a:spcAft>
              <a:buClr>
                <a:schemeClr val="accent5"/>
              </a:buClr>
              <a:buSzPts val="3600"/>
              <a:buNone/>
              <a:defRPr sz="3600">
                <a:solidFill>
                  <a:schemeClr val="accent5"/>
                </a:solidFill>
              </a:defRPr>
            </a:lvl9pPr>
          </a:lstStyle>
          <a:p>
            <a:r>
              <a:t>xx%</a:t>
            </a:r>
          </a:p>
        </p:txBody>
      </p:sp>
      <p:sp>
        <p:nvSpPr>
          <p:cNvPr id="96" name="Google Shape;96;p15"/>
          <p:cNvSpPr txBox="1"/>
          <p:nvPr>
            <p:ph idx="15" type="title"/>
          </p:nvPr>
        </p:nvSpPr>
        <p:spPr>
          <a:xfrm>
            <a:off x="714125" y="546825"/>
            <a:ext cx="7715700" cy="365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2400"/>
              <a:buNone/>
              <a:defRPr b="1" sz="3000">
                <a:latin typeface="Libre Baskerville"/>
                <a:ea typeface="Libre Baskerville"/>
                <a:cs typeface="Libre Baskerville"/>
                <a:sym typeface="Libre Baskerville"/>
              </a:defRPr>
            </a:lvl1pPr>
            <a:lvl2pPr lvl="1" rtl="0" algn="ctr">
              <a:spcBef>
                <a:spcPts val="0"/>
              </a:spcBef>
              <a:spcAft>
                <a:spcPts val="0"/>
              </a:spcAft>
              <a:buClr>
                <a:schemeClr val="lt1"/>
              </a:buClr>
              <a:buSzPts val="3600"/>
              <a:buNone/>
              <a:defRPr sz="3600">
                <a:solidFill>
                  <a:schemeClr val="lt1"/>
                </a:solidFill>
              </a:defRPr>
            </a:lvl2pPr>
            <a:lvl3pPr lvl="2" rtl="0" algn="ctr">
              <a:spcBef>
                <a:spcPts val="0"/>
              </a:spcBef>
              <a:spcAft>
                <a:spcPts val="0"/>
              </a:spcAft>
              <a:buClr>
                <a:schemeClr val="lt1"/>
              </a:buClr>
              <a:buSzPts val="3600"/>
              <a:buNone/>
              <a:defRPr sz="3600">
                <a:solidFill>
                  <a:schemeClr val="lt1"/>
                </a:solidFill>
              </a:defRPr>
            </a:lvl3pPr>
            <a:lvl4pPr lvl="3" rtl="0" algn="ctr">
              <a:spcBef>
                <a:spcPts val="0"/>
              </a:spcBef>
              <a:spcAft>
                <a:spcPts val="0"/>
              </a:spcAft>
              <a:buClr>
                <a:schemeClr val="lt1"/>
              </a:buClr>
              <a:buSzPts val="3600"/>
              <a:buNone/>
              <a:defRPr sz="3600">
                <a:solidFill>
                  <a:schemeClr val="lt1"/>
                </a:solidFill>
              </a:defRPr>
            </a:lvl4pPr>
            <a:lvl5pPr lvl="4" rtl="0" algn="ctr">
              <a:spcBef>
                <a:spcPts val="0"/>
              </a:spcBef>
              <a:spcAft>
                <a:spcPts val="0"/>
              </a:spcAft>
              <a:buClr>
                <a:schemeClr val="lt1"/>
              </a:buClr>
              <a:buSzPts val="3600"/>
              <a:buNone/>
              <a:defRPr sz="3600">
                <a:solidFill>
                  <a:schemeClr val="lt1"/>
                </a:solidFill>
              </a:defRPr>
            </a:lvl5pPr>
            <a:lvl6pPr lvl="5" rtl="0" algn="ctr">
              <a:spcBef>
                <a:spcPts val="0"/>
              </a:spcBef>
              <a:spcAft>
                <a:spcPts val="0"/>
              </a:spcAft>
              <a:buClr>
                <a:schemeClr val="lt1"/>
              </a:buClr>
              <a:buSzPts val="3600"/>
              <a:buNone/>
              <a:defRPr sz="3600">
                <a:solidFill>
                  <a:schemeClr val="lt1"/>
                </a:solidFill>
              </a:defRPr>
            </a:lvl6pPr>
            <a:lvl7pPr lvl="6" rtl="0" algn="ctr">
              <a:spcBef>
                <a:spcPts val="0"/>
              </a:spcBef>
              <a:spcAft>
                <a:spcPts val="0"/>
              </a:spcAft>
              <a:buClr>
                <a:schemeClr val="lt1"/>
              </a:buClr>
              <a:buSzPts val="3600"/>
              <a:buNone/>
              <a:defRPr sz="3600">
                <a:solidFill>
                  <a:schemeClr val="lt1"/>
                </a:solidFill>
              </a:defRPr>
            </a:lvl7pPr>
            <a:lvl8pPr lvl="7" rtl="0" algn="ctr">
              <a:spcBef>
                <a:spcPts val="0"/>
              </a:spcBef>
              <a:spcAft>
                <a:spcPts val="0"/>
              </a:spcAft>
              <a:buClr>
                <a:schemeClr val="lt1"/>
              </a:buClr>
              <a:buSzPts val="3600"/>
              <a:buNone/>
              <a:defRPr sz="3600">
                <a:solidFill>
                  <a:schemeClr val="lt1"/>
                </a:solidFill>
              </a:defRPr>
            </a:lvl8pPr>
            <a:lvl9pPr lvl="8" rtl="0" algn="ctr">
              <a:spcBef>
                <a:spcPts val="0"/>
              </a:spcBef>
              <a:spcAft>
                <a:spcPts val="0"/>
              </a:spcAft>
              <a:buClr>
                <a:schemeClr val="lt1"/>
              </a:buClr>
              <a:buSzPts val="3600"/>
              <a:buNone/>
              <a:defRPr sz="3600">
                <a:solidFill>
                  <a:schemeClr val="lt1"/>
                </a:solidFill>
              </a:defRPr>
            </a:lvl9pPr>
          </a:lstStyle>
          <a:p/>
        </p:txBody>
      </p:sp>
      <p:sp>
        <p:nvSpPr>
          <p:cNvPr id="97" name="Google Shape;97;p15"/>
          <p:cNvSpPr/>
          <p:nvPr/>
        </p:nvSpPr>
        <p:spPr>
          <a:xfrm flipH="1">
            <a:off x="226985" y="206940"/>
            <a:ext cx="8690031" cy="4729620"/>
          </a:xfrm>
          <a:custGeom>
            <a:rect b="b" l="l" r="r" t="t"/>
            <a:pathLst>
              <a:path extrusionOk="0" fill="none" h="182031" w="284476">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cap="rnd" cmpd="sng" w="269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3 columns">
  <p:cSld name="SECTION_HEADER_1_1_1_1">
    <p:bg>
      <p:bgPr>
        <a:solidFill>
          <a:schemeClr val="lt2"/>
        </a:solidFill>
      </p:bgPr>
    </p:bg>
    <p:spTree>
      <p:nvGrpSpPr>
        <p:cNvPr id="98" name="Shape 98"/>
        <p:cNvGrpSpPr/>
        <p:nvPr/>
      </p:nvGrpSpPr>
      <p:grpSpPr>
        <a:xfrm>
          <a:off x="0" y="0"/>
          <a:ext cx="0" cy="0"/>
          <a:chOff x="0" y="0"/>
          <a:chExt cx="0" cy="0"/>
        </a:xfrm>
      </p:grpSpPr>
      <p:pic>
        <p:nvPicPr>
          <p:cNvPr id="99" name="Google Shape;99;p16"/>
          <p:cNvPicPr preferRelativeResize="0"/>
          <p:nvPr/>
        </p:nvPicPr>
        <p:blipFill>
          <a:blip r:embed="rId2">
            <a:alphaModFix amt="75000"/>
          </a:blip>
          <a:stretch>
            <a:fillRect/>
          </a:stretch>
        </p:blipFill>
        <p:spPr>
          <a:xfrm>
            <a:off x="0" y="0"/>
            <a:ext cx="2060450" cy="1984276"/>
          </a:xfrm>
          <a:prstGeom prst="rect">
            <a:avLst/>
          </a:prstGeom>
          <a:noFill/>
          <a:ln>
            <a:noFill/>
          </a:ln>
        </p:spPr>
      </p:pic>
      <p:pic>
        <p:nvPicPr>
          <p:cNvPr id="100" name="Google Shape;100;p16"/>
          <p:cNvPicPr preferRelativeResize="0"/>
          <p:nvPr/>
        </p:nvPicPr>
        <p:blipFill>
          <a:blip r:embed="rId2">
            <a:alphaModFix amt="75000"/>
          </a:blip>
          <a:stretch>
            <a:fillRect/>
          </a:stretch>
        </p:blipFill>
        <p:spPr>
          <a:xfrm rot="10800000">
            <a:off x="7083550" y="3159225"/>
            <a:ext cx="2060450" cy="1984276"/>
          </a:xfrm>
          <a:prstGeom prst="rect">
            <a:avLst/>
          </a:prstGeom>
          <a:noFill/>
          <a:ln>
            <a:noFill/>
          </a:ln>
        </p:spPr>
      </p:pic>
      <p:sp>
        <p:nvSpPr>
          <p:cNvPr id="101" name="Google Shape;101;p16"/>
          <p:cNvSpPr txBox="1"/>
          <p:nvPr>
            <p:ph idx="1" type="subTitle"/>
          </p:nvPr>
        </p:nvSpPr>
        <p:spPr>
          <a:xfrm>
            <a:off x="624575" y="2908099"/>
            <a:ext cx="2377500" cy="7146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1400"/>
            </a:lvl1pPr>
            <a:lvl2pPr lvl="1" rtl="0" algn="ctr">
              <a:spcBef>
                <a:spcPts val="0"/>
              </a:spcBef>
              <a:spcAft>
                <a:spcPts val="0"/>
              </a:spcAft>
              <a:buNone/>
              <a:defRPr sz="1400"/>
            </a:lvl2pPr>
            <a:lvl3pPr lvl="2" rtl="0" algn="ctr">
              <a:spcBef>
                <a:spcPts val="0"/>
              </a:spcBef>
              <a:spcAft>
                <a:spcPts val="0"/>
              </a:spcAft>
              <a:buNone/>
              <a:defRPr sz="1400"/>
            </a:lvl3pPr>
            <a:lvl4pPr lvl="3" rtl="0" algn="ctr">
              <a:spcBef>
                <a:spcPts val="0"/>
              </a:spcBef>
              <a:spcAft>
                <a:spcPts val="0"/>
              </a:spcAft>
              <a:buNone/>
              <a:defRPr sz="1400"/>
            </a:lvl4pPr>
            <a:lvl5pPr lvl="4" rtl="0" algn="ctr">
              <a:spcBef>
                <a:spcPts val="0"/>
              </a:spcBef>
              <a:spcAft>
                <a:spcPts val="0"/>
              </a:spcAft>
              <a:buNone/>
              <a:defRPr sz="1400"/>
            </a:lvl5pPr>
            <a:lvl6pPr lvl="5" rtl="0" algn="ctr">
              <a:spcBef>
                <a:spcPts val="0"/>
              </a:spcBef>
              <a:spcAft>
                <a:spcPts val="0"/>
              </a:spcAft>
              <a:buNone/>
              <a:defRPr sz="1400"/>
            </a:lvl6pPr>
            <a:lvl7pPr lvl="6" rtl="0" algn="ctr">
              <a:spcBef>
                <a:spcPts val="0"/>
              </a:spcBef>
              <a:spcAft>
                <a:spcPts val="0"/>
              </a:spcAft>
              <a:buNone/>
              <a:defRPr sz="1400"/>
            </a:lvl7pPr>
            <a:lvl8pPr lvl="7" rtl="0" algn="ctr">
              <a:spcBef>
                <a:spcPts val="0"/>
              </a:spcBef>
              <a:spcAft>
                <a:spcPts val="0"/>
              </a:spcAft>
              <a:buNone/>
              <a:defRPr sz="1400"/>
            </a:lvl8pPr>
            <a:lvl9pPr lvl="8" rtl="0" algn="ctr">
              <a:spcBef>
                <a:spcPts val="0"/>
              </a:spcBef>
              <a:spcAft>
                <a:spcPts val="0"/>
              </a:spcAft>
              <a:buNone/>
              <a:defRPr sz="1400"/>
            </a:lvl9pPr>
          </a:lstStyle>
          <a:p/>
        </p:txBody>
      </p:sp>
      <p:sp>
        <p:nvSpPr>
          <p:cNvPr id="102" name="Google Shape;102;p16"/>
          <p:cNvSpPr txBox="1"/>
          <p:nvPr>
            <p:ph idx="2" type="subTitle"/>
          </p:nvPr>
        </p:nvSpPr>
        <p:spPr>
          <a:xfrm>
            <a:off x="6141950" y="2908099"/>
            <a:ext cx="2377500" cy="7146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1400"/>
            </a:lvl1pPr>
            <a:lvl2pPr lvl="1" rtl="0" algn="ctr">
              <a:spcBef>
                <a:spcPts val="0"/>
              </a:spcBef>
              <a:spcAft>
                <a:spcPts val="0"/>
              </a:spcAft>
              <a:buNone/>
              <a:defRPr sz="1400"/>
            </a:lvl2pPr>
            <a:lvl3pPr lvl="2" rtl="0" algn="ctr">
              <a:spcBef>
                <a:spcPts val="0"/>
              </a:spcBef>
              <a:spcAft>
                <a:spcPts val="0"/>
              </a:spcAft>
              <a:buNone/>
              <a:defRPr sz="1400"/>
            </a:lvl3pPr>
            <a:lvl4pPr lvl="3" rtl="0" algn="ctr">
              <a:spcBef>
                <a:spcPts val="0"/>
              </a:spcBef>
              <a:spcAft>
                <a:spcPts val="0"/>
              </a:spcAft>
              <a:buNone/>
              <a:defRPr sz="1400"/>
            </a:lvl4pPr>
            <a:lvl5pPr lvl="4" rtl="0" algn="ctr">
              <a:spcBef>
                <a:spcPts val="0"/>
              </a:spcBef>
              <a:spcAft>
                <a:spcPts val="0"/>
              </a:spcAft>
              <a:buNone/>
              <a:defRPr sz="1400"/>
            </a:lvl5pPr>
            <a:lvl6pPr lvl="5" rtl="0" algn="ctr">
              <a:spcBef>
                <a:spcPts val="0"/>
              </a:spcBef>
              <a:spcAft>
                <a:spcPts val="0"/>
              </a:spcAft>
              <a:buNone/>
              <a:defRPr sz="1400"/>
            </a:lvl6pPr>
            <a:lvl7pPr lvl="6" rtl="0" algn="ctr">
              <a:spcBef>
                <a:spcPts val="0"/>
              </a:spcBef>
              <a:spcAft>
                <a:spcPts val="0"/>
              </a:spcAft>
              <a:buNone/>
              <a:defRPr sz="1400"/>
            </a:lvl7pPr>
            <a:lvl8pPr lvl="7" rtl="0" algn="ctr">
              <a:spcBef>
                <a:spcPts val="0"/>
              </a:spcBef>
              <a:spcAft>
                <a:spcPts val="0"/>
              </a:spcAft>
              <a:buNone/>
              <a:defRPr sz="1400"/>
            </a:lvl8pPr>
            <a:lvl9pPr lvl="8" rtl="0" algn="ctr">
              <a:spcBef>
                <a:spcPts val="0"/>
              </a:spcBef>
              <a:spcAft>
                <a:spcPts val="0"/>
              </a:spcAft>
              <a:buNone/>
              <a:defRPr sz="1400"/>
            </a:lvl9pPr>
          </a:lstStyle>
          <a:p/>
        </p:txBody>
      </p:sp>
      <p:sp>
        <p:nvSpPr>
          <p:cNvPr id="103" name="Google Shape;103;p16"/>
          <p:cNvSpPr txBox="1"/>
          <p:nvPr>
            <p:ph idx="3" type="subTitle"/>
          </p:nvPr>
        </p:nvSpPr>
        <p:spPr>
          <a:xfrm>
            <a:off x="3383250" y="2908099"/>
            <a:ext cx="2377500" cy="7146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1400"/>
            </a:lvl1pPr>
            <a:lvl2pPr lvl="1" rtl="0" algn="ctr">
              <a:spcBef>
                <a:spcPts val="0"/>
              </a:spcBef>
              <a:spcAft>
                <a:spcPts val="0"/>
              </a:spcAft>
              <a:buNone/>
              <a:defRPr sz="1400"/>
            </a:lvl2pPr>
            <a:lvl3pPr lvl="2" rtl="0" algn="ctr">
              <a:spcBef>
                <a:spcPts val="0"/>
              </a:spcBef>
              <a:spcAft>
                <a:spcPts val="0"/>
              </a:spcAft>
              <a:buNone/>
              <a:defRPr sz="1400"/>
            </a:lvl3pPr>
            <a:lvl4pPr lvl="3" rtl="0" algn="ctr">
              <a:spcBef>
                <a:spcPts val="0"/>
              </a:spcBef>
              <a:spcAft>
                <a:spcPts val="0"/>
              </a:spcAft>
              <a:buNone/>
              <a:defRPr sz="1400"/>
            </a:lvl4pPr>
            <a:lvl5pPr lvl="4" rtl="0" algn="ctr">
              <a:spcBef>
                <a:spcPts val="0"/>
              </a:spcBef>
              <a:spcAft>
                <a:spcPts val="0"/>
              </a:spcAft>
              <a:buNone/>
              <a:defRPr sz="1400"/>
            </a:lvl5pPr>
            <a:lvl6pPr lvl="5" rtl="0" algn="ctr">
              <a:spcBef>
                <a:spcPts val="0"/>
              </a:spcBef>
              <a:spcAft>
                <a:spcPts val="0"/>
              </a:spcAft>
              <a:buNone/>
              <a:defRPr sz="1400"/>
            </a:lvl6pPr>
            <a:lvl7pPr lvl="6" rtl="0" algn="ctr">
              <a:spcBef>
                <a:spcPts val="0"/>
              </a:spcBef>
              <a:spcAft>
                <a:spcPts val="0"/>
              </a:spcAft>
              <a:buNone/>
              <a:defRPr sz="1400"/>
            </a:lvl7pPr>
            <a:lvl8pPr lvl="7" rtl="0" algn="ctr">
              <a:spcBef>
                <a:spcPts val="0"/>
              </a:spcBef>
              <a:spcAft>
                <a:spcPts val="0"/>
              </a:spcAft>
              <a:buNone/>
              <a:defRPr sz="1400"/>
            </a:lvl8pPr>
            <a:lvl9pPr lvl="8" rtl="0" algn="ctr">
              <a:spcBef>
                <a:spcPts val="0"/>
              </a:spcBef>
              <a:spcAft>
                <a:spcPts val="0"/>
              </a:spcAft>
              <a:buNone/>
              <a:defRPr sz="1400"/>
            </a:lvl9pPr>
          </a:lstStyle>
          <a:p/>
        </p:txBody>
      </p:sp>
      <p:sp>
        <p:nvSpPr>
          <p:cNvPr id="104" name="Google Shape;104;p16"/>
          <p:cNvSpPr txBox="1"/>
          <p:nvPr>
            <p:ph type="title"/>
          </p:nvPr>
        </p:nvSpPr>
        <p:spPr>
          <a:xfrm>
            <a:off x="913325" y="2472427"/>
            <a:ext cx="1800000" cy="365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2"/>
              </a:buClr>
              <a:buSzPts val="1800"/>
              <a:buNone/>
              <a:defRPr sz="2000"/>
            </a:lvl1pPr>
            <a:lvl2pPr lvl="1" rtl="0" algn="ctr">
              <a:spcBef>
                <a:spcPts val="0"/>
              </a:spcBef>
              <a:spcAft>
                <a:spcPts val="0"/>
              </a:spcAft>
              <a:buClr>
                <a:schemeClr val="accent2"/>
              </a:buClr>
              <a:buSzPts val="3600"/>
              <a:buNone/>
              <a:defRPr sz="3600">
                <a:solidFill>
                  <a:schemeClr val="accent2"/>
                </a:solidFill>
              </a:defRPr>
            </a:lvl2pPr>
            <a:lvl3pPr lvl="2" rtl="0" algn="ctr">
              <a:spcBef>
                <a:spcPts val="0"/>
              </a:spcBef>
              <a:spcAft>
                <a:spcPts val="0"/>
              </a:spcAft>
              <a:buClr>
                <a:schemeClr val="accent2"/>
              </a:buClr>
              <a:buSzPts val="3600"/>
              <a:buNone/>
              <a:defRPr sz="3600">
                <a:solidFill>
                  <a:schemeClr val="accent2"/>
                </a:solidFill>
              </a:defRPr>
            </a:lvl3pPr>
            <a:lvl4pPr lvl="3" rtl="0" algn="ctr">
              <a:spcBef>
                <a:spcPts val="0"/>
              </a:spcBef>
              <a:spcAft>
                <a:spcPts val="0"/>
              </a:spcAft>
              <a:buClr>
                <a:schemeClr val="accent2"/>
              </a:buClr>
              <a:buSzPts val="3600"/>
              <a:buNone/>
              <a:defRPr sz="3600">
                <a:solidFill>
                  <a:schemeClr val="accent2"/>
                </a:solidFill>
              </a:defRPr>
            </a:lvl4pPr>
            <a:lvl5pPr lvl="4" rtl="0" algn="ctr">
              <a:spcBef>
                <a:spcPts val="0"/>
              </a:spcBef>
              <a:spcAft>
                <a:spcPts val="0"/>
              </a:spcAft>
              <a:buClr>
                <a:schemeClr val="accent2"/>
              </a:buClr>
              <a:buSzPts val="3600"/>
              <a:buNone/>
              <a:defRPr sz="3600">
                <a:solidFill>
                  <a:schemeClr val="accent2"/>
                </a:solidFill>
              </a:defRPr>
            </a:lvl5pPr>
            <a:lvl6pPr lvl="5" rtl="0" algn="ctr">
              <a:spcBef>
                <a:spcPts val="0"/>
              </a:spcBef>
              <a:spcAft>
                <a:spcPts val="0"/>
              </a:spcAft>
              <a:buClr>
                <a:schemeClr val="accent2"/>
              </a:buClr>
              <a:buSzPts val="3600"/>
              <a:buNone/>
              <a:defRPr sz="3600">
                <a:solidFill>
                  <a:schemeClr val="accent2"/>
                </a:solidFill>
              </a:defRPr>
            </a:lvl6pPr>
            <a:lvl7pPr lvl="6" rtl="0" algn="ctr">
              <a:spcBef>
                <a:spcPts val="0"/>
              </a:spcBef>
              <a:spcAft>
                <a:spcPts val="0"/>
              </a:spcAft>
              <a:buClr>
                <a:schemeClr val="accent2"/>
              </a:buClr>
              <a:buSzPts val="3600"/>
              <a:buNone/>
              <a:defRPr sz="3600">
                <a:solidFill>
                  <a:schemeClr val="accent2"/>
                </a:solidFill>
              </a:defRPr>
            </a:lvl7pPr>
            <a:lvl8pPr lvl="7" rtl="0" algn="ctr">
              <a:spcBef>
                <a:spcPts val="0"/>
              </a:spcBef>
              <a:spcAft>
                <a:spcPts val="0"/>
              </a:spcAft>
              <a:buClr>
                <a:schemeClr val="accent2"/>
              </a:buClr>
              <a:buSzPts val="3600"/>
              <a:buNone/>
              <a:defRPr sz="3600">
                <a:solidFill>
                  <a:schemeClr val="accent2"/>
                </a:solidFill>
              </a:defRPr>
            </a:lvl8pPr>
            <a:lvl9pPr lvl="8" rtl="0" algn="ctr">
              <a:spcBef>
                <a:spcPts val="0"/>
              </a:spcBef>
              <a:spcAft>
                <a:spcPts val="0"/>
              </a:spcAft>
              <a:buClr>
                <a:schemeClr val="accent2"/>
              </a:buClr>
              <a:buSzPts val="3600"/>
              <a:buNone/>
              <a:defRPr sz="3600">
                <a:solidFill>
                  <a:schemeClr val="accent2"/>
                </a:solidFill>
              </a:defRPr>
            </a:lvl9pPr>
          </a:lstStyle>
          <a:p/>
        </p:txBody>
      </p:sp>
      <p:sp>
        <p:nvSpPr>
          <p:cNvPr id="105" name="Google Shape;105;p16"/>
          <p:cNvSpPr txBox="1"/>
          <p:nvPr>
            <p:ph idx="4" type="title"/>
          </p:nvPr>
        </p:nvSpPr>
        <p:spPr>
          <a:xfrm>
            <a:off x="6430700" y="2472427"/>
            <a:ext cx="1800000" cy="365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2"/>
              </a:buClr>
              <a:buSzPts val="1800"/>
              <a:buNone/>
              <a:defRPr sz="2000"/>
            </a:lvl1pPr>
            <a:lvl2pPr lvl="1" rtl="0" algn="ctr">
              <a:spcBef>
                <a:spcPts val="0"/>
              </a:spcBef>
              <a:spcAft>
                <a:spcPts val="0"/>
              </a:spcAft>
              <a:buClr>
                <a:schemeClr val="accent2"/>
              </a:buClr>
              <a:buSzPts val="3600"/>
              <a:buNone/>
              <a:defRPr sz="3600">
                <a:solidFill>
                  <a:schemeClr val="accent2"/>
                </a:solidFill>
              </a:defRPr>
            </a:lvl2pPr>
            <a:lvl3pPr lvl="2" rtl="0" algn="ctr">
              <a:spcBef>
                <a:spcPts val="0"/>
              </a:spcBef>
              <a:spcAft>
                <a:spcPts val="0"/>
              </a:spcAft>
              <a:buClr>
                <a:schemeClr val="accent2"/>
              </a:buClr>
              <a:buSzPts val="3600"/>
              <a:buNone/>
              <a:defRPr sz="3600">
                <a:solidFill>
                  <a:schemeClr val="accent2"/>
                </a:solidFill>
              </a:defRPr>
            </a:lvl3pPr>
            <a:lvl4pPr lvl="3" rtl="0" algn="ctr">
              <a:spcBef>
                <a:spcPts val="0"/>
              </a:spcBef>
              <a:spcAft>
                <a:spcPts val="0"/>
              </a:spcAft>
              <a:buClr>
                <a:schemeClr val="accent2"/>
              </a:buClr>
              <a:buSzPts val="3600"/>
              <a:buNone/>
              <a:defRPr sz="3600">
                <a:solidFill>
                  <a:schemeClr val="accent2"/>
                </a:solidFill>
              </a:defRPr>
            </a:lvl4pPr>
            <a:lvl5pPr lvl="4" rtl="0" algn="ctr">
              <a:spcBef>
                <a:spcPts val="0"/>
              </a:spcBef>
              <a:spcAft>
                <a:spcPts val="0"/>
              </a:spcAft>
              <a:buClr>
                <a:schemeClr val="accent2"/>
              </a:buClr>
              <a:buSzPts val="3600"/>
              <a:buNone/>
              <a:defRPr sz="3600">
                <a:solidFill>
                  <a:schemeClr val="accent2"/>
                </a:solidFill>
              </a:defRPr>
            </a:lvl5pPr>
            <a:lvl6pPr lvl="5" rtl="0" algn="ctr">
              <a:spcBef>
                <a:spcPts val="0"/>
              </a:spcBef>
              <a:spcAft>
                <a:spcPts val="0"/>
              </a:spcAft>
              <a:buClr>
                <a:schemeClr val="accent2"/>
              </a:buClr>
              <a:buSzPts val="3600"/>
              <a:buNone/>
              <a:defRPr sz="3600">
                <a:solidFill>
                  <a:schemeClr val="accent2"/>
                </a:solidFill>
              </a:defRPr>
            </a:lvl6pPr>
            <a:lvl7pPr lvl="6" rtl="0" algn="ctr">
              <a:spcBef>
                <a:spcPts val="0"/>
              </a:spcBef>
              <a:spcAft>
                <a:spcPts val="0"/>
              </a:spcAft>
              <a:buClr>
                <a:schemeClr val="accent2"/>
              </a:buClr>
              <a:buSzPts val="3600"/>
              <a:buNone/>
              <a:defRPr sz="3600">
                <a:solidFill>
                  <a:schemeClr val="accent2"/>
                </a:solidFill>
              </a:defRPr>
            </a:lvl7pPr>
            <a:lvl8pPr lvl="7" rtl="0" algn="ctr">
              <a:spcBef>
                <a:spcPts val="0"/>
              </a:spcBef>
              <a:spcAft>
                <a:spcPts val="0"/>
              </a:spcAft>
              <a:buClr>
                <a:schemeClr val="accent2"/>
              </a:buClr>
              <a:buSzPts val="3600"/>
              <a:buNone/>
              <a:defRPr sz="3600">
                <a:solidFill>
                  <a:schemeClr val="accent2"/>
                </a:solidFill>
              </a:defRPr>
            </a:lvl8pPr>
            <a:lvl9pPr lvl="8" rtl="0" algn="ctr">
              <a:spcBef>
                <a:spcPts val="0"/>
              </a:spcBef>
              <a:spcAft>
                <a:spcPts val="0"/>
              </a:spcAft>
              <a:buClr>
                <a:schemeClr val="accent2"/>
              </a:buClr>
              <a:buSzPts val="3600"/>
              <a:buNone/>
              <a:defRPr sz="3600">
                <a:solidFill>
                  <a:schemeClr val="accent2"/>
                </a:solidFill>
              </a:defRPr>
            </a:lvl9pPr>
          </a:lstStyle>
          <a:p/>
        </p:txBody>
      </p:sp>
      <p:sp>
        <p:nvSpPr>
          <p:cNvPr id="106" name="Google Shape;106;p16"/>
          <p:cNvSpPr txBox="1"/>
          <p:nvPr>
            <p:ph idx="5" type="title"/>
          </p:nvPr>
        </p:nvSpPr>
        <p:spPr>
          <a:xfrm>
            <a:off x="3672000" y="2472427"/>
            <a:ext cx="1800000" cy="365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2"/>
              </a:buClr>
              <a:buSzPts val="1800"/>
              <a:buNone/>
              <a:defRPr sz="2000"/>
            </a:lvl1pPr>
            <a:lvl2pPr lvl="1" rtl="0" algn="ctr">
              <a:spcBef>
                <a:spcPts val="0"/>
              </a:spcBef>
              <a:spcAft>
                <a:spcPts val="0"/>
              </a:spcAft>
              <a:buClr>
                <a:schemeClr val="accent2"/>
              </a:buClr>
              <a:buSzPts val="3600"/>
              <a:buNone/>
              <a:defRPr sz="3600">
                <a:solidFill>
                  <a:schemeClr val="accent2"/>
                </a:solidFill>
              </a:defRPr>
            </a:lvl2pPr>
            <a:lvl3pPr lvl="2" rtl="0" algn="ctr">
              <a:spcBef>
                <a:spcPts val="0"/>
              </a:spcBef>
              <a:spcAft>
                <a:spcPts val="0"/>
              </a:spcAft>
              <a:buClr>
                <a:schemeClr val="accent2"/>
              </a:buClr>
              <a:buSzPts val="3600"/>
              <a:buNone/>
              <a:defRPr sz="3600">
                <a:solidFill>
                  <a:schemeClr val="accent2"/>
                </a:solidFill>
              </a:defRPr>
            </a:lvl3pPr>
            <a:lvl4pPr lvl="3" rtl="0" algn="ctr">
              <a:spcBef>
                <a:spcPts val="0"/>
              </a:spcBef>
              <a:spcAft>
                <a:spcPts val="0"/>
              </a:spcAft>
              <a:buClr>
                <a:schemeClr val="accent2"/>
              </a:buClr>
              <a:buSzPts val="3600"/>
              <a:buNone/>
              <a:defRPr sz="3600">
                <a:solidFill>
                  <a:schemeClr val="accent2"/>
                </a:solidFill>
              </a:defRPr>
            </a:lvl4pPr>
            <a:lvl5pPr lvl="4" rtl="0" algn="ctr">
              <a:spcBef>
                <a:spcPts val="0"/>
              </a:spcBef>
              <a:spcAft>
                <a:spcPts val="0"/>
              </a:spcAft>
              <a:buClr>
                <a:schemeClr val="accent2"/>
              </a:buClr>
              <a:buSzPts val="3600"/>
              <a:buNone/>
              <a:defRPr sz="3600">
                <a:solidFill>
                  <a:schemeClr val="accent2"/>
                </a:solidFill>
              </a:defRPr>
            </a:lvl5pPr>
            <a:lvl6pPr lvl="5" rtl="0" algn="ctr">
              <a:spcBef>
                <a:spcPts val="0"/>
              </a:spcBef>
              <a:spcAft>
                <a:spcPts val="0"/>
              </a:spcAft>
              <a:buClr>
                <a:schemeClr val="accent2"/>
              </a:buClr>
              <a:buSzPts val="3600"/>
              <a:buNone/>
              <a:defRPr sz="3600">
                <a:solidFill>
                  <a:schemeClr val="accent2"/>
                </a:solidFill>
              </a:defRPr>
            </a:lvl6pPr>
            <a:lvl7pPr lvl="6" rtl="0" algn="ctr">
              <a:spcBef>
                <a:spcPts val="0"/>
              </a:spcBef>
              <a:spcAft>
                <a:spcPts val="0"/>
              </a:spcAft>
              <a:buClr>
                <a:schemeClr val="accent2"/>
              </a:buClr>
              <a:buSzPts val="3600"/>
              <a:buNone/>
              <a:defRPr sz="3600">
                <a:solidFill>
                  <a:schemeClr val="accent2"/>
                </a:solidFill>
              </a:defRPr>
            </a:lvl7pPr>
            <a:lvl8pPr lvl="7" rtl="0" algn="ctr">
              <a:spcBef>
                <a:spcPts val="0"/>
              </a:spcBef>
              <a:spcAft>
                <a:spcPts val="0"/>
              </a:spcAft>
              <a:buClr>
                <a:schemeClr val="accent2"/>
              </a:buClr>
              <a:buSzPts val="3600"/>
              <a:buNone/>
              <a:defRPr sz="3600">
                <a:solidFill>
                  <a:schemeClr val="accent2"/>
                </a:solidFill>
              </a:defRPr>
            </a:lvl8pPr>
            <a:lvl9pPr lvl="8" rtl="0" algn="ctr">
              <a:spcBef>
                <a:spcPts val="0"/>
              </a:spcBef>
              <a:spcAft>
                <a:spcPts val="0"/>
              </a:spcAft>
              <a:buClr>
                <a:schemeClr val="accent2"/>
              </a:buClr>
              <a:buSzPts val="3600"/>
              <a:buNone/>
              <a:defRPr sz="3600">
                <a:solidFill>
                  <a:schemeClr val="accent2"/>
                </a:solidFill>
              </a:defRPr>
            </a:lvl9pPr>
          </a:lstStyle>
          <a:p/>
        </p:txBody>
      </p:sp>
      <p:sp>
        <p:nvSpPr>
          <p:cNvPr id="107" name="Google Shape;107;p16"/>
          <p:cNvSpPr txBox="1"/>
          <p:nvPr>
            <p:ph idx="6" type="title"/>
          </p:nvPr>
        </p:nvSpPr>
        <p:spPr>
          <a:xfrm>
            <a:off x="714125" y="544075"/>
            <a:ext cx="7715700" cy="365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2"/>
              </a:buClr>
              <a:buSzPts val="2400"/>
              <a:buNone/>
              <a:defRPr sz="3000"/>
            </a:lvl1pPr>
            <a:lvl2pPr lvl="1" rtl="0" algn="ctr">
              <a:spcBef>
                <a:spcPts val="0"/>
              </a:spcBef>
              <a:spcAft>
                <a:spcPts val="0"/>
              </a:spcAft>
              <a:buClr>
                <a:schemeClr val="accent2"/>
              </a:buClr>
              <a:buSzPts val="3600"/>
              <a:buNone/>
              <a:defRPr sz="3600">
                <a:solidFill>
                  <a:schemeClr val="accent2"/>
                </a:solidFill>
              </a:defRPr>
            </a:lvl2pPr>
            <a:lvl3pPr lvl="2" rtl="0" algn="ctr">
              <a:spcBef>
                <a:spcPts val="0"/>
              </a:spcBef>
              <a:spcAft>
                <a:spcPts val="0"/>
              </a:spcAft>
              <a:buClr>
                <a:schemeClr val="accent2"/>
              </a:buClr>
              <a:buSzPts val="3600"/>
              <a:buNone/>
              <a:defRPr sz="3600">
                <a:solidFill>
                  <a:schemeClr val="accent2"/>
                </a:solidFill>
              </a:defRPr>
            </a:lvl3pPr>
            <a:lvl4pPr lvl="3" rtl="0" algn="ctr">
              <a:spcBef>
                <a:spcPts val="0"/>
              </a:spcBef>
              <a:spcAft>
                <a:spcPts val="0"/>
              </a:spcAft>
              <a:buClr>
                <a:schemeClr val="accent2"/>
              </a:buClr>
              <a:buSzPts val="3600"/>
              <a:buNone/>
              <a:defRPr sz="3600">
                <a:solidFill>
                  <a:schemeClr val="accent2"/>
                </a:solidFill>
              </a:defRPr>
            </a:lvl4pPr>
            <a:lvl5pPr lvl="4" rtl="0" algn="ctr">
              <a:spcBef>
                <a:spcPts val="0"/>
              </a:spcBef>
              <a:spcAft>
                <a:spcPts val="0"/>
              </a:spcAft>
              <a:buClr>
                <a:schemeClr val="accent2"/>
              </a:buClr>
              <a:buSzPts val="3600"/>
              <a:buNone/>
              <a:defRPr sz="3600">
                <a:solidFill>
                  <a:schemeClr val="accent2"/>
                </a:solidFill>
              </a:defRPr>
            </a:lvl5pPr>
            <a:lvl6pPr lvl="5" rtl="0" algn="ctr">
              <a:spcBef>
                <a:spcPts val="0"/>
              </a:spcBef>
              <a:spcAft>
                <a:spcPts val="0"/>
              </a:spcAft>
              <a:buClr>
                <a:schemeClr val="accent2"/>
              </a:buClr>
              <a:buSzPts val="3600"/>
              <a:buNone/>
              <a:defRPr sz="3600">
                <a:solidFill>
                  <a:schemeClr val="accent2"/>
                </a:solidFill>
              </a:defRPr>
            </a:lvl6pPr>
            <a:lvl7pPr lvl="6" rtl="0" algn="ctr">
              <a:spcBef>
                <a:spcPts val="0"/>
              </a:spcBef>
              <a:spcAft>
                <a:spcPts val="0"/>
              </a:spcAft>
              <a:buClr>
                <a:schemeClr val="accent2"/>
              </a:buClr>
              <a:buSzPts val="3600"/>
              <a:buNone/>
              <a:defRPr sz="3600">
                <a:solidFill>
                  <a:schemeClr val="accent2"/>
                </a:solidFill>
              </a:defRPr>
            </a:lvl7pPr>
            <a:lvl8pPr lvl="7" rtl="0" algn="ctr">
              <a:spcBef>
                <a:spcPts val="0"/>
              </a:spcBef>
              <a:spcAft>
                <a:spcPts val="0"/>
              </a:spcAft>
              <a:buClr>
                <a:schemeClr val="accent2"/>
              </a:buClr>
              <a:buSzPts val="3600"/>
              <a:buNone/>
              <a:defRPr sz="3600">
                <a:solidFill>
                  <a:schemeClr val="accent2"/>
                </a:solidFill>
              </a:defRPr>
            </a:lvl8pPr>
            <a:lvl9pPr lvl="8" rtl="0" algn="ctr">
              <a:spcBef>
                <a:spcPts val="0"/>
              </a:spcBef>
              <a:spcAft>
                <a:spcPts val="0"/>
              </a:spcAft>
              <a:buClr>
                <a:schemeClr val="accent2"/>
              </a:buClr>
              <a:buSzPts val="3600"/>
              <a:buNone/>
              <a:defRPr sz="3600">
                <a:solidFill>
                  <a:schemeClr val="accent2"/>
                </a:solidFill>
              </a:defRPr>
            </a:lvl9pPr>
          </a:lstStyle>
          <a:p/>
        </p:txBody>
      </p:sp>
      <p:sp>
        <p:nvSpPr>
          <p:cNvPr id="108" name="Google Shape;108;p16"/>
          <p:cNvSpPr/>
          <p:nvPr/>
        </p:nvSpPr>
        <p:spPr>
          <a:xfrm flipH="1">
            <a:off x="226985" y="206940"/>
            <a:ext cx="8690031" cy="4729620"/>
          </a:xfrm>
          <a:custGeom>
            <a:rect b="b" l="l" r="r" t="t"/>
            <a:pathLst>
              <a:path extrusionOk="0" fill="none" h="182031" w="284476">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cap="rnd" cmpd="sng" w="269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4 columns 1">
  <p:cSld name="SECTION_HEADER_1_2_1">
    <p:bg>
      <p:bgPr>
        <a:solidFill>
          <a:schemeClr val="lt2"/>
        </a:solidFill>
      </p:bgPr>
    </p:bg>
    <p:spTree>
      <p:nvGrpSpPr>
        <p:cNvPr id="109" name="Shape 109"/>
        <p:cNvGrpSpPr/>
        <p:nvPr/>
      </p:nvGrpSpPr>
      <p:grpSpPr>
        <a:xfrm>
          <a:off x="0" y="0"/>
          <a:ext cx="0" cy="0"/>
          <a:chOff x="0" y="0"/>
          <a:chExt cx="0" cy="0"/>
        </a:xfrm>
      </p:grpSpPr>
      <p:pic>
        <p:nvPicPr>
          <p:cNvPr id="110" name="Google Shape;110;p17"/>
          <p:cNvPicPr preferRelativeResize="0"/>
          <p:nvPr/>
        </p:nvPicPr>
        <p:blipFill>
          <a:blip r:embed="rId2">
            <a:alphaModFix amt="75000"/>
          </a:blip>
          <a:stretch>
            <a:fillRect/>
          </a:stretch>
        </p:blipFill>
        <p:spPr>
          <a:xfrm flipH="1">
            <a:off x="7083550" y="0"/>
            <a:ext cx="2060450" cy="1984276"/>
          </a:xfrm>
          <a:prstGeom prst="rect">
            <a:avLst/>
          </a:prstGeom>
          <a:noFill/>
          <a:ln>
            <a:noFill/>
          </a:ln>
        </p:spPr>
      </p:pic>
      <p:pic>
        <p:nvPicPr>
          <p:cNvPr id="111" name="Google Shape;111;p17"/>
          <p:cNvPicPr preferRelativeResize="0"/>
          <p:nvPr/>
        </p:nvPicPr>
        <p:blipFill>
          <a:blip r:embed="rId2">
            <a:alphaModFix amt="75000"/>
          </a:blip>
          <a:stretch>
            <a:fillRect/>
          </a:stretch>
        </p:blipFill>
        <p:spPr>
          <a:xfrm flipH="1" rot="10800000">
            <a:off x="0" y="3159225"/>
            <a:ext cx="2060450" cy="1984276"/>
          </a:xfrm>
          <a:prstGeom prst="rect">
            <a:avLst/>
          </a:prstGeom>
          <a:noFill/>
          <a:ln>
            <a:noFill/>
          </a:ln>
        </p:spPr>
      </p:pic>
      <p:sp>
        <p:nvSpPr>
          <p:cNvPr id="112" name="Google Shape;112;p17"/>
          <p:cNvSpPr txBox="1"/>
          <p:nvPr>
            <p:ph type="title"/>
          </p:nvPr>
        </p:nvSpPr>
        <p:spPr>
          <a:xfrm>
            <a:off x="714125" y="546825"/>
            <a:ext cx="7715700" cy="365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2"/>
              </a:buClr>
              <a:buSzPts val="2400"/>
              <a:buNone/>
              <a:defRPr sz="3000"/>
            </a:lvl1pPr>
            <a:lvl2pPr lvl="1" rtl="0" algn="ctr">
              <a:spcBef>
                <a:spcPts val="0"/>
              </a:spcBef>
              <a:spcAft>
                <a:spcPts val="0"/>
              </a:spcAft>
              <a:buClr>
                <a:schemeClr val="lt1"/>
              </a:buClr>
              <a:buSzPts val="3600"/>
              <a:buNone/>
              <a:defRPr sz="3600">
                <a:solidFill>
                  <a:schemeClr val="lt1"/>
                </a:solidFill>
              </a:defRPr>
            </a:lvl2pPr>
            <a:lvl3pPr lvl="2" rtl="0" algn="ctr">
              <a:spcBef>
                <a:spcPts val="0"/>
              </a:spcBef>
              <a:spcAft>
                <a:spcPts val="0"/>
              </a:spcAft>
              <a:buClr>
                <a:schemeClr val="lt1"/>
              </a:buClr>
              <a:buSzPts val="3600"/>
              <a:buNone/>
              <a:defRPr sz="3600">
                <a:solidFill>
                  <a:schemeClr val="lt1"/>
                </a:solidFill>
              </a:defRPr>
            </a:lvl3pPr>
            <a:lvl4pPr lvl="3" rtl="0" algn="ctr">
              <a:spcBef>
                <a:spcPts val="0"/>
              </a:spcBef>
              <a:spcAft>
                <a:spcPts val="0"/>
              </a:spcAft>
              <a:buClr>
                <a:schemeClr val="lt1"/>
              </a:buClr>
              <a:buSzPts val="3600"/>
              <a:buNone/>
              <a:defRPr sz="3600">
                <a:solidFill>
                  <a:schemeClr val="lt1"/>
                </a:solidFill>
              </a:defRPr>
            </a:lvl4pPr>
            <a:lvl5pPr lvl="4" rtl="0" algn="ctr">
              <a:spcBef>
                <a:spcPts val="0"/>
              </a:spcBef>
              <a:spcAft>
                <a:spcPts val="0"/>
              </a:spcAft>
              <a:buClr>
                <a:schemeClr val="lt1"/>
              </a:buClr>
              <a:buSzPts val="3600"/>
              <a:buNone/>
              <a:defRPr sz="3600">
                <a:solidFill>
                  <a:schemeClr val="lt1"/>
                </a:solidFill>
              </a:defRPr>
            </a:lvl5pPr>
            <a:lvl6pPr lvl="5" rtl="0" algn="ctr">
              <a:spcBef>
                <a:spcPts val="0"/>
              </a:spcBef>
              <a:spcAft>
                <a:spcPts val="0"/>
              </a:spcAft>
              <a:buClr>
                <a:schemeClr val="lt1"/>
              </a:buClr>
              <a:buSzPts val="3600"/>
              <a:buNone/>
              <a:defRPr sz="3600">
                <a:solidFill>
                  <a:schemeClr val="lt1"/>
                </a:solidFill>
              </a:defRPr>
            </a:lvl6pPr>
            <a:lvl7pPr lvl="6" rtl="0" algn="ctr">
              <a:spcBef>
                <a:spcPts val="0"/>
              </a:spcBef>
              <a:spcAft>
                <a:spcPts val="0"/>
              </a:spcAft>
              <a:buClr>
                <a:schemeClr val="lt1"/>
              </a:buClr>
              <a:buSzPts val="3600"/>
              <a:buNone/>
              <a:defRPr sz="3600">
                <a:solidFill>
                  <a:schemeClr val="lt1"/>
                </a:solidFill>
              </a:defRPr>
            </a:lvl7pPr>
            <a:lvl8pPr lvl="7" rtl="0" algn="ctr">
              <a:spcBef>
                <a:spcPts val="0"/>
              </a:spcBef>
              <a:spcAft>
                <a:spcPts val="0"/>
              </a:spcAft>
              <a:buClr>
                <a:schemeClr val="lt1"/>
              </a:buClr>
              <a:buSzPts val="3600"/>
              <a:buNone/>
              <a:defRPr sz="3600">
                <a:solidFill>
                  <a:schemeClr val="lt1"/>
                </a:solidFill>
              </a:defRPr>
            </a:lvl8pPr>
            <a:lvl9pPr lvl="8" rtl="0" algn="ctr">
              <a:spcBef>
                <a:spcPts val="0"/>
              </a:spcBef>
              <a:spcAft>
                <a:spcPts val="0"/>
              </a:spcAft>
              <a:buClr>
                <a:schemeClr val="lt1"/>
              </a:buClr>
              <a:buSzPts val="3600"/>
              <a:buNone/>
              <a:defRPr sz="3600">
                <a:solidFill>
                  <a:schemeClr val="lt1"/>
                </a:solidFill>
              </a:defRPr>
            </a:lvl9pPr>
          </a:lstStyle>
          <a:p/>
        </p:txBody>
      </p:sp>
      <p:sp>
        <p:nvSpPr>
          <p:cNvPr id="113" name="Google Shape;113;p17"/>
          <p:cNvSpPr txBox="1"/>
          <p:nvPr>
            <p:ph idx="1" type="subTitle"/>
          </p:nvPr>
        </p:nvSpPr>
        <p:spPr>
          <a:xfrm>
            <a:off x="1426756" y="2043225"/>
            <a:ext cx="1965300" cy="365700"/>
          </a:xfrm>
          <a:prstGeom prst="rect">
            <a:avLst/>
          </a:prstGeom>
        </p:spPr>
        <p:txBody>
          <a:bodyPr anchorCtr="0" anchor="ctr" bIns="91425" lIns="91425" spcFirstLastPara="1" rIns="91425" wrap="square" tIns="91425">
            <a:noAutofit/>
          </a:bodyPr>
          <a:lstStyle>
            <a:lvl1pPr lvl="0" rtl="0" algn="r">
              <a:spcBef>
                <a:spcPts val="0"/>
              </a:spcBef>
              <a:spcAft>
                <a:spcPts val="0"/>
              </a:spcAft>
              <a:buNone/>
              <a:defRPr sz="1400"/>
            </a:lvl1pPr>
            <a:lvl2pPr lvl="1" rtl="0" algn="r">
              <a:spcBef>
                <a:spcPts val="0"/>
              </a:spcBef>
              <a:spcAft>
                <a:spcPts val="0"/>
              </a:spcAft>
              <a:buNone/>
              <a:defRPr sz="1400"/>
            </a:lvl2pPr>
            <a:lvl3pPr lvl="2" rtl="0" algn="r">
              <a:spcBef>
                <a:spcPts val="0"/>
              </a:spcBef>
              <a:spcAft>
                <a:spcPts val="0"/>
              </a:spcAft>
              <a:buNone/>
              <a:defRPr sz="1400"/>
            </a:lvl3pPr>
            <a:lvl4pPr lvl="3" rtl="0" algn="r">
              <a:spcBef>
                <a:spcPts val="0"/>
              </a:spcBef>
              <a:spcAft>
                <a:spcPts val="0"/>
              </a:spcAft>
              <a:buNone/>
              <a:defRPr sz="1400"/>
            </a:lvl4pPr>
            <a:lvl5pPr lvl="4" rtl="0" algn="r">
              <a:spcBef>
                <a:spcPts val="0"/>
              </a:spcBef>
              <a:spcAft>
                <a:spcPts val="0"/>
              </a:spcAft>
              <a:buNone/>
              <a:defRPr sz="1400"/>
            </a:lvl5pPr>
            <a:lvl6pPr lvl="5" rtl="0" algn="r">
              <a:spcBef>
                <a:spcPts val="0"/>
              </a:spcBef>
              <a:spcAft>
                <a:spcPts val="0"/>
              </a:spcAft>
              <a:buNone/>
              <a:defRPr sz="1400"/>
            </a:lvl6pPr>
            <a:lvl7pPr lvl="6" rtl="0" algn="r">
              <a:spcBef>
                <a:spcPts val="0"/>
              </a:spcBef>
              <a:spcAft>
                <a:spcPts val="0"/>
              </a:spcAft>
              <a:buNone/>
              <a:defRPr sz="1400"/>
            </a:lvl7pPr>
            <a:lvl8pPr lvl="7" rtl="0" algn="r">
              <a:spcBef>
                <a:spcPts val="0"/>
              </a:spcBef>
              <a:spcAft>
                <a:spcPts val="0"/>
              </a:spcAft>
              <a:buNone/>
              <a:defRPr sz="1400"/>
            </a:lvl8pPr>
            <a:lvl9pPr lvl="8" rtl="0" algn="r">
              <a:spcBef>
                <a:spcPts val="0"/>
              </a:spcBef>
              <a:spcAft>
                <a:spcPts val="0"/>
              </a:spcAft>
              <a:buNone/>
              <a:defRPr sz="1400"/>
            </a:lvl9pPr>
          </a:lstStyle>
          <a:p/>
        </p:txBody>
      </p:sp>
      <p:sp>
        <p:nvSpPr>
          <p:cNvPr id="114" name="Google Shape;114;p17"/>
          <p:cNvSpPr txBox="1"/>
          <p:nvPr>
            <p:ph idx="2" type="title"/>
          </p:nvPr>
        </p:nvSpPr>
        <p:spPr>
          <a:xfrm>
            <a:off x="714125" y="1551450"/>
            <a:ext cx="2677800" cy="365700"/>
          </a:xfrm>
          <a:prstGeom prst="rect">
            <a:avLst/>
          </a:prstGeom>
        </p:spPr>
        <p:txBody>
          <a:bodyPr anchorCtr="0" anchor="ctr" bIns="91425" lIns="91425" spcFirstLastPara="1" rIns="91425" wrap="square" tIns="91425">
            <a:noAutofit/>
          </a:bodyPr>
          <a:lstStyle>
            <a:lvl1pPr lvl="0" rtl="0" algn="r">
              <a:spcBef>
                <a:spcPts val="0"/>
              </a:spcBef>
              <a:spcAft>
                <a:spcPts val="0"/>
              </a:spcAft>
              <a:buClr>
                <a:schemeClr val="accent2"/>
              </a:buClr>
              <a:buSzPts val="1800"/>
              <a:buNone/>
              <a:defRPr sz="2000"/>
            </a:lvl1pPr>
            <a:lvl2pPr lvl="1" rtl="0" algn="ctr">
              <a:spcBef>
                <a:spcPts val="0"/>
              </a:spcBef>
              <a:spcAft>
                <a:spcPts val="0"/>
              </a:spcAft>
              <a:buClr>
                <a:schemeClr val="accent2"/>
              </a:buClr>
              <a:buSzPts val="3600"/>
              <a:buNone/>
              <a:defRPr sz="3600">
                <a:solidFill>
                  <a:schemeClr val="accent2"/>
                </a:solidFill>
              </a:defRPr>
            </a:lvl2pPr>
            <a:lvl3pPr lvl="2" rtl="0" algn="ctr">
              <a:spcBef>
                <a:spcPts val="0"/>
              </a:spcBef>
              <a:spcAft>
                <a:spcPts val="0"/>
              </a:spcAft>
              <a:buClr>
                <a:schemeClr val="accent2"/>
              </a:buClr>
              <a:buSzPts val="3600"/>
              <a:buNone/>
              <a:defRPr sz="3600">
                <a:solidFill>
                  <a:schemeClr val="accent2"/>
                </a:solidFill>
              </a:defRPr>
            </a:lvl3pPr>
            <a:lvl4pPr lvl="3" rtl="0" algn="ctr">
              <a:spcBef>
                <a:spcPts val="0"/>
              </a:spcBef>
              <a:spcAft>
                <a:spcPts val="0"/>
              </a:spcAft>
              <a:buClr>
                <a:schemeClr val="accent2"/>
              </a:buClr>
              <a:buSzPts val="3600"/>
              <a:buNone/>
              <a:defRPr sz="3600">
                <a:solidFill>
                  <a:schemeClr val="accent2"/>
                </a:solidFill>
              </a:defRPr>
            </a:lvl4pPr>
            <a:lvl5pPr lvl="4" rtl="0" algn="ctr">
              <a:spcBef>
                <a:spcPts val="0"/>
              </a:spcBef>
              <a:spcAft>
                <a:spcPts val="0"/>
              </a:spcAft>
              <a:buClr>
                <a:schemeClr val="accent2"/>
              </a:buClr>
              <a:buSzPts val="3600"/>
              <a:buNone/>
              <a:defRPr sz="3600">
                <a:solidFill>
                  <a:schemeClr val="accent2"/>
                </a:solidFill>
              </a:defRPr>
            </a:lvl5pPr>
            <a:lvl6pPr lvl="5" rtl="0" algn="ctr">
              <a:spcBef>
                <a:spcPts val="0"/>
              </a:spcBef>
              <a:spcAft>
                <a:spcPts val="0"/>
              </a:spcAft>
              <a:buClr>
                <a:schemeClr val="accent2"/>
              </a:buClr>
              <a:buSzPts val="3600"/>
              <a:buNone/>
              <a:defRPr sz="3600">
                <a:solidFill>
                  <a:schemeClr val="accent2"/>
                </a:solidFill>
              </a:defRPr>
            </a:lvl6pPr>
            <a:lvl7pPr lvl="6" rtl="0" algn="ctr">
              <a:spcBef>
                <a:spcPts val="0"/>
              </a:spcBef>
              <a:spcAft>
                <a:spcPts val="0"/>
              </a:spcAft>
              <a:buClr>
                <a:schemeClr val="accent2"/>
              </a:buClr>
              <a:buSzPts val="3600"/>
              <a:buNone/>
              <a:defRPr sz="3600">
                <a:solidFill>
                  <a:schemeClr val="accent2"/>
                </a:solidFill>
              </a:defRPr>
            </a:lvl7pPr>
            <a:lvl8pPr lvl="7" rtl="0" algn="ctr">
              <a:spcBef>
                <a:spcPts val="0"/>
              </a:spcBef>
              <a:spcAft>
                <a:spcPts val="0"/>
              </a:spcAft>
              <a:buClr>
                <a:schemeClr val="accent2"/>
              </a:buClr>
              <a:buSzPts val="3600"/>
              <a:buNone/>
              <a:defRPr sz="3600">
                <a:solidFill>
                  <a:schemeClr val="accent2"/>
                </a:solidFill>
              </a:defRPr>
            </a:lvl8pPr>
            <a:lvl9pPr lvl="8" rtl="0" algn="ctr">
              <a:spcBef>
                <a:spcPts val="0"/>
              </a:spcBef>
              <a:spcAft>
                <a:spcPts val="0"/>
              </a:spcAft>
              <a:buClr>
                <a:schemeClr val="accent2"/>
              </a:buClr>
              <a:buSzPts val="3600"/>
              <a:buNone/>
              <a:defRPr sz="3600">
                <a:solidFill>
                  <a:schemeClr val="accent2"/>
                </a:solidFill>
              </a:defRPr>
            </a:lvl9pPr>
          </a:lstStyle>
          <a:p/>
        </p:txBody>
      </p:sp>
      <p:sp>
        <p:nvSpPr>
          <p:cNvPr id="115" name="Google Shape;115;p17"/>
          <p:cNvSpPr txBox="1"/>
          <p:nvPr>
            <p:ph idx="3" type="subTitle"/>
          </p:nvPr>
        </p:nvSpPr>
        <p:spPr>
          <a:xfrm>
            <a:off x="1426756" y="3683563"/>
            <a:ext cx="1965300" cy="365700"/>
          </a:xfrm>
          <a:prstGeom prst="rect">
            <a:avLst/>
          </a:prstGeom>
        </p:spPr>
        <p:txBody>
          <a:bodyPr anchorCtr="0" anchor="ctr" bIns="91425" lIns="91425" spcFirstLastPara="1" rIns="91425" wrap="square" tIns="91425">
            <a:noAutofit/>
          </a:bodyPr>
          <a:lstStyle>
            <a:lvl1pPr lvl="0" rtl="0" algn="r">
              <a:spcBef>
                <a:spcPts val="0"/>
              </a:spcBef>
              <a:spcAft>
                <a:spcPts val="0"/>
              </a:spcAft>
              <a:buNone/>
              <a:defRPr sz="1400"/>
            </a:lvl1pPr>
            <a:lvl2pPr lvl="1" rtl="0" algn="r">
              <a:spcBef>
                <a:spcPts val="0"/>
              </a:spcBef>
              <a:spcAft>
                <a:spcPts val="0"/>
              </a:spcAft>
              <a:buNone/>
              <a:defRPr sz="1400"/>
            </a:lvl2pPr>
            <a:lvl3pPr lvl="2" rtl="0" algn="r">
              <a:spcBef>
                <a:spcPts val="0"/>
              </a:spcBef>
              <a:spcAft>
                <a:spcPts val="0"/>
              </a:spcAft>
              <a:buNone/>
              <a:defRPr sz="1400"/>
            </a:lvl3pPr>
            <a:lvl4pPr lvl="3" rtl="0" algn="r">
              <a:spcBef>
                <a:spcPts val="0"/>
              </a:spcBef>
              <a:spcAft>
                <a:spcPts val="0"/>
              </a:spcAft>
              <a:buNone/>
              <a:defRPr sz="1400"/>
            </a:lvl4pPr>
            <a:lvl5pPr lvl="4" rtl="0" algn="r">
              <a:spcBef>
                <a:spcPts val="0"/>
              </a:spcBef>
              <a:spcAft>
                <a:spcPts val="0"/>
              </a:spcAft>
              <a:buNone/>
              <a:defRPr sz="1400"/>
            </a:lvl5pPr>
            <a:lvl6pPr lvl="5" rtl="0" algn="r">
              <a:spcBef>
                <a:spcPts val="0"/>
              </a:spcBef>
              <a:spcAft>
                <a:spcPts val="0"/>
              </a:spcAft>
              <a:buNone/>
              <a:defRPr sz="1400"/>
            </a:lvl6pPr>
            <a:lvl7pPr lvl="6" rtl="0" algn="r">
              <a:spcBef>
                <a:spcPts val="0"/>
              </a:spcBef>
              <a:spcAft>
                <a:spcPts val="0"/>
              </a:spcAft>
              <a:buNone/>
              <a:defRPr sz="1400"/>
            </a:lvl7pPr>
            <a:lvl8pPr lvl="7" rtl="0" algn="r">
              <a:spcBef>
                <a:spcPts val="0"/>
              </a:spcBef>
              <a:spcAft>
                <a:spcPts val="0"/>
              </a:spcAft>
              <a:buNone/>
              <a:defRPr sz="1400"/>
            </a:lvl8pPr>
            <a:lvl9pPr lvl="8" rtl="0" algn="r">
              <a:spcBef>
                <a:spcPts val="0"/>
              </a:spcBef>
              <a:spcAft>
                <a:spcPts val="0"/>
              </a:spcAft>
              <a:buNone/>
              <a:defRPr sz="1400"/>
            </a:lvl9pPr>
          </a:lstStyle>
          <a:p/>
        </p:txBody>
      </p:sp>
      <p:sp>
        <p:nvSpPr>
          <p:cNvPr id="116" name="Google Shape;116;p17"/>
          <p:cNvSpPr txBox="1"/>
          <p:nvPr>
            <p:ph idx="4" type="title"/>
          </p:nvPr>
        </p:nvSpPr>
        <p:spPr>
          <a:xfrm>
            <a:off x="714125" y="3187700"/>
            <a:ext cx="2677800" cy="365700"/>
          </a:xfrm>
          <a:prstGeom prst="rect">
            <a:avLst/>
          </a:prstGeom>
        </p:spPr>
        <p:txBody>
          <a:bodyPr anchorCtr="0" anchor="ctr" bIns="91425" lIns="91425" spcFirstLastPara="1" rIns="91425" wrap="square" tIns="91425">
            <a:noAutofit/>
          </a:bodyPr>
          <a:lstStyle>
            <a:lvl1pPr lvl="0" rtl="0" algn="r">
              <a:spcBef>
                <a:spcPts val="0"/>
              </a:spcBef>
              <a:spcAft>
                <a:spcPts val="0"/>
              </a:spcAft>
              <a:buClr>
                <a:schemeClr val="accent2"/>
              </a:buClr>
              <a:buSzPts val="1800"/>
              <a:buNone/>
              <a:defRPr sz="2000"/>
            </a:lvl1pPr>
            <a:lvl2pPr lvl="1" rtl="0" algn="ctr">
              <a:spcBef>
                <a:spcPts val="0"/>
              </a:spcBef>
              <a:spcAft>
                <a:spcPts val="0"/>
              </a:spcAft>
              <a:buClr>
                <a:schemeClr val="accent2"/>
              </a:buClr>
              <a:buSzPts val="3600"/>
              <a:buNone/>
              <a:defRPr sz="3600">
                <a:solidFill>
                  <a:schemeClr val="accent2"/>
                </a:solidFill>
              </a:defRPr>
            </a:lvl2pPr>
            <a:lvl3pPr lvl="2" rtl="0" algn="ctr">
              <a:spcBef>
                <a:spcPts val="0"/>
              </a:spcBef>
              <a:spcAft>
                <a:spcPts val="0"/>
              </a:spcAft>
              <a:buClr>
                <a:schemeClr val="accent2"/>
              </a:buClr>
              <a:buSzPts val="3600"/>
              <a:buNone/>
              <a:defRPr sz="3600">
                <a:solidFill>
                  <a:schemeClr val="accent2"/>
                </a:solidFill>
              </a:defRPr>
            </a:lvl3pPr>
            <a:lvl4pPr lvl="3" rtl="0" algn="ctr">
              <a:spcBef>
                <a:spcPts val="0"/>
              </a:spcBef>
              <a:spcAft>
                <a:spcPts val="0"/>
              </a:spcAft>
              <a:buClr>
                <a:schemeClr val="accent2"/>
              </a:buClr>
              <a:buSzPts val="3600"/>
              <a:buNone/>
              <a:defRPr sz="3600">
                <a:solidFill>
                  <a:schemeClr val="accent2"/>
                </a:solidFill>
              </a:defRPr>
            </a:lvl4pPr>
            <a:lvl5pPr lvl="4" rtl="0" algn="ctr">
              <a:spcBef>
                <a:spcPts val="0"/>
              </a:spcBef>
              <a:spcAft>
                <a:spcPts val="0"/>
              </a:spcAft>
              <a:buClr>
                <a:schemeClr val="accent2"/>
              </a:buClr>
              <a:buSzPts val="3600"/>
              <a:buNone/>
              <a:defRPr sz="3600">
                <a:solidFill>
                  <a:schemeClr val="accent2"/>
                </a:solidFill>
              </a:defRPr>
            </a:lvl5pPr>
            <a:lvl6pPr lvl="5" rtl="0" algn="ctr">
              <a:spcBef>
                <a:spcPts val="0"/>
              </a:spcBef>
              <a:spcAft>
                <a:spcPts val="0"/>
              </a:spcAft>
              <a:buClr>
                <a:schemeClr val="accent2"/>
              </a:buClr>
              <a:buSzPts val="3600"/>
              <a:buNone/>
              <a:defRPr sz="3600">
                <a:solidFill>
                  <a:schemeClr val="accent2"/>
                </a:solidFill>
              </a:defRPr>
            </a:lvl6pPr>
            <a:lvl7pPr lvl="6" rtl="0" algn="ctr">
              <a:spcBef>
                <a:spcPts val="0"/>
              </a:spcBef>
              <a:spcAft>
                <a:spcPts val="0"/>
              </a:spcAft>
              <a:buClr>
                <a:schemeClr val="accent2"/>
              </a:buClr>
              <a:buSzPts val="3600"/>
              <a:buNone/>
              <a:defRPr sz="3600">
                <a:solidFill>
                  <a:schemeClr val="accent2"/>
                </a:solidFill>
              </a:defRPr>
            </a:lvl7pPr>
            <a:lvl8pPr lvl="7" rtl="0" algn="ctr">
              <a:spcBef>
                <a:spcPts val="0"/>
              </a:spcBef>
              <a:spcAft>
                <a:spcPts val="0"/>
              </a:spcAft>
              <a:buClr>
                <a:schemeClr val="accent2"/>
              </a:buClr>
              <a:buSzPts val="3600"/>
              <a:buNone/>
              <a:defRPr sz="3600">
                <a:solidFill>
                  <a:schemeClr val="accent2"/>
                </a:solidFill>
              </a:defRPr>
            </a:lvl8pPr>
            <a:lvl9pPr lvl="8" rtl="0" algn="ctr">
              <a:spcBef>
                <a:spcPts val="0"/>
              </a:spcBef>
              <a:spcAft>
                <a:spcPts val="0"/>
              </a:spcAft>
              <a:buClr>
                <a:schemeClr val="accent2"/>
              </a:buClr>
              <a:buSzPts val="3600"/>
              <a:buNone/>
              <a:defRPr sz="3600">
                <a:solidFill>
                  <a:schemeClr val="accent2"/>
                </a:solidFill>
              </a:defRPr>
            </a:lvl9pPr>
          </a:lstStyle>
          <a:p/>
        </p:txBody>
      </p:sp>
      <p:sp>
        <p:nvSpPr>
          <p:cNvPr id="117" name="Google Shape;117;p17"/>
          <p:cNvSpPr txBox="1"/>
          <p:nvPr>
            <p:ph idx="5" type="subTitle"/>
          </p:nvPr>
        </p:nvSpPr>
        <p:spPr>
          <a:xfrm>
            <a:off x="5751944" y="2043225"/>
            <a:ext cx="1965300" cy="3657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p:txBody>
      </p:sp>
      <p:sp>
        <p:nvSpPr>
          <p:cNvPr id="118" name="Google Shape;118;p17"/>
          <p:cNvSpPr txBox="1"/>
          <p:nvPr>
            <p:ph idx="6" type="title"/>
          </p:nvPr>
        </p:nvSpPr>
        <p:spPr>
          <a:xfrm>
            <a:off x="5751952" y="1551450"/>
            <a:ext cx="2677800" cy="3657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accent2"/>
              </a:buClr>
              <a:buSzPts val="1800"/>
              <a:buNone/>
              <a:defRPr sz="2000"/>
            </a:lvl1pPr>
            <a:lvl2pPr lvl="1" rtl="0" algn="ctr">
              <a:spcBef>
                <a:spcPts val="0"/>
              </a:spcBef>
              <a:spcAft>
                <a:spcPts val="0"/>
              </a:spcAft>
              <a:buClr>
                <a:schemeClr val="accent2"/>
              </a:buClr>
              <a:buSzPts val="3600"/>
              <a:buNone/>
              <a:defRPr sz="3600">
                <a:solidFill>
                  <a:schemeClr val="accent2"/>
                </a:solidFill>
              </a:defRPr>
            </a:lvl2pPr>
            <a:lvl3pPr lvl="2" rtl="0" algn="ctr">
              <a:spcBef>
                <a:spcPts val="0"/>
              </a:spcBef>
              <a:spcAft>
                <a:spcPts val="0"/>
              </a:spcAft>
              <a:buClr>
                <a:schemeClr val="accent2"/>
              </a:buClr>
              <a:buSzPts val="3600"/>
              <a:buNone/>
              <a:defRPr sz="3600">
                <a:solidFill>
                  <a:schemeClr val="accent2"/>
                </a:solidFill>
              </a:defRPr>
            </a:lvl3pPr>
            <a:lvl4pPr lvl="3" rtl="0" algn="ctr">
              <a:spcBef>
                <a:spcPts val="0"/>
              </a:spcBef>
              <a:spcAft>
                <a:spcPts val="0"/>
              </a:spcAft>
              <a:buClr>
                <a:schemeClr val="accent2"/>
              </a:buClr>
              <a:buSzPts val="3600"/>
              <a:buNone/>
              <a:defRPr sz="3600">
                <a:solidFill>
                  <a:schemeClr val="accent2"/>
                </a:solidFill>
              </a:defRPr>
            </a:lvl4pPr>
            <a:lvl5pPr lvl="4" rtl="0" algn="ctr">
              <a:spcBef>
                <a:spcPts val="0"/>
              </a:spcBef>
              <a:spcAft>
                <a:spcPts val="0"/>
              </a:spcAft>
              <a:buClr>
                <a:schemeClr val="accent2"/>
              </a:buClr>
              <a:buSzPts val="3600"/>
              <a:buNone/>
              <a:defRPr sz="3600">
                <a:solidFill>
                  <a:schemeClr val="accent2"/>
                </a:solidFill>
              </a:defRPr>
            </a:lvl5pPr>
            <a:lvl6pPr lvl="5" rtl="0" algn="ctr">
              <a:spcBef>
                <a:spcPts val="0"/>
              </a:spcBef>
              <a:spcAft>
                <a:spcPts val="0"/>
              </a:spcAft>
              <a:buClr>
                <a:schemeClr val="accent2"/>
              </a:buClr>
              <a:buSzPts val="3600"/>
              <a:buNone/>
              <a:defRPr sz="3600">
                <a:solidFill>
                  <a:schemeClr val="accent2"/>
                </a:solidFill>
              </a:defRPr>
            </a:lvl6pPr>
            <a:lvl7pPr lvl="6" rtl="0" algn="ctr">
              <a:spcBef>
                <a:spcPts val="0"/>
              </a:spcBef>
              <a:spcAft>
                <a:spcPts val="0"/>
              </a:spcAft>
              <a:buClr>
                <a:schemeClr val="accent2"/>
              </a:buClr>
              <a:buSzPts val="3600"/>
              <a:buNone/>
              <a:defRPr sz="3600">
                <a:solidFill>
                  <a:schemeClr val="accent2"/>
                </a:solidFill>
              </a:defRPr>
            </a:lvl7pPr>
            <a:lvl8pPr lvl="7" rtl="0" algn="ctr">
              <a:spcBef>
                <a:spcPts val="0"/>
              </a:spcBef>
              <a:spcAft>
                <a:spcPts val="0"/>
              </a:spcAft>
              <a:buClr>
                <a:schemeClr val="accent2"/>
              </a:buClr>
              <a:buSzPts val="3600"/>
              <a:buNone/>
              <a:defRPr sz="3600">
                <a:solidFill>
                  <a:schemeClr val="accent2"/>
                </a:solidFill>
              </a:defRPr>
            </a:lvl8pPr>
            <a:lvl9pPr lvl="8" rtl="0" algn="ctr">
              <a:spcBef>
                <a:spcPts val="0"/>
              </a:spcBef>
              <a:spcAft>
                <a:spcPts val="0"/>
              </a:spcAft>
              <a:buClr>
                <a:schemeClr val="accent2"/>
              </a:buClr>
              <a:buSzPts val="3600"/>
              <a:buNone/>
              <a:defRPr sz="3600">
                <a:solidFill>
                  <a:schemeClr val="accent2"/>
                </a:solidFill>
              </a:defRPr>
            </a:lvl9pPr>
          </a:lstStyle>
          <a:p/>
        </p:txBody>
      </p:sp>
      <p:sp>
        <p:nvSpPr>
          <p:cNvPr id="119" name="Google Shape;119;p17"/>
          <p:cNvSpPr txBox="1"/>
          <p:nvPr>
            <p:ph idx="7" type="subTitle"/>
          </p:nvPr>
        </p:nvSpPr>
        <p:spPr>
          <a:xfrm>
            <a:off x="5751944" y="3683563"/>
            <a:ext cx="1965300" cy="3657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p:txBody>
      </p:sp>
      <p:sp>
        <p:nvSpPr>
          <p:cNvPr id="120" name="Google Shape;120;p17"/>
          <p:cNvSpPr txBox="1"/>
          <p:nvPr>
            <p:ph idx="8" type="title"/>
          </p:nvPr>
        </p:nvSpPr>
        <p:spPr>
          <a:xfrm>
            <a:off x="5751952" y="3187702"/>
            <a:ext cx="2677800" cy="3657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accent2"/>
              </a:buClr>
              <a:buSzPts val="1800"/>
              <a:buNone/>
              <a:defRPr sz="2000"/>
            </a:lvl1pPr>
            <a:lvl2pPr lvl="1" rtl="0" algn="ctr">
              <a:spcBef>
                <a:spcPts val="0"/>
              </a:spcBef>
              <a:spcAft>
                <a:spcPts val="0"/>
              </a:spcAft>
              <a:buClr>
                <a:schemeClr val="accent2"/>
              </a:buClr>
              <a:buSzPts val="3600"/>
              <a:buNone/>
              <a:defRPr sz="3600">
                <a:solidFill>
                  <a:schemeClr val="accent2"/>
                </a:solidFill>
              </a:defRPr>
            </a:lvl2pPr>
            <a:lvl3pPr lvl="2" rtl="0" algn="ctr">
              <a:spcBef>
                <a:spcPts val="0"/>
              </a:spcBef>
              <a:spcAft>
                <a:spcPts val="0"/>
              </a:spcAft>
              <a:buClr>
                <a:schemeClr val="accent2"/>
              </a:buClr>
              <a:buSzPts val="3600"/>
              <a:buNone/>
              <a:defRPr sz="3600">
                <a:solidFill>
                  <a:schemeClr val="accent2"/>
                </a:solidFill>
              </a:defRPr>
            </a:lvl3pPr>
            <a:lvl4pPr lvl="3" rtl="0" algn="ctr">
              <a:spcBef>
                <a:spcPts val="0"/>
              </a:spcBef>
              <a:spcAft>
                <a:spcPts val="0"/>
              </a:spcAft>
              <a:buClr>
                <a:schemeClr val="accent2"/>
              </a:buClr>
              <a:buSzPts val="3600"/>
              <a:buNone/>
              <a:defRPr sz="3600">
                <a:solidFill>
                  <a:schemeClr val="accent2"/>
                </a:solidFill>
              </a:defRPr>
            </a:lvl4pPr>
            <a:lvl5pPr lvl="4" rtl="0" algn="ctr">
              <a:spcBef>
                <a:spcPts val="0"/>
              </a:spcBef>
              <a:spcAft>
                <a:spcPts val="0"/>
              </a:spcAft>
              <a:buClr>
                <a:schemeClr val="accent2"/>
              </a:buClr>
              <a:buSzPts val="3600"/>
              <a:buNone/>
              <a:defRPr sz="3600">
                <a:solidFill>
                  <a:schemeClr val="accent2"/>
                </a:solidFill>
              </a:defRPr>
            </a:lvl5pPr>
            <a:lvl6pPr lvl="5" rtl="0" algn="ctr">
              <a:spcBef>
                <a:spcPts val="0"/>
              </a:spcBef>
              <a:spcAft>
                <a:spcPts val="0"/>
              </a:spcAft>
              <a:buClr>
                <a:schemeClr val="accent2"/>
              </a:buClr>
              <a:buSzPts val="3600"/>
              <a:buNone/>
              <a:defRPr sz="3600">
                <a:solidFill>
                  <a:schemeClr val="accent2"/>
                </a:solidFill>
              </a:defRPr>
            </a:lvl6pPr>
            <a:lvl7pPr lvl="6" rtl="0" algn="ctr">
              <a:spcBef>
                <a:spcPts val="0"/>
              </a:spcBef>
              <a:spcAft>
                <a:spcPts val="0"/>
              </a:spcAft>
              <a:buClr>
                <a:schemeClr val="accent2"/>
              </a:buClr>
              <a:buSzPts val="3600"/>
              <a:buNone/>
              <a:defRPr sz="3600">
                <a:solidFill>
                  <a:schemeClr val="accent2"/>
                </a:solidFill>
              </a:defRPr>
            </a:lvl7pPr>
            <a:lvl8pPr lvl="7" rtl="0" algn="ctr">
              <a:spcBef>
                <a:spcPts val="0"/>
              </a:spcBef>
              <a:spcAft>
                <a:spcPts val="0"/>
              </a:spcAft>
              <a:buClr>
                <a:schemeClr val="accent2"/>
              </a:buClr>
              <a:buSzPts val="3600"/>
              <a:buNone/>
              <a:defRPr sz="3600">
                <a:solidFill>
                  <a:schemeClr val="accent2"/>
                </a:solidFill>
              </a:defRPr>
            </a:lvl8pPr>
            <a:lvl9pPr lvl="8" rtl="0" algn="ctr">
              <a:spcBef>
                <a:spcPts val="0"/>
              </a:spcBef>
              <a:spcAft>
                <a:spcPts val="0"/>
              </a:spcAft>
              <a:buClr>
                <a:schemeClr val="accent2"/>
              </a:buClr>
              <a:buSzPts val="3600"/>
              <a:buNone/>
              <a:defRPr sz="3600">
                <a:solidFill>
                  <a:schemeClr val="accent2"/>
                </a:solidFill>
              </a:defRPr>
            </a:lvl9pPr>
          </a:lstStyle>
          <a:p/>
        </p:txBody>
      </p:sp>
      <p:sp>
        <p:nvSpPr>
          <p:cNvPr id="121" name="Google Shape;121;p17"/>
          <p:cNvSpPr/>
          <p:nvPr/>
        </p:nvSpPr>
        <p:spPr>
          <a:xfrm flipH="1">
            <a:off x="226985" y="206940"/>
            <a:ext cx="8690031" cy="4729620"/>
          </a:xfrm>
          <a:custGeom>
            <a:rect b="b" l="l" r="r" t="t"/>
            <a:pathLst>
              <a:path extrusionOk="0" fill="none" h="182031" w="284476">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cap="rnd" cmpd="sng" w="269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SECTION_HEADER_1_2_2">
    <p:bg>
      <p:bgPr>
        <a:solidFill>
          <a:schemeClr val="lt2"/>
        </a:solidFill>
      </p:bgPr>
    </p:bg>
    <p:spTree>
      <p:nvGrpSpPr>
        <p:cNvPr id="122" name="Shape 122"/>
        <p:cNvGrpSpPr/>
        <p:nvPr/>
      </p:nvGrpSpPr>
      <p:grpSpPr>
        <a:xfrm>
          <a:off x="0" y="0"/>
          <a:ext cx="0" cy="0"/>
          <a:chOff x="0" y="0"/>
          <a:chExt cx="0" cy="0"/>
        </a:xfrm>
      </p:grpSpPr>
      <p:pic>
        <p:nvPicPr>
          <p:cNvPr id="123" name="Google Shape;123;p18"/>
          <p:cNvPicPr preferRelativeResize="0"/>
          <p:nvPr/>
        </p:nvPicPr>
        <p:blipFill>
          <a:blip r:embed="rId2">
            <a:alphaModFix amt="75000"/>
          </a:blip>
          <a:stretch>
            <a:fillRect/>
          </a:stretch>
        </p:blipFill>
        <p:spPr>
          <a:xfrm rot="10800000">
            <a:off x="7083550" y="3159225"/>
            <a:ext cx="2060450" cy="1984276"/>
          </a:xfrm>
          <a:prstGeom prst="rect">
            <a:avLst/>
          </a:prstGeom>
          <a:noFill/>
          <a:ln>
            <a:noFill/>
          </a:ln>
        </p:spPr>
      </p:pic>
      <p:pic>
        <p:nvPicPr>
          <p:cNvPr id="124" name="Google Shape;124;p18"/>
          <p:cNvPicPr preferRelativeResize="0"/>
          <p:nvPr/>
        </p:nvPicPr>
        <p:blipFill>
          <a:blip r:embed="rId3">
            <a:alphaModFix amt="55000"/>
          </a:blip>
          <a:stretch>
            <a:fillRect/>
          </a:stretch>
        </p:blipFill>
        <p:spPr>
          <a:xfrm>
            <a:off x="-3" y="0"/>
            <a:ext cx="3227225" cy="3330400"/>
          </a:xfrm>
          <a:prstGeom prst="rect">
            <a:avLst/>
          </a:prstGeom>
          <a:noFill/>
          <a:ln>
            <a:noFill/>
          </a:ln>
        </p:spPr>
      </p:pic>
      <p:sp>
        <p:nvSpPr>
          <p:cNvPr id="125" name="Google Shape;125;p18"/>
          <p:cNvSpPr/>
          <p:nvPr/>
        </p:nvSpPr>
        <p:spPr>
          <a:xfrm flipH="1">
            <a:off x="226985" y="206940"/>
            <a:ext cx="8690031" cy="4729620"/>
          </a:xfrm>
          <a:custGeom>
            <a:rect b="b" l="l" r="r" t="t"/>
            <a:pathLst>
              <a:path extrusionOk="0" fill="none" h="182031" w="284476">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cap="rnd" cmpd="sng" w="269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8"/>
          <p:cNvSpPr txBox="1"/>
          <p:nvPr>
            <p:ph type="title"/>
          </p:nvPr>
        </p:nvSpPr>
        <p:spPr>
          <a:xfrm>
            <a:off x="3045000" y="543950"/>
            <a:ext cx="3054000" cy="9063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2"/>
              </a:buClr>
              <a:buSzPts val="4000"/>
              <a:buNone/>
              <a:defRPr sz="5600"/>
            </a:lvl1pPr>
            <a:lvl2pPr lvl="1" rtl="0" algn="ctr">
              <a:spcBef>
                <a:spcPts val="0"/>
              </a:spcBef>
              <a:spcAft>
                <a:spcPts val="0"/>
              </a:spcAft>
              <a:buClr>
                <a:schemeClr val="accent2"/>
              </a:buClr>
              <a:buSzPts val="3600"/>
              <a:buNone/>
              <a:defRPr sz="3600">
                <a:solidFill>
                  <a:schemeClr val="accent2"/>
                </a:solidFill>
              </a:defRPr>
            </a:lvl2pPr>
            <a:lvl3pPr lvl="2" rtl="0" algn="ctr">
              <a:spcBef>
                <a:spcPts val="0"/>
              </a:spcBef>
              <a:spcAft>
                <a:spcPts val="0"/>
              </a:spcAft>
              <a:buClr>
                <a:schemeClr val="accent2"/>
              </a:buClr>
              <a:buSzPts val="3600"/>
              <a:buNone/>
              <a:defRPr sz="3600">
                <a:solidFill>
                  <a:schemeClr val="accent2"/>
                </a:solidFill>
              </a:defRPr>
            </a:lvl3pPr>
            <a:lvl4pPr lvl="3" rtl="0" algn="ctr">
              <a:spcBef>
                <a:spcPts val="0"/>
              </a:spcBef>
              <a:spcAft>
                <a:spcPts val="0"/>
              </a:spcAft>
              <a:buClr>
                <a:schemeClr val="accent2"/>
              </a:buClr>
              <a:buSzPts val="3600"/>
              <a:buNone/>
              <a:defRPr sz="3600">
                <a:solidFill>
                  <a:schemeClr val="accent2"/>
                </a:solidFill>
              </a:defRPr>
            </a:lvl4pPr>
            <a:lvl5pPr lvl="4" rtl="0" algn="ctr">
              <a:spcBef>
                <a:spcPts val="0"/>
              </a:spcBef>
              <a:spcAft>
                <a:spcPts val="0"/>
              </a:spcAft>
              <a:buClr>
                <a:schemeClr val="accent2"/>
              </a:buClr>
              <a:buSzPts val="3600"/>
              <a:buNone/>
              <a:defRPr sz="3600">
                <a:solidFill>
                  <a:schemeClr val="accent2"/>
                </a:solidFill>
              </a:defRPr>
            </a:lvl5pPr>
            <a:lvl6pPr lvl="5" rtl="0" algn="ctr">
              <a:spcBef>
                <a:spcPts val="0"/>
              </a:spcBef>
              <a:spcAft>
                <a:spcPts val="0"/>
              </a:spcAft>
              <a:buClr>
                <a:schemeClr val="accent2"/>
              </a:buClr>
              <a:buSzPts val="3600"/>
              <a:buNone/>
              <a:defRPr sz="3600">
                <a:solidFill>
                  <a:schemeClr val="accent2"/>
                </a:solidFill>
              </a:defRPr>
            </a:lvl6pPr>
            <a:lvl7pPr lvl="6" rtl="0" algn="ctr">
              <a:spcBef>
                <a:spcPts val="0"/>
              </a:spcBef>
              <a:spcAft>
                <a:spcPts val="0"/>
              </a:spcAft>
              <a:buClr>
                <a:schemeClr val="accent2"/>
              </a:buClr>
              <a:buSzPts val="3600"/>
              <a:buNone/>
              <a:defRPr sz="3600">
                <a:solidFill>
                  <a:schemeClr val="accent2"/>
                </a:solidFill>
              </a:defRPr>
            </a:lvl7pPr>
            <a:lvl8pPr lvl="7" rtl="0" algn="ctr">
              <a:spcBef>
                <a:spcPts val="0"/>
              </a:spcBef>
              <a:spcAft>
                <a:spcPts val="0"/>
              </a:spcAft>
              <a:buClr>
                <a:schemeClr val="accent2"/>
              </a:buClr>
              <a:buSzPts val="3600"/>
              <a:buNone/>
              <a:defRPr sz="3600">
                <a:solidFill>
                  <a:schemeClr val="accent2"/>
                </a:solidFill>
              </a:defRPr>
            </a:lvl8pPr>
            <a:lvl9pPr lvl="8" rtl="0" algn="ctr">
              <a:spcBef>
                <a:spcPts val="0"/>
              </a:spcBef>
              <a:spcAft>
                <a:spcPts val="0"/>
              </a:spcAft>
              <a:buClr>
                <a:schemeClr val="accent2"/>
              </a:buClr>
              <a:buSzPts val="3600"/>
              <a:buNone/>
              <a:defRPr sz="3600">
                <a:solidFill>
                  <a:schemeClr val="accent2"/>
                </a:solidFill>
              </a:defRPr>
            </a:lvl9pPr>
          </a:lstStyle>
          <a:p/>
        </p:txBody>
      </p:sp>
      <p:sp>
        <p:nvSpPr>
          <p:cNvPr id="127" name="Google Shape;127;p18"/>
          <p:cNvSpPr txBox="1"/>
          <p:nvPr>
            <p:ph idx="1" type="subTitle"/>
          </p:nvPr>
        </p:nvSpPr>
        <p:spPr>
          <a:xfrm>
            <a:off x="3289500" y="2085975"/>
            <a:ext cx="2565000" cy="12192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400"/>
            </a:lvl1pPr>
            <a:lvl2pPr lvl="1" rtl="0" algn="ctr">
              <a:spcBef>
                <a:spcPts val="0"/>
              </a:spcBef>
              <a:spcAft>
                <a:spcPts val="0"/>
              </a:spcAft>
              <a:buNone/>
              <a:defRPr/>
            </a:lvl2pPr>
            <a:lvl3pPr lvl="2" rtl="0" algn="ctr">
              <a:spcBef>
                <a:spcPts val="0"/>
              </a:spcBef>
              <a:spcAft>
                <a:spcPts val="0"/>
              </a:spcAft>
              <a:buNone/>
              <a:defRPr/>
            </a:lvl3pPr>
            <a:lvl4pPr lvl="3" rtl="0" algn="ctr">
              <a:spcBef>
                <a:spcPts val="0"/>
              </a:spcBef>
              <a:spcAft>
                <a:spcPts val="0"/>
              </a:spcAft>
              <a:buNone/>
              <a:defRPr/>
            </a:lvl4pPr>
            <a:lvl5pPr lvl="4" rtl="0" algn="ctr">
              <a:spcBef>
                <a:spcPts val="0"/>
              </a:spcBef>
              <a:spcAft>
                <a:spcPts val="0"/>
              </a:spcAft>
              <a:buNone/>
              <a:defRPr/>
            </a:lvl5pPr>
            <a:lvl6pPr lvl="5" rtl="0" algn="ctr">
              <a:spcBef>
                <a:spcPts val="0"/>
              </a:spcBef>
              <a:spcAft>
                <a:spcPts val="0"/>
              </a:spcAft>
              <a:buNone/>
              <a:defRPr/>
            </a:lvl6pPr>
            <a:lvl7pPr lvl="6" rtl="0" algn="ctr">
              <a:spcBef>
                <a:spcPts val="0"/>
              </a:spcBef>
              <a:spcAft>
                <a:spcPts val="0"/>
              </a:spcAft>
              <a:buNone/>
              <a:defRPr/>
            </a:lvl7pPr>
            <a:lvl8pPr lvl="7" rtl="0" algn="ctr">
              <a:spcBef>
                <a:spcPts val="0"/>
              </a:spcBef>
              <a:spcAft>
                <a:spcPts val="0"/>
              </a:spcAft>
              <a:buNone/>
              <a:defRPr/>
            </a:lvl8pPr>
            <a:lvl9pPr lvl="8" rtl="0" algn="ctr">
              <a:spcBef>
                <a:spcPts val="0"/>
              </a:spcBef>
              <a:spcAft>
                <a:spcPts val="0"/>
              </a:spcAft>
              <a:buNone/>
              <a:defRPr/>
            </a:lvl9pPr>
          </a:lstStyle>
          <a:p/>
        </p:txBody>
      </p:sp>
      <p:sp>
        <p:nvSpPr>
          <p:cNvPr id="128" name="Google Shape;128;p18"/>
          <p:cNvSpPr txBox="1"/>
          <p:nvPr/>
        </p:nvSpPr>
        <p:spPr>
          <a:xfrm>
            <a:off x="2660700" y="3251975"/>
            <a:ext cx="3822600" cy="9594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a:solidFill>
                  <a:schemeClr val="dk2"/>
                </a:solidFill>
                <a:latin typeface="Roboto"/>
                <a:ea typeface="Roboto"/>
                <a:cs typeface="Roboto"/>
                <a:sym typeface="Roboto"/>
              </a:rPr>
              <a:t>CREDITS: This presentation template was created by </a:t>
            </a:r>
            <a:r>
              <a:rPr b="1" lang="en">
                <a:solidFill>
                  <a:schemeClr val="dk2"/>
                </a:solidFill>
                <a:uFill>
                  <a:noFill/>
                </a:uFill>
                <a:latin typeface="Roboto"/>
                <a:ea typeface="Roboto"/>
                <a:cs typeface="Roboto"/>
                <a:sym typeface="Roboto"/>
                <a:hlinkClick r:id="rId4">
                  <a:extLst>
                    <a:ext uri="{A12FA001-AC4F-418D-AE19-62706E023703}">
                      <ahyp:hlinkClr val="tx"/>
                    </a:ext>
                  </a:extLst>
                </a:hlinkClick>
              </a:rPr>
              <a:t>Slidesgo</a:t>
            </a:r>
            <a:r>
              <a:rPr lang="en">
                <a:solidFill>
                  <a:schemeClr val="dk2"/>
                </a:solidFill>
                <a:latin typeface="Roboto"/>
                <a:ea typeface="Roboto"/>
                <a:cs typeface="Roboto"/>
                <a:sym typeface="Roboto"/>
              </a:rPr>
              <a:t>, including icons by </a:t>
            </a:r>
            <a:r>
              <a:rPr b="1" lang="en">
                <a:solidFill>
                  <a:schemeClr val="dk2"/>
                </a:solidFill>
                <a:uFill>
                  <a:noFill/>
                </a:uFill>
                <a:latin typeface="Roboto"/>
                <a:ea typeface="Roboto"/>
                <a:cs typeface="Roboto"/>
                <a:sym typeface="Roboto"/>
                <a:hlinkClick r:id="rId5">
                  <a:extLst>
                    <a:ext uri="{A12FA001-AC4F-418D-AE19-62706E023703}">
                      <ahyp:hlinkClr val="tx"/>
                    </a:ext>
                  </a:extLst>
                </a:hlinkClick>
              </a:rPr>
              <a:t>Flaticon</a:t>
            </a:r>
            <a:r>
              <a:rPr lang="en">
                <a:solidFill>
                  <a:schemeClr val="dk2"/>
                </a:solidFill>
                <a:latin typeface="Roboto"/>
                <a:ea typeface="Roboto"/>
                <a:cs typeface="Roboto"/>
                <a:sym typeface="Roboto"/>
              </a:rPr>
              <a:t>, infographics &amp; images by </a:t>
            </a:r>
            <a:r>
              <a:rPr b="1" lang="en">
                <a:solidFill>
                  <a:schemeClr val="dk2"/>
                </a:solidFill>
                <a:uFill>
                  <a:noFill/>
                </a:uFill>
                <a:latin typeface="Roboto"/>
                <a:ea typeface="Roboto"/>
                <a:cs typeface="Roboto"/>
                <a:sym typeface="Roboto"/>
                <a:hlinkClick r:id="rId6">
                  <a:extLst>
                    <a:ext uri="{A12FA001-AC4F-418D-AE19-62706E023703}">
                      <ahyp:hlinkClr val="tx"/>
                    </a:ext>
                  </a:extLst>
                </a:hlinkClick>
              </a:rPr>
              <a:t>Freepik</a:t>
            </a:r>
            <a:endParaRPr>
              <a:solidFill>
                <a:schemeClr val="dk2"/>
              </a:solidFill>
              <a:latin typeface="Roboto"/>
              <a:ea typeface="Roboto"/>
              <a:cs typeface="Roboto"/>
              <a:sym typeface="Roboto"/>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6 columns">
  <p:cSld name="SECTION_HEADER_1_1_1_1_1">
    <p:bg>
      <p:bgPr>
        <a:solidFill>
          <a:schemeClr val="lt2"/>
        </a:solidFill>
      </p:bgPr>
    </p:bg>
    <p:spTree>
      <p:nvGrpSpPr>
        <p:cNvPr id="129" name="Shape 129"/>
        <p:cNvGrpSpPr/>
        <p:nvPr/>
      </p:nvGrpSpPr>
      <p:grpSpPr>
        <a:xfrm>
          <a:off x="0" y="0"/>
          <a:ext cx="0" cy="0"/>
          <a:chOff x="0" y="0"/>
          <a:chExt cx="0" cy="0"/>
        </a:xfrm>
      </p:grpSpPr>
      <p:pic>
        <p:nvPicPr>
          <p:cNvPr id="130" name="Google Shape;130;p19"/>
          <p:cNvPicPr preferRelativeResize="0"/>
          <p:nvPr/>
        </p:nvPicPr>
        <p:blipFill>
          <a:blip r:embed="rId2">
            <a:alphaModFix amt="75000"/>
          </a:blip>
          <a:stretch>
            <a:fillRect/>
          </a:stretch>
        </p:blipFill>
        <p:spPr>
          <a:xfrm flipH="1">
            <a:off x="7083550" y="0"/>
            <a:ext cx="2060450" cy="1984276"/>
          </a:xfrm>
          <a:prstGeom prst="rect">
            <a:avLst/>
          </a:prstGeom>
          <a:noFill/>
          <a:ln>
            <a:noFill/>
          </a:ln>
        </p:spPr>
      </p:pic>
      <p:pic>
        <p:nvPicPr>
          <p:cNvPr id="131" name="Google Shape;131;p19"/>
          <p:cNvPicPr preferRelativeResize="0"/>
          <p:nvPr/>
        </p:nvPicPr>
        <p:blipFill>
          <a:blip r:embed="rId2">
            <a:alphaModFix amt="75000"/>
          </a:blip>
          <a:stretch>
            <a:fillRect/>
          </a:stretch>
        </p:blipFill>
        <p:spPr>
          <a:xfrm flipH="1" rot="10800000">
            <a:off x="0" y="3159225"/>
            <a:ext cx="2060450" cy="1984276"/>
          </a:xfrm>
          <a:prstGeom prst="rect">
            <a:avLst/>
          </a:prstGeom>
          <a:noFill/>
          <a:ln>
            <a:noFill/>
          </a:ln>
        </p:spPr>
      </p:pic>
      <p:sp>
        <p:nvSpPr>
          <p:cNvPr id="132" name="Google Shape;132;p19"/>
          <p:cNvSpPr/>
          <p:nvPr/>
        </p:nvSpPr>
        <p:spPr>
          <a:xfrm flipH="1">
            <a:off x="226985" y="206940"/>
            <a:ext cx="8690031" cy="4729620"/>
          </a:xfrm>
          <a:custGeom>
            <a:rect b="b" l="l" r="r" t="t"/>
            <a:pathLst>
              <a:path extrusionOk="0" fill="none" h="182031" w="284476">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cap="rnd" cmpd="sng" w="269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9"/>
          <p:cNvSpPr txBox="1"/>
          <p:nvPr>
            <p:ph idx="1" type="subTitle"/>
          </p:nvPr>
        </p:nvSpPr>
        <p:spPr>
          <a:xfrm>
            <a:off x="548363" y="2037113"/>
            <a:ext cx="2377500" cy="4572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1400"/>
            </a:lvl1pPr>
            <a:lvl2pPr lvl="1" rtl="0" algn="ctr">
              <a:spcBef>
                <a:spcPts val="0"/>
              </a:spcBef>
              <a:spcAft>
                <a:spcPts val="0"/>
              </a:spcAft>
              <a:buNone/>
              <a:defRPr sz="1400"/>
            </a:lvl2pPr>
            <a:lvl3pPr lvl="2" rtl="0" algn="ctr">
              <a:spcBef>
                <a:spcPts val="0"/>
              </a:spcBef>
              <a:spcAft>
                <a:spcPts val="0"/>
              </a:spcAft>
              <a:buNone/>
              <a:defRPr sz="1400"/>
            </a:lvl3pPr>
            <a:lvl4pPr lvl="3" rtl="0" algn="ctr">
              <a:spcBef>
                <a:spcPts val="0"/>
              </a:spcBef>
              <a:spcAft>
                <a:spcPts val="0"/>
              </a:spcAft>
              <a:buNone/>
              <a:defRPr sz="1400"/>
            </a:lvl4pPr>
            <a:lvl5pPr lvl="4" rtl="0" algn="ctr">
              <a:spcBef>
                <a:spcPts val="0"/>
              </a:spcBef>
              <a:spcAft>
                <a:spcPts val="0"/>
              </a:spcAft>
              <a:buNone/>
              <a:defRPr sz="1400"/>
            </a:lvl5pPr>
            <a:lvl6pPr lvl="5" rtl="0" algn="ctr">
              <a:spcBef>
                <a:spcPts val="0"/>
              </a:spcBef>
              <a:spcAft>
                <a:spcPts val="0"/>
              </a:spcAft>
              <a:buNone/>
              <a:defRPr sz="1400"/>
            </a:lvl6pPr>
            <a:lvl7pPr lvl="6" rtl="0" algn="ctr">
              <a:spcBef>
                <a:spcPts val="0"/>
              </a:spcBef>
              <a:spcAft>
                <a:spcPts val="0"/>
              </a:spcAft>
              <a:buNone/>
              <a:defRPr sz="1400"/>
            </a:lvl7pPr>
            <a:lvl8pPr lvl="7" rtl="0" algn="ctr">
              <a:spcBef>
                <a:spcPts val="0"/>
              </a:spcBef>
              <a:spcAft>
                <a:spcPts val="0"/>
              </a:spcAft>
              <a:buNone/>
              <a:defRPr sz="1400"/>
            </a:lvl8pPr>
            <a:lvl9pPr lvl="8" rtl="0" algn="ctr">
              <a:spcBef>
                <a:spcPts val="0"/>
              </a:spcBef>
              <a:spcAft>
                <a:spcPts val="0"/>
              </a:spcAft>
              <a:buNone/>
              <a:defRPr sz="1400"/>
            </a:lvl9pPr>
          </a:lstStyle>
          <a:p/>
        </p:txBody>
      </p:sp>
      <p:sp>
        <p:nvSpPr>
          <p:cNvPr id="134" name="Google Shape;134;p19"/>
          <p:cNvSpPr txBox="1"/>
          <p:nvPr>
            <p:ph idx="2" type="subTitle"/>
          </p:nvPr>
        </p:nvSpPr>
        <p:spPr>
          <a:xfrm>
            <a:off x="6218138" y="2037113"/>
            <a:ext cx="2377500" cy="4572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1400"/>
            </a:lvl1pPr>
            <a:lvl2pPr lvl="1" rtl="0" algn="ctr">
              <a:spcBef>
                <a:spcPts val="0"/>
              </a:spcBef>
              <a:spcAft>
                <a:spcPts val="0"/>
              </a:spcAft>
              <a:buNone/>
              <a:defRPr sz="1400"/>
            </a:lvl2pPr>
            <a:lvl3pPr lvl="2" rtl="0" algn="ctr">
              <a:spcBef>
                <a:spcPts val="0"/>
              </a:spcBef>
              <a:spcAft>
                <a:spcPts val="0"/>
              </a:spcAft>
              <a:buNone/>
              <a:defRPr sz="1400"/>
            </a:lvl3pPr>
            <a:lvl4pPr lvl="3" rtl="0" algn="ctr">
              <a:spcBef>
                <a:spcPts val="0"/>
              </a:spcBef>
              <a:spcAft>
                <a:spcPts val="0"/>
              </a:spcAft>
              <a:buNone/>
              <a:defRPr sz="1400"/>
            </a:lvl4pPr>
            <a:lvl5pPr lvl="4" rtl="0" algn="ctr">
              <a:spcBef>
                <a:spcPts val="0"/>
              </a:spcBef>
              <a:spcAft>
                <a:spcPts val="0"/>
              </a:spcAft>
              <a:buNone/>
              <a:defRPr sz="1400"/>
            </a:lvl5pPr>
            <a:lvl6pPr lvl="5" rtl="0" algn="ctr">
              <a:spcBef>
                <a:spcPts val="0"/>
              </a:spcBef>
              <a:spcAft>
                <a:spcPts val="0"/>
              </a:spcAft>
              <a:buNone/>
              <a:defRPr sz="1400"/>
            </a:lvl6pPr>
            <a:lvl7pPr lvl="6" rtl="0" algn="ctr">
              <a:spcBef>
                <a:spcPts val="0"/>
              </a:spcBef>
              <a:spcAft>
                <a:spcPts val="0"/>
              </a:spcAft>
              <a:buNone/>
              <a:defRPr sz="1400"/>
            </a:lvl7pPr>
            <a:lvl8pPr lvl="7" rtl="0" algn="ctr">
              <a:spcBef>
                <a:spcPts val="0"/>
              </a:spcBef>
              <a:spcAft>
                <a:spcPts val="0"/>
              </a:spcAft>
              <a:buNone/>
              <a:defRPr sz="1400"/>
            </a:lvl8pPr>
            <a:lvl9pPr lvl="8" rtl="0" algn="ctr">
              <a:spcBef>
                <a:spcPts val="0"/>
              </a:spcBef>
              <a:spcAft>
                <a:spcPts val="0"/>
              </a:spcAft>
              <a:buNone/>
              <a:defRPr sz="1400"/>
            </a:lvl9pPr>
          </a:lstStyle>
          <a:p/>
        </p:txBody>
      </p:sp>
      <p:sp>
        <p:nvSpPr>
          <p:cNvPr id="135" name="Google Shape;135;p19"/>
          <p:cNvSpPr txBox="1"/>
          <p:nvPr>
            <p:ph idx="3" type="subTitle"/>
          </p:nvPr>
        </p:nvSpPr>
        <p:spPr>
          <a:xfrm>
            <a:off x="3383250" y="2037113"/>
            <a:ext cx="2377500" cy="4572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1400"/>
            </a:lvl1pPr>
            <a:lvl2pPr lvl="1" rtl="0" algn="ctr">
              <a:spcBef>
                <a:spcPts val="0"/>
              </a:spcBef>
              <a:spcAft>
                <a:spcPts val="0"/>
              </a:spcAft>
              <a:buNone/>
              <a:defRPr sz="1400"/>
            </a:lvl2pPr>
            <a:lvl3pPr lvl="2" rtl="0" algn="ctr">
              <a:spcBef>
                <a:spcPts val="0"/>
              </a:spcBef>
              <a:spcAft>
                <a:spcPts val="0"/>
              </a:spcAft>
              <a:buNone/>
              <a:defRPr sz="1400"/>
            </a:lvl3pPr>
            <a:lvl4pPr lvl="3" rtl="0" algn="ctr">
              <a:spcBef>
                <a:spcPts val="0"/>
              </a:spcBef>
              <a:spcAft>
                <a:spcPts val="0"/>
              </a:spcAft>
              <a:buNone/>
              <a:defRPr sz="1400"/>
            </a:lvl4pPr>
            <a:lvl5pPr lvl="4" rtl="0" algn="ctr">
              <a:spcBef>
                <a:spcPts val="0"/>
              </a:spcBef>
              <a:spcAft>
                <a:spcPts val="0"/>
              </a:spcAft>
              <a:buNone/>
              <a:defRPr sz="1400"/>
            </a:lvl5pPr>
            <a:lvl6pPr lvl="5" rtl="0" algn="ctr">
              <a:spcBef>
                <a:spcPts val="0"/>
              </a:spcBef>
              <a:spcAft>
                <a:spcPts val="0"/>
              </a:spcAft>
              <a:buNone/>
              <a:defRPr sz="1400"/>
            </a:lvl6pPr>
            <a:lvl7pPr lvl="6" rtl="0" algn="ctr">
              <a:spcBef>
                <a:spcPts val="0"/>
              </a:spcBef>
              <a:spcAft>
                <a:spcPts val="0"/>
              </a:spcAft>
              <a:buNone/>
              <a:defRPr sz="1400"/>
            </a:lvl7pPr>
            <a:lvl8pPr lvl="7" rtl="0" algn="ctr">
              <a:spcBef>
                <a:spcPts val="0"/>
              </a:spcBef>
              <a:spcAft>
                <a:spcPts val="0"/>
              </a:spcAft>
              <a:buNone/>
              <a:defRPr sz="1400"/>
            </a:lvl8pPr>
            <a:lvl9pPr lvl="8" rtl="0" algn="ctr">
              <a:spcBef>
                <a:spcPts val="0"/>
              </a:spcBef>
              <a:spcAft>
                <a:spcPts val="0"/>
              </a:spcAft>
              <a:buNone/>
              <a:defRPr sz="1400"/>
            </a:lvl9pPr>
          </a:lstStyle>
          <a:p/>
        </p:txBody>
      </p:sp>
      <p:sp>
        <p:nvSpPr>
          <p:cNvPr id="136" name="Google Shape;136;p19"/>
          <p:cNvSpPr txBox="1"/>
          <p:nvPr>
            <p:ph type="title"/>
          </p:nvPr>
        </p:nvSpPr>
        <p:spPr>
          <a:xfrm>
            <a:off x="837113" y="1601438"/>
            <a:ext cx="1800000" cy="365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2"/>
              </a:buClr>
              <a:buSzPts val="1800"/>
              <a:buNone/>
              <a:defRPr sz="2000"/>
            </a:lvl1pPr>
            <a:lvl2pPr lvl="1" rtl="0" algn="ctr">
              <a:spcBef>
                <a:spcPts val="0"/>
              </a:spcBef>
              <a:spcAft>
                <a:spcPts val="0"/>
              </a:spcAft>
              <a:buClr>
                <a:schemeClr val="accent2"/>
              </a:buClr>
              <a:buSzPts val="3600"/>
              <a:buNone/>
              <a:defRPr sz="3600">
                <a:solidFill>
                  <a:schemeClr val="accent2"/>
                </a:solidFill>
              </a:defRPr>
            </a:lvl2pPr>
            <a:lvl3pPr lvl="2" rtl="0" algn="ctr">
              <a:spcBef>
                <a:spcPts val="0"/>
              </a:spcBef>
              <a:spcAft>
                <a:spcPts val="0"/>
              </a:spcAft>
              <a:buClr>
                <a:schemeClr val="accent2"/>
              </a:buClr>
              <a:buSzPts val="3600"/>
              <a:buNone/>
              <a:defRPr sz="3600">
                <a:solidFill>
                  <a:schemeClr val="accent2"/>
                </a:solidFill>
              </a:defRPr>
            </a:lvl3pPr>
            <a:lvl4pPr lvl="3" rtl="0" algn="ctr">
              <a:spcBef>
                <a:spcPts val="0"/>
              </a:spcBef>
              <a:spcAft>
                <a:spcPts val="0"/>
              </a:spcAft>
              <a:buClr>
                <a:schemeClr val="accent2"/>
              </a:buClr>
              <a:buSzPts val="3600"/>
              <a:buNone/>
              <a:defRPr sz="3600">
                <a:solidFill>
                  <a:schemeClr val="accent2"/>
                </a:solidFill>
              </a:defRPr>
            </a:lvl4pPr>
            <a:lvl5pPr lvl="4" rtl="0" algn="ctr">
              <a:spcBef>
                <a:spcPts val="0"/>
              </a:spcBef>
              <a:spcAft>
                <a:spcPts val="0"/>
              </a:spcAft>
              <a:buClr>
                <a:schemeClr val="accent2"/>
              </a:buClr>
              <a:buSzPts val="3600"/>
              <a:buNone/>
              <a:defRPr sz="3600">
                <a:solidFill>
                  <a:schemeClr val="accent2"/>
                </a:solidFill>
              </a:defRPr>
            </a:lvl5pPr>
            <a:lvl6pPr lvl="5" rtl="0" algn="ctr">
              <a:spcBef>
                <a:spcPts val="0"/>
              </a:spcBef>
              <a:spcAft>
                <a:spcPts val="0"/>
              </a:spcAft>
              <a:buClr>
                <a:schemeClr val="accent2"/>
              </a:buClr>
              <a:buSzPts val="3600"/>
              <a:buNone/>
              <a:defRPr sz="3600">
                <a:solidFill>
                  <a:schemeClr val="accent2"/>
                </a:solidFill>
              </a:defRPr>
            </a:lvl6pPr>
            <a:lvl7pPr lvl="6" rtl="0" algn="ctr">
              <a:spcBef>
                <a:spcPts val="0"/>
              </a:spcBef>
              <a:spcAft>
                <a:spcPts val="0"/>
              </a:spcAft>
              <a:buClr>
                <a:schemeClr val="accent2"/>
              </a:buClr>
              <a:buSzPts val="3600"/>
              <a:buNone/>
              <a:defRPr sz="3600">
                <a:solidFill>
                  <a:schemeClr val="accent2"/>
                </a:solidFill>
              </a:defRPr>
            </a:lvl7pPr>
            <a:lvl8pPr lvl="7" rtl="0" algn="ctr">
              <a:spcBef>
                <a:spcPts val="0"/>
              </a:spcBef>
              <a:spcAft>
                <a:spcPts val="0"/>
              </a:spcAft>
              <a:buClr>
                <a:schemeClr val="accent2"/>
              </a:buClr>
              <a:buSzPts val="3600"/>
              <a:buNone/>
              <a:defRPr sz="3600">
                <a:solidFill>
                  <a:schemeClr val="accent2"/>
                </a:solidFill>
              </a:defRPr>
            </a:lvl8pPr>
            <a:lvl9pPr lvl="8" rtl="0" algn="ctr">
              <a:spcBef>
                <a:spcPts val="0"/>
              </a:spcBef>
              <a:spcAft>
                <a:spcPts val="0"/>
              </a:spcAft>
              <a:buClr>
                <a:schemeClr val="accent2"/>
              </a:buClr>
              <a:buSzPts val="3600"/>
              <a:buNone/>
              <a:defRPr sz="3600">
                <a:solidFill>
                  <a:schemeClr val="accent2"/>
                </a:solidFill>
              </a:defRPr>
            </a:lvl9pPr>
          </a:lstStyle>
          <a:p/>
        </p:txBody>
      </p:sp>
      <p:sp>
        <p:nvSpPr>
          <p:cNvPr id="137" name="Google Shape;137;p19"/>
          <p:cNvSpPr txBox="1"/>
          <p:nvPr>
            <p:ph idx="4" type="title"/>
          </p:nvPr>
        </p:nvSpPr>
        <p:spPr>
          <a:xfrm>
            <a:off x="6506888" y="1601438"/>
            <a:ext cx="1800000" cy="365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2"/>
              </a:buClr>
              <a:buSzPts val="1800"/>
              <a:buNone/>
              <a:defRPr sz="2000"/>
            </a:lvl1pPr>
            <a:lvl2pPr lvl="1" rtl="0" algn="ctr">
              <a:spcBef>
                <a:spcPts val="0"/>
              </a:spcBef>
              <a:spcAft>
                <a:spcPts val="0"/>
              </a:spcAft>
              <a:buClr>
                <a:schemeClr val="accent2"/>
              </a:buClr>
              <a:buSzPts val="3600"/>
              <a:buNone/>
              <a:defRPr sz="3600">
                <a:solidFill>
                  <a:schemeClr val="accent2"/>
                </a:solidFill>
              </a:defRPr>
            </a:lvl2pPr>
            <a:lvl3pPr lvl="2" rtl="0" algn="ctr">
              <a:spcBef>
                <a:spcPts val="0"/>
              </a:spcBef>
              <a:spcAft>
                <a:spcPts val="0"/>
              </a:spcAft>
              <a:buClr>
                <a:schemeClr val="accent2"/>
              </a:buClr>
              <a:buSzPts val="3600"/>
              <a:buNone/>
              <a:defRPr sz="3600">
                <a:solidFill>
                  <a:schemeClr val="accent2"/>
                </a:solidFill>
              </a:defRPr>
            </a:lvl3pPr>
            <a:lvl4pPr lvl="3" rtl="0" algn="ctr">
              <a:spcBef>
                <a:spcPts val="0"/>
              </a:spcBef>
              <a:spcAft>
                <a:spcPts val="0"/>
              </a:spcAft>
              <a:buClr>
                <a:schemeClr val="accent2"/>
              </a:buClr>
              <a:buSzPts val="3600"/>
              <a:buNone/>
              <a:defRPr sz="3600">
                <a:solidFill>
                  <a:schemeClr val="accent2"/>
                </a:solidFill>
              </a:defRPr>
            </a:lvl4pPr>
            <a:lvl5pPr lvl="4" rtl="0" algn="ctr">
              <a:spcBef>
                <a:spcPts val="0"/>
              </a:spcBef>
              <a:spcAft>
                <a:spcPts val="0"/>
              </a:spcAft>
              <a:buClr>
                <a:schemeClr val="accent2"/>
              </a:buClr>
              <a:buSzPts val="3600"/>
              <a:buNone/>
              <a:defRPr sz="3600">
                <a:solidFill>
                  <a:schemeClr val="accent2"/>
                </a:solidFill>
              </a:defRPr>
            </a:lvl5pPr>
            <a:lvl6pPr lvl="5" rtl="0" algn="ctr">
              <a:spcBef>
                <a:spcPts val="0"/>
              </a:spcBef>
              <a:spcAft>
                <a:spcPts val="0"/>
              </a:spcAft>
              <a:buClr>
                <a:schemeClr val="accent2"/>
              </a:buClr>
              <a:buSzPts val="3600"/>
              <a:buNone/>
              <a:defRPr sz="3600">
                <a:solidFill>
                  <a:schemeClr val="accent2"/>
                </a:solidFill>
              </a:defRPr>
            </a:lvl6pPr>
            <a:lvl7pPr lvl="6" rtl="0" algn="ctr">
              <a:spcBef>
                <a:spcPts val="0"/>
              </a:spcBef>
              <a:spcAft>
                <a:spcPts val="0"/>
              </a:spcAft>
              <a:buClr>
                <a:schemeClr val="accent2"/>
              </a:buClr>
              <a:buSzPts val="3600"/>
              <a:buNone/>
              <a:defRPr sz="3600">
                <a:solidFill>
                  <a:schemeClr val="accent2"/>
                </a:solidFill>
              </a:defRPr>
            </a:lvl7pPr>
            <a:lvl8pPr lvl="7" rtl="0" algn="ctr">
              <a:spcBef>
                <a:spcPts val="0"/>
              </a:spcBef>
              <a:spcAft>
                <a:spcPts val="0"/>
              </a:spcAft>
              <a:buClr>
                <a:schemeClr val="accent2"/>
              </a:buClr>
              <a:buSzPts val="3600"/>
              <a:buNone/>
              <a:defRPr sz="3600">
                <a:solidFill>
                  <a:schemeClr val="accent2"/>
                </a:solidFill>
              </a:defRPr>
            </a:lvl8pPr>
            <a:lvl9pPr lvl="8" rtl="0" algn="ctr">
              <a:spcBef>
                <a:spcPts val="0"/>
              </a:spcBef>
              <a:spcAft>
                <a:spcPts val="0"/>
              </a:spcAft>
              <a:buClr>
                <a:schemeClr val="accent2"/>
              </a:buClr>
              <a:buSzPts val="3600"/>
              <a:buNone/>
              <a:defRPr sz="3600">
                <a:solidFill>
                  <a:schemeClr val="accent2"/>
                </a:solidFill>
              </a:defRPr>
            </a:lvl9pPr>
          </a:lstStyle>
          <a:p/>
        </p:txBody>
      </p:sp>
      <p:sp>
        <p:nvSpPr>
          <p:cNvPr id="138" name="Google Shape;138;p19"/>
          <p:cNvSpPr txBox="1"/>
          <p:nvPr>
            <p:ph idx="5" type="title"/>
          </p:nvPr>
        </p:nvSpPr>
        <p:spPr>
          <a:xfrm>
            <a:off x="3672000" y="1601438"/>
            <a:ext cx="1800000" cy="365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2"/>
              </a:buClr>
              <a:buSzPts val="1800"/>
              <a:buNone/>
              <a:defRPr sz="2000"/>
            </a:lvl1pPr>
            <a:lvl2pPr lvl="1" rtl="0" algn="ctr">
              <a:spcBef>
                <a:spcPts val="0"/>
              </a:spcBef>
              <a:spcAft>
                <a:spcPts val="0"/>
              </a:spcAft>
              <a:buClr>
                <a:schemeClr val="accent2"/>
              </a:buClr>
              <a:buSzPts val="3600"/>
              <a:buNone/>
              <a:defRPr sz="3600">
                <a:solidFill>
                  <a:schemeClr val="accent2"/>
                </a:solidFill>
              </a:defRPr>
            </a:lvl2pPr>
            <a:lvl3pPr lvl="2" rtl="0" algn="ctr">
              <a:spcBef>
                <a:spcPts val="0"/>
              </a:spcBef>
              <a:spcAft>
                <a:spcPts val="0"/>
              </a:spcAft>
              <a:buClr>
                <a:schemeClr val="accent2"/>
              </a:buClr>
              <a:buSzPts val="3600"/>
              <a:buNone/>
              <a:defRPr sz="3600">
                <a:solidFill>
                  <a:schemeClr val="accent2"/>
                </a:solidFill>
              </a:defRPr>
            </a:lvl3pPr>
            <a:lvl4pPr lvl="3" rtl="0" algn="ctr">
              <a:spcBef>
                <a:spcPts val="0"/>
              </a:spcBef>
              <a:spcAft>
                <a:spcPts val="0"/>
              </a:spcAft>
              <a:buClr>
                <a:schemeClr val="accent2"/>
              </a:buClr>
              <a:buSzPts val="3600"/>
              <a:buNone/>
              <a:defRPr sz="3600">
                <a:solidFill>
                  <a:schemeClr val="accent2"/>
                </a:solidFill>
              </a:defRPr>
            </a:lvl4pPr>
            <a:lvl5pPr lvl="4" rtl="0" algn="ctr">
              <a:spcBef>
                <a:spcPts val="0"/>
              </a:spcBef>
              <a:spcAft>
                <a:spcPts val="0"/>
              </a:spcAft>
              <a:buClr>
                <a:schemeClr val="accent2"/>
              </a:buClr>
              <a:buSzPts val="3600"/>
              <a:buNone/>
              <a:defRPr sz="3600">
                <a:solidFill>
                  <a:schemeClr val="accent2"/>
                </a:solidFill>
              </a:defRPr>
            </a:lvl5pPr>
            <a:lvl6pPr lvl="5" rtl="0" algn="ctr">
              <a:spcBef>
                <a:spcPts val="0"/>
              </a:spcBef>
              <a:spcAft>
                <a:spcPts val="0"/>
              </a:spcAft>
              <a:buClr>
                <a:schemeClr val="accent2"/>
              </a:buClr>
              <a:buSzPts val="3600"/>
              <a:buNone/>
              <a:defRPr sz="3600">
                <a:solidFill>
                  <a:schemeClr val="accent2"/>
                </a:solidFill>
              </a:defRPr>
            </a:lvl6pPr>
            <a:lvl7pPr lvl="6" rtl="0" algn="ctr">
              <a:spcBef>
                <a:spcPts val="0"/>
              </a:spcBef>
              <a:spcAft>
                <a:spcPts val="0"/>
              </a:spcAft>
              <a:buClr>
                <a:schemeClr val="accent2"/>
              </a:buClr>
              <a:buSzPts val="3600"/>
              <a:buNone/>
              <a:defRPr sz="3600">
                <a:solidFill>
                  <a:schemeClr val="accent2"/>
                </a:solidFill>
              </a:defRPr>
            </a:lvl7pPr>
            <a:lvl8pPr lvl="7" rtl="0" algn="ctr">
              <a:spcBef>
                <a:spcPts val="0"/>
              </a:spcBef>
              <a:spcAft>
                <a:spcPts val="0"/>
              </a:spcAft>
              <a:buClr>
                <a:schemeClr val="accent2"/>
              </a:buClr>
              <a:buSzPts val="3600"/>
              <a:buNone/>
              <a:defRPr sz="3600">
                <a:solidFill>
                  <a:schemeClr val="accent2"/>
                </a:solidFill>
              </a:defRPr>
            </a:lvl8pPr>
            <a:lvl9pPr lvl="8" rtl="0" algn="ctr">
              <a:spcBef>
                <a:spcPts val="0"/>
              </a:spcBef>
              <a:spcAft>
                <a:spcPts val="0"/>
              </a:spcAft>
              <a:buClr>
                <a:schemeClr val="accent2"/>
              </a:buClr>
              <a:buSzPts val="3600"/>
              <a:buNone/>
              <a:defRPr sz="3600">
                <a:solidFill>
                  <a:schemeClr val="accent2"/>
                </a:solidFill>
              </a:defRPr>
            </a:lvl9pPr>
          </a:lstStyle>
          <a:p/>
        </p:txBody>
      </p:sp>
      <p:sp>
        <p:nvSpPr>
          <p:cNvPr id="139" name="Google Shape;139;p19"/>
          <p:cNvSpPr txBox="1"/>
          <p:nvPr>
            <p:ph idx="6" type="title"/>
          </p:nvPr>
        </p:nvSpPr>
        <p:spPr>
          <a:xfrm>
            <a:off x="714125" y="544075"/>
            <a:ext cx="7715700" cy="365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2"/>
              </a:buClr>
              <a:buSzPts val="2400"/>
              <a:buNone/>
              <a:defRPr sz="3000"/>
            </a:lvl1pPr>
            <a:lvl2pPr lvl="1" rtl="0" algn="ctr">
              <a:spcBef>
                <a:spcPts val="0"/>
              </a:spcBef>
              <a:spcAft>
                <a:spcPts val="0"/>
              </a:spcAft>
              <a:buClr>
                <a:schemeClr val="accent2"/>
              </a:buClr>
              <a:buSzPts val="3600"/>
              <a:buNone/>
              <a:defRPr sz="3600">
                <a:solidFill>
                  <a:schemeClr val="accent2"/>
                </a:solidFill>
              </a:defRPr>
            </a:lvl2pPr>
            <a:lvl3pPr lvl="2" rtl="0" algn="ctr">
              <a:spcBef>
                <a:spcPts val="0"/>
              </a:spcBef>
              <a:spcAft>
                <a:spcPts val="0"/>
              </a:spcAft>
              <a:buClr>
                <a:schemeClr val="accent2"/>
              </a:buClr>
              <a:buSzPts val="3600"/>
              <a:buNone/>
              <a:defRPr sz="3600">
                <a:solidFill>
                  <a:schemeClr val="accent2"/>
                </a:solidFill>
              </a:defRPr>
            </a:lvl3pPr>
            <a:lvl4pPr lvl="3" rtl="0" algn="ctr">
              <a:spcBef>
                <a:spcPts val="0"/>
              </a:spcBef>
              <a:spcAft>
                <a:spcPts val="0"/>
              </a:spcAft>
              <a:buClr>
                <a:schemeClr val="accent2"/>
              </a:buClr>
              <a:buSzPts val="3600"/>
              <a:buNone/>
              <a:defRPr sz="3600">
                <a:solidFill>
                  <a:schemeClr val="accent2"/>
                </a:solidFill>
              </a:defRPr>
            </a:lvl4pPr>
            <a:lvl5pPr lvl="4" rtl="0" algn="ctr">
              <a:spcBef>
                <a:spcPts val="0"/>
              </a:spcBef>
              <a:spcAft>
                <a:spcPts val="0"/>
              </a:spcAft>
              <a:buClr>
                <a:schemeClr val="accent2"/>
              </a:buClr>
              <a:buSzPts val="3600"/>
              <a:buNone/>
              <a:defRPr sz="3600">
                <a:solidFill>
                  <a:schemeClr val="accent2"/>
                </a:solidFill>
              </a:defRPr>
            </a:lvl5pPr>
            <a:lvl6pPr lvl="5" rtl="0" algn="ctr">
              <a:spcBef>
                <a:spcPts val="0"/>
              </a:spcBef>
              <a:spcAft>
                <a:spcPts val="0"/>
              </a:spcAft>
              <a:buClr>
                <a:schemeClr val="accent2"/>
              </a:buClr>
              <a:buSzPts val="3600"/>
              <a:buNone/>
              <a:defRPr sz="3600">
                <a:solidFill>
                  <a:schemeClr val="accent2"/>
                </a:solidFill>
              </a:defRPr>
            </a:lvl6pPr>
            <a:lvl7pPr lvl="6" rtl="0" algn="ctr">
              <a:spcBef>
                <a:spcPts val="0"/>
              </a:spcBef>
              <a:spcAft>
                <a:spcPts val="0"/>
              </a:spcAft>
              <a:buClr>
                <a:schemeClr val="accent2"/>
              </a:buClr>
              <a:buSzPts val="3600"/>
              <a:buNone/>
              <a:defRPr sz="3600">
                <a:solidFill>
                  <a:schemeClr val="accent2"/>
                </a:solidFill>
              </a:defRPr>
            </a:lvl7pPr>
            <a:lvl8pPr lvl="7" rtl="0" algn="ctr">
              <a:spcBef>
                <a:spcPts val="0"/>
              </a:spcBef>
              <a:spcAft>
                <a:spcPts val="0"/>
              </a:spcAft>
              <a:buClr>
                <a:schemeClr val="accent2"/>
              </a:buClr>
              <a:buSzPts val="3600"/>
              <a:buNone/>
              <a:defRPr sz="3600">
                <a:solidFill>
                  <a:schemeClr val="accent2"/>
                </a:solidFill>
              </a:defRPr>
            </a:lvl8pPr>
            <a:lvl9pPr lvl="8" rtl="0" algn="ctr">
              <a:spcBef>
                <a:spcPts val="0"/>
              </a:spcBef>
              <a:spcAft>
                <a:spcPts val="0"/>
              </a:spcAft>
              <a:buClr>
                <a:schemeClr val="accent2"/>
              </a:buClr>
              <a:buSzPts val="3600"/>
              <a:buNone/>
              <a:defRPr sz="3600">
                <a:solidFill>
                  <a:schemeClr val="accent2"/>
                </a:solidFill>
              </a:defRPr>
            </a:lvl9pPr>
          </a:lstStyle>
          <a:p/>
        </p:txBody>
      </p:sp>
      <p:sp>
        <p:nvSpPr>
          <p:cNvPr id="140" name="Google Shape;140;p19"/>
          <p:cNvSpPr txBox="1"/>
          <p:nvPr>
            <p:ph idx="7" type="subTitle"/>
          </p:nvPr>
        </p:nvSpPr>
        <p:spPr>
          <a:xfrm>
            <a:off x="548363" y="3780188"/>
            <a:ext cx="2377500" cy="4572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1400"/>
            </a:lvl1pPr>
            <a:lvl2pPr lvl="1" rtl="0" algn="ctr">
              <a:spcBef>
                <a:spcPts val="0"/>
              </a:spcBef>
              <a:spcAft>
                <a:spcPts val="0"/>
              </a:spcAft>
              <a:buNone/>
              <a:defRPr sz="1400"/>
            </a:lvl2pPr>
            <a:lvl3pPr lvl="2" rtl="0" algn="ctr">
              <a:spcBef>
                <a:spcPts val="0"/>
              </a:spcBef>
              <a:spcAft>
                <a:spcPts val="0"/>
              </a:spcAft>
              <a:buNone/>
              <a:defRPr sz="1400"/>
            </a:lvl3pPr>
            <a:lvl4pPr lvl="3" rtl="0" algn="ctr">
              <a:spcBef>
                <a:spcPts val="0"/>
              </a:spcBef>
              <a:spcAft>
                <a:spcPts val="0"/>
              </a:spcAft>
              <a:buNone/>
              <a:defRPr sz="1400"/>
            </a:lvl4pPr>
            <a:lvl5pPr lvl="4" rtl="0" algn="ctr">
              <a:spcBef>
                <a:spcPts val="0"/>
              </a:spcBef>
              <a:spcAft>
                <a:spcPts val="0"/>
              </a:spcAft>
              <a:buNone/>
              <a:defRPr sz="1400"/>
            </a:lvl5pPr>
            <a:lvl6pPr lvl="5" rtl="0" algn="ctr">
              <a:spcBef>
                <a:spcPts val="0"/>
              </a:spcBef>
              <a:spcAft>
                <a:spcPts val="0"/>
              </a:spcAft>
              <a:buNone/>
              <a:defRPr sz="1400"/>
            </a:lvl6pPr>
            <a:lvl7pPr lvl="6" rtl="0" algn="ctr">
              <a:spcBef>
                <a:spcPts val="0"/>
              </a:spcBef>
              <a:spcAft>
                <a:spcPts val="0"/>
              </a:spcAft>
              <a:buNone/>
              <a:defRPr sz="1400"/>
            </a:lvl7pPr>
            <a:lvl8pPr lvl="7" rtl="0" algn="ctr">
              <a:spcBef>
                <a:spcPts val="0"/>
              </a:spcBef>
              <a:spcAft>
                <a:spcPts val="0"/>
              </a:spcAft>
              <a:buNone/>
              <a:defRPr sz="1400"/>
            </a:lvl8pPr>
            <a:lvl9pPr lvl="8" rtl="0" algn="ctr">
              <a:spcBef>
                <a:spcPts val="0"/>
              </a:spcBef>
              <a:spcAft>
                <a:spcPts val="0"/>
              </a:spcAft>
              <a:buNone/>
              <a:defRPr sz="1400"/>
            </a:lvl9pPr>
          </a:lstStyle>
          <a:p/>
        </p:txBody>
      </p:sp>
      <p:sp>
        <p:nvSpPr>
          <p:cNvPr id="141" name="Google Shape;141;p19"/>
          <p:cNvSpPr txBox="1"/>
          <p:nvPr>
            <p:ph idx="8" type="subTitle"/>
          </p:nvPr>
        </p:nvSpPr>
        <p:spPr>
          <a:xfrm>
            <a:off x="6218138" y="3780188"/>
            <a:ext cx="2377500" cy="4572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1400"/>
            </a:lvl1pPr>
            <a:lvl2pPr lvl="1" rtl="0" algn="ctr">
              <a:spcBef>
                <a:spcPts val="0"/>
              </a:spcBef>
              <a:spcAft>
                <a:spcPts val="0"/>
              </a:spcAft>
              <a:buNone/>
              <a:defRPr sz="1400"/>
            </a:lvl2pPr>
            <a:lvl3pPr lvl="2" rtl="0" algn="ctr">
              <a:spcBef>
                <a:spcPts val="0"/>
              </a:spcBef>
              <a:spcAft>
                <a:spcPts val="0"/>
              </a:spcAft>
              <a:buNone/>
              <a:defRPr sz="1400"/>
            </a:lvl3pPr>
            <a:lvl4pPr lvl="3" rtl="0" algn="ctr">
              <a:spcBef>
                <a:spcPts val="0"/>
              </a:spcBef>
              <a:spcAft>
                <a:spcPts val="0"/>
              </a:spcAft>
              <a:buNone/>
              <a:defRPr sz="1400"/>
            </a:lvl4pPr>
            <a:lvl5pPr lvl="4" rtl="0" algn="ctr">
              <a:spcBef>
                <a:spcPts val="0"/>
              </a:spcBef>
              <a:spcAft>
                <a:spcPts val="0"/>
              </a:spcAft>
              <a:buNone/>
              <a:defRPr sz="1400"/>
            </a:lvl5pPr>
            <a:lvl6pPr lvl="5" rtl="0" algn="ctr">
              <a:spcBef>
                <a:spcPts val="0"/>
              </a:spcBef>
              <a:spcAft>
                <a:spcPts val="0"/>
              </a:spcAft>
              <a:buNone/>
              <a:defRPr sz="1400"/>
            </a:lvl6pPr>
            <a:lvl7pPr lvl="6" rtl="0" algn="ctr">
              <a:spcBef>
                <a:spcPts val="0"/>
              </a:spcBef>
              <a:spcAft>
                <a:spcPts val="0"/>
              </a:spcAft>
              <a:buNone/>
              <a:defRPr sz="1400"/>
            </a:lvl7pPr>
            <a:lvl8pPr lvl="7" rtl="0" algn="ctr">
              <a:spcBef>
                <a:spcPts val="0"/>
              </a:spcBef>
              <a:spcAft>
                <a:spcPts val="0"/>
              </a:spcAft>
              <a:buNone/>
              <a:defRPr sz="1400"/>
            </a:lvl8pPr>
            <a:lvl9pPr lvl="8" rtl="0" algn="ctr">
              <a:spcBef>
                <a:spcPts val="0"/>
              </a:spcBef>
              <a:spcAft>
                <a:spcPts val="0"/>
              </a:spcAft>
              <a:buNone/>
              <a:defRPr sz="1400"/>
            </a:lvl9pPr>
          </a:lstStyle>
          <a:p/>
        </p:txBody>
      </p:sp>
      <p:sp>
        <p:nvSpPr>
          <p:cNvPr id="142" name="Google Shape;142;p19"/>
          <p:cNvSpPr txBox="1"/>
          <p:nvPr>
            <p:ph idx="9" type="subTitle"/>
          </p:nvPr>
        </p:nvSpPr>
        <p:spPr>
          <a:xfrm>
            <a:off x="3383250" y="3780188"/>
            <a:ext cx="2377500" cy="4572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1400"/>
            </a:lvl1pPr>
            <a:lvl2pPr lvl="1" rtl="0" algn="ctr">
              <a:spcBef>
                <a:spcPts val="0"/>
              </a:spcBef>
              <a:spcAft>
                <a:spcPts val="0"/>
              </a:spcAft>
              <a:buNone/>
              <a:defRPr sz="1400"/>
            </a:lvl2pPr>
            <a:lvl3pPr lvl="2" rtl="0" algn="ctr">
              <a:spcBef>
                <a:spcPts val="0"/>
              </a:spcBef>
              <a:spcAft>
                <a:spcPts val="0"/>
              </a:spcAft>
              <a:buNone/>
              <a:defRPr sz="1400"/>
            </a:lvl3pPr>
            <a:lvl4pPr lvl="3" rtl="0" algn="ctr">
              <a:spcBef>
                <a:spcPts val="0"/>
              </a:spcBef>
              <a:spcAft>
                <a:spcPts val="0"/>
              </a:spcAft>
              <a:buNone/>
              <a:defRPr sz="1400"/>
            </a:lvl4pPr>
            <a:lvl5pPr lvl="4" rtl="0" algn="ctr">
              <a:spcBef>
                <a:spcPts val="0"/>
              </a:spcBef>
              <a:spcAft>
                <a:spcPts val="0"/>
              </a:spcAft>
              <a:buNone/>
              <a:defRPr sz="1400"/>
            </a:lvl5pPr>
            <a:lvl6pPr lvl="5" rtl="0" algn="ctr">
              <a:spcBef>
                <a:spcPts val="0"/>
              </a:spcBef>
              <a:spcAft>
                <a:spcPts val="0"/>
              </a:spcAft>
              <a:buNone/>
              <a:defRPr sz="1400"/>
            </a:lvl6pPr>
            <a:lvl7pPr lvl="6" rtl="0" algn="ctr">
              <a:spcBef>
                <a:spcPts val="0"/>
              </a:spcBef>
              <a:spcAft>
                <a:spcPts val="0"/>
              </a:spcAft>
              <a:buNone/>
              <a:defRPr sz="1400"/>
            </a:lvl7pPr>
            <a:lvl8pPr lvl="7" rtl="0" algn="ctr">
              <a:spcBef>
                <a:spcPts val="0"/>
              </a:spcBef>
              <a:spcAft>
                <a:spcPts val="0"/>
              </a:spcAft>
              <a:buNone/>
              <a:defRPr sz="1400"/>
            </a:lvl8pPr>
            <a:lvl9pPr lvl="8" rtl="0" algn="ctr">
              <a:spcBef>
                <a:spcPts val="0"/>
              </a:spcBef>
              <a:spcAft>
                <a:spcPts val="0"/>
              </a:spcAft>
              <a:buNone/>
              <a:defRPr sz="1400"/>
            </a:lvl9pPr>
          </a:lstStyle>
          <a:p/>
        </p:txBody>
      </p:sp>
      <p:sp>
        <p:nvSpPr>
          <p:cNvPr id="143" name="Google Shape;143;p19"/>
          <p:cNvSpPr txBox="1"/>
          <p:nvPr>
            <p:ph idx="13" type="title"/>
          </p:nvPr>
        </p:nvSpPr>
        <p:spPr>
          <a:xfrm>
            <a:off x="837113" y="3344513"/>
            <a:ext cx="1800000" cy="365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2"/>
              </a:buClr>
              <a:buSzPts val="1800"/>
              <a:buNone/>
              <a:defRPr sz="2000"/>
            </a:lvl1pPr>
            <a:lvl2pPr lvl="1" rtl="0" algn="ctr">
              <a:spcBef>
                <a:spcPts val="0"/>
              </a:spcBef>
              <a:spcAft>
                <a:spcPts val="0"/>
              </a:spcAft>
              <a:buClr>
                <a:schemeClr val="accent2"/>
              </a:buClr>
              <a:buSzPts val="3600"/>
              <a:buNone/>
              <a:defRPr sz="3600">
                <a:solidFill>
                  <a:schemeClr val="accent2"/>
                </a:solidFill>
              </a:defRPr>
            </a:lvl2pPr>
            <a:lvl3pPr lvl="2" rtl="0" algn="ctr">
              <a:spcBef>
                <a:spcPts val="0"/>
              </a:spcBef>
              <a:spcAft>
                <a:spcPts val="0"/>
              </a:spcAft>
              <a:buClr>
                <a:schemeClr val="accent2"/>
              </a:buClr>
              <a:buSzPts val="3600"/>
              <a:buNone/>
              <a:defRPr sz="3600">
                <a:solidFill>
                  <a:schemeClr val="accent2"/>
                </a:solidFill>
              </a:defRPr>
            </a:lvl3pPr>
            <a:lvl4pPr lvl="3" rtl="0" algn="ctr">
              <a:spcBef>
                <a:spcPts val="0"/>
              </a:spcBef>
              <a:spcAft>
                <a:spcPts val="0"/>
              </a:spcAft>
              <a:buClr>
                <a:schemeClr val="accent2"/>
              </a:buClr>
              <a:buSzPts val="3600"/>
              <a:buNone/>
              <a:defRPr sz="3600">
                <a:solidFill>
                  <a:schemeClr val="accent2"/>
                </a:solidFill>
              </a:defRPr>
            </a:lvl4pPr>
            <a:lvl5pPr lvl="4" rtl="0" algn="ctr">
              <a:spcBef>
                <a:spcPts val="0"/>
              </a:spcBef>
              <a:spcAft>
                <a:spcPts val="0"/>
              </a:spcAft>
              <a:buClr>
                <a:schemeClr val="accent2"/>
              </a:buClr>
              <a:buSzPts val="3600"/>
              <a:buNone/>
              <a:defRPr sz="3600">
                <a:solidFill>
                  <a:schemeClr val="accent2"/>
                </a:solidFill>
              </a:defRPr>
            </a:lvl5pPr>
            <a:lvl6pPr lvl="5" rtl="0" algn="ctr">
              <a:spcBef>
                <a:spcPts val="0"/>
              </a:spcBef>
              <a:spcAft>
                <a:spcPts val="0"/>
              </a:spcAft>
              <a:buClr>
                <a:schemeClr val="accent2"/>
              </a:buClr>
              <a:buSzPts val="3600"/>
              <a:buNone/>
              <a:defRPr sz="3600">
                <a:solidFill>
                  <a:schemeClr val="accent2"/>
                </a:solidFill>
              </a:defRPr>
            </a:lvl6pPr>
            <a:lvl7pPr lvl="6" rtl="0" algn="ctr">
              <a:spcBef>
                <a:spcPts val="0"/>
              </a:spcBef>
              <a:spcAft>
                <a:spcPts val="0"/>
              </a:spcAft>
              <a:buClr>
                <a:schemeClr val="accent2"/>
              </a:buClr>
              <a:buSzPts val="3600"/>
              <a:buNone/>
              <a:defRPr sz="3600">
                <a:solidFill>
                  <a:schemeClr val="accent2"/>
                </a:solidFill>
              </a:defRPr>
            </a:lvl7pPr>
            <a:lvl8pPr lvl="7" rtl="0" algn="ctr">
              <a:spcBef>
                <a:spcPts val="0"/>
              </a:spcBef>
              <a:spcAft>
                <a:spcPts val="0"/>
              </a:spcAft>
              <a:buClr>
                <a:schemeClr val="accent2"/>
              </a:buClr>
              <a:buSzPts val="3600"/>
              <a:buNone/>
              <a:defRPr sz="3600">
                <a:solidFill>
                  <a:schemeClr val="accent2"/>
                </a:solidFill>
              </a:defRPr>
            </a:lvl8pPr>
            <a:lvl9pPr lvl="8" rtl="0" algn="ctr">
              <a:spcBef>
                <a:spcPts val="0"/>
              </a:spcBef>
              <a:spcAft>
                <a:spcPts val="0"/>
              </a:spcAft>
              <a:buClr>
                <a:schemeClr val="accent2"/>
              </a:buClr>
              <a:buSzPts val="3600"/>
              <a:buNone/>
              <a:defRPr sz="3600">
                <a:solidFill>
                  <a:schemeClr val="accent2"/>
                </a:solidFill>
              </a:defRPr>
            </a:lvl9pPr>
          </a:lstStyle>
          <a:p/>
        </p:txBody>
      </p:sp>
      <p:sp>
        <p:nvSpPr>
          <p:cNvPr id="144" name="Google Shape;144;p19"/>
          <p:cNvSpPr txBox="1"/>
          <p:nvPr>
            <p:ph idx="14" type="title"/>
          </p:nvPr>
        </p:nvSpPr>
        <p:spPr>
          <a:xfrm>
            <a:off x="6506888" y="3344513"/>
            <a:ext cx="1800000" cy="365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2"/>
              </a:buClr>
              <a:buSzPts val="1800"/>
              <a:buNone/>
              <a:defRPr sz="2000"/>
            </a:lvl1pPr>
            <a:lvl2pPr lvl="1" rtl="0" algn="ctr">
              <a:spcBef>
                <a:spcPts val="0"/>
              </a:spcBef>
              <a:spcAft>
                <a:spcPts val="0"/>
              </a:spcAft>
              <a:buClr>
                <a:schemeClr val="accent2"/>
              </a:buClr>
              <a:buSzPts val="3600"/>
              <a:buNone/>
              <a:defRPr sz="3600">
                <a:solidFill>
                  <a:schemeClr val="accent2"/>
                </a:solidFill>
              </a:defRPr>
            </a:lvl2pPr>
            <a:lvl3pPr lvl="2" rtl="0" algn="ctr">
              <a:spcBef>
                <a:spcPts val="0"/>
              </a:spcBef>
              <a:spcAft>
                <a:spcPts val="0"/>
              </a:spcAft>
              <a:buClr>
                <a:schemeClr val="accent2"/>
              </a:buClr>
              <a:buSzPts val="3600"/>
              <a:buNone/>
              <a:defRPr sz="3600">
                <a:solidFill>
                  <a:schemeClr val="accent2"/>
                </a:solidFill>
              </a:defRPr>
            </a:lvl3pPr>
            <a:lvl4pPr lvl="3" rtl="0" algn="ctr">
              <a:spcBef>
                <a:spcPts val="0"/>
              </a:spcBef>
              <a:spcAft>
                <a:spcPts val="0"/>
              </a:spcAft>
              <a:buClr>
                <a:schemeClr val="accent2"/>
              </a:buClr>
              <a:buSzPts val="3600"/>
              <a:buNone/>
              <a:defRPr sz="3600">
                <a:solidFill>
                  <a:schemeClr val="accent2"/>
                </a:solidFill>
              </a:defRPr>
            </a:lvl4pPr>
            <a:lvl5pPr lvl="4" rtl="0" algn="ctr">
              <a:spcBef>
                <a:spcPts val="0"/>
              </a:spcBef>
              <a:spcAft>
                <a:spcPts val="0"/>
              </a:spcAft>
              <a:buClr>
                <a:schemeClr val="accent2"/>
              </a:buClr>
              <a:buSzPts val="3600"/>
              <a:buNone/>
              <a:defRPr sz="3600">
                <a:solidFill>
                  <a:schemeClr val="accent2"/>
                </a:solidFill>
              </a:defRPr>
            </a:lvl5pPr>
            <a:lvl6pPr lvl="5" rtl="0" algn="ctr">
              <a:spcBef>
                <a:spcPts val="0"/>
              </a:spcBef>
              <a:spcAft>
                <a:spcPts val="0"/>
              </a:spcAft>
              <a:buClr>
                <a:schemeClr val="accent2"/>
              </a:buClr>
              <a:buSzPts val="3600"/>
              <a:buNone/>
              <a:defRPr sz="3600">
                <a:solidFill>
                  <a:schemeClr val="accent2"/>
                </a:solidFill>
              </a:defRPr>
            </a:lvl6pPr>
            <a:lvl7pPr lvl="6" rtl="0" algn="ctr">
              <a:spcBef>
                <a:spcPts val="0"/>
              </a:spcBef>
              <a:spcAft>
                <a:spcPts val="0"/>
              </a:spcAft>
              <a:buClr>
                <a:schemeClr val="accent2"/>
              </a:buClr>
              <a:buSzPts val="3600"/>
              <a:buNone/>
              <a:defRPr sz="3600">
                <a:solidFill>
                  <a:schemeClr val="accent2"/>
                </a:solidFill>
              </a:defRPr>
            </a:lvl7pPr>
            <a:lvl8pPr lvl="7" rtl="0" algn="ctr">
              <a:spcBef>
                <a:spcPts val="0"/>
              </a:spcBef>
              <a:spcAft>
                <a:spcPts val="0"/>
              </a:spcAft>
              <a:buClr>
                <a:schemeClr val="accent2"/>
              </a:buClr>
              <a:buSzPts val="3600"/>
              <a:buNone/>
              <a:defRPr sz="3600">
                <a:solidFill>
                  <a:schemeClr val="accent2"/>
                </a:solidFill>
              </a:defRPr>
            </a:lvl8pPr>
            <a:lvl9pPr lvl="8" rtl="0" algn="ctr">
              <a:spcBef>
                <a:spcPts val="0"/>
              </a:spcBef>
              <a:spcAft>
                <a:spcPts val="0"/>
              </a:spcAft>
              <a:buClr>
                <a:schemeClr val="accent2"/>
              </a:buClr>
              <a:buSzPts val="3600"/>
              <a:buNone/>
              <a:defRPr sz="3600">
                <a:solidFill>
                  <a:schemeClr val="accent2"/>
                </a:solidFill>
              </a:defRPr>
            </a:lvl9pPr>
          </a:lstStyle>
          <a:p/>
        </p:txBody>
      </p:sp>
      <p:sp>
        <p:nvSpPr>
          <p:cNvPr id="145" name="Google Shape;145;p19"/>
          <p:cNvSpPr txBox="1"/>
          <p:nvPr>
            <p:ph idx="15" type="title"/>
          </p:nvPr>
        </p:nvSpPr>
        <p:spPr>
          <a:xfrm>
            <a:off x="3672000" y="3344513"/>
            <a:ext cx="1800000" cy="365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2"/>
              </a:buClr>
              <a:buSzPts val="1800"/>
              <a:buNone/>
              <a:defRPr sz="2000"/>
            </a:lvl1pPr>
            <a:lvl2pPr lvl="1" rtl="0" algn="ctr">
              <a:spcBef>
                <a:spcPts val="0"/>
              </a:spcBef>
              <a:spcAft>
                <a:spcPts val="0"/>
              </a:spcAft>
              <a:buClr>
                <a:schemeClr val="accent2"/>
              </a:buClr>
              <a:buSzPts val="3600"/>
              <a:buNone/>
              <a:defRPr sz="3600">
                <a:solidFill>
                  <a:schemeClr val="accent2"/>
                </a:solidFill>
              </a:defRPr>
            </a:lvl2pPr>
            <a:lvl3pPr lvl="2" rtl="0" algn="ctr">
              <a:spcBef>
                <a:spcPts val="0"/>
              </a:spcBef>
              <a:spcAft>
                <a:spcPts val="0"/>
              </a:spcAft>
              <a:buClr>
                <a:schemeClr val="accent2"/>
              </a:buClr>
              <a:buSzPts val="3600"/>
              <a:buNone/>
              <a:defRPr sz="3600">
                <a:solidFill>
                  <a:schemeClr val="accent2"/>
                </a:solidFill>
              </a:defRPr>
            </a:lvl3pPr>
            <a:lvl4pPr lvl="3" rtl="0" algn="ctr">
              <a:spcBef>
                <a:spcPts val="0"/>
              </a:spcBef>
              <a:spcAft>
                <a:spcPts val="0"/>
              </a:spcAft>
              <a:buClr>
                <a:schemeClr val="accent2"/>
              </a:buClr>
              <a:buSzPts val="3600"/>
              <a:buNone/>
              <a:defRPr sz="3600">
                <a:solidFill>
                  <a:schemeClr val="accent2"/>
                </a:solidFill>
              </a:defRPr>
            </a:lvl4pPr>
            <a:lvl5pPr lvl="4" rtl="0" algn="ctr">
              <a:spcBef>
                <a:spcPts val="0"/>
              </a:spcBef>
              <a:spcAft>
                <a:spcPts val="0"/>
              </a:spcAft>
              <a:buClr>
                <a:schemeClr val="accent2"/>
              </a:buClr>
              <a:buSzPts val="3600"/>
              <a:buNone/>
              <a:defRPr sz="3600">
                <a:solidFill>
                  <a:schemeClr val="accent2"/>
                </a:solidFill>
              </a:defRPr>
            </a:lvl5pPr>
            <a:lvl6pPr lvl="5" rtl="0" algn="ctr">
              <a:spcBef>
                <a:spcPts val="0"/>
              </a:spcBef>
              <a:spcAft>
                <a:spcPts val="0"/>
              </a:spcAft>
              <a:buClr>
                <a:schemeClr val="accent2"/>
              </a:buClr>
              <a:buSzPts val="3600"/>
              <a:buNone/>
              <a:defRPr sz="3600">
                <a:solidFill>
                  <a:schemeClr val="accent2"/>
                </a:solidFill>
              </a:defRPr>
            </a:lvl6pPr>
            <a:lvl7pPr lvl="6" rtl="0" algn="ctr">
              <a:spcBef>
                <a:spcPts val="0"/>
              </a:spcBef>
              <a:spcAft>
                <a:spcPts val="0"/>
              </a:spcAft>
              <a:buClr>
                <a:schemeClr val="accent2"/>
              </a:buClr>
              <a:buSzPts val="3600"/>
              <a:buNone/>
              <a:defRPr sz="3600">
                <a:solidFill>
                  <a:schemeClr val="accent2"/>
                </a:solidFill>
              </a:defRPr>
            </a:lvl7pPr>
            <a:lvl8pPr lvl="7" rtl="0" algn="ctr">
              <a:spcBef>
                <a:spcPts val="0"/>
              </a:spcBef>
              <a:spcAft>
                <a:spcPts val="0"/>
              </a:spcAft>
              <a:buClr>
                <a:schemeClr val="accent2"/>
              </a:buClr>
              <a:buSzPts val="3600"/>
              <a:buNone/>
              <a:defRPr sz="3600">
                <a:solidFill>
                  <a:schemeClr val="accent2"/>
                </a:solidFill>
              </a:defRPr>
            </a:lvl8pPr>
            <a:lvl9pPr lvl="8" rtl="0" algn="ctr">
              <a:spcBef>
                <a:spcPts val="0"/>
              </a:spcBef>
              <a:spcAft>
                <a:spcPts val="0"/>
              </a:spcAft>
              <a:buClr>
                <a:schemeClr val="accent2"/>
              </a:buClr>
              <a:buSzPts val="3600"/>
              <a:buNone/>
              <a:defRPr sz="3600">
                <a:solidFill>
                  <a:schemeClr val="accent2"/>
                </a:solidFi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SECTION_HEADER_1_3_1">
    <p:bg>
      <p:bgPr>
        <a:solidFill>
          <a:schemeClr val="lt2"/>
        </a:solidFill>
      </p:bgPr>
    </p:bg>
    <p:spTree>
      <p:nvGrpSpPr>
        <p:cNvPr id="146" name="Shape 146"/>
        <p:cNvGrpSpPr/>
        <p:nvPr/>
      </p:nvGrpSpPr>
      <p:grpSpPr>
        <a:xfrm>
          <a:off x="0" y="0"/>
          <a:ext cx="0" cy="0"/>
          <a:chOff x="0" y="0"/>
          <a:chExt cx="0" cy="0"/>
        </a:xfrm>
      </p:grpSpPr>
      <p:pic>
        <p:nvPicPr>
          <p:cNvPr id="147" name="Google Shape;147;p20"/>
          <p:cNvPicPr preferRelativeResize="0"/>
          <p:nvPr/>
        </p:nvPicPr>
        <p:blipFill>
          <a:blip r:embed="rId2">
            <a:alphaModFix amt="75000"/>
          </a:blip>
          <a:stretch>
            <a:fillRect/>
          </a:stretch>
        </p:blipFill>
        <p:spPr>
          <a:xfrm flipH="1">
            <a:off x="7083550" y="0"/>
            <a:ext cx="2060450" cy="1984276"/>
          </a:xfrm>
          <a:prstGeom prst="rect">
            <a:avLst/>
          </a:prstGeom>
          <a:noFill/>
          <a:ln>
            <a:noFill/>
          </a:ln>
        </p:spPr>
      </p:pic>
      <p:pic>
        <p:nvPicPr>
          <p:cNvPr id="148" name="Google Shape;148;p20"/>
          <p:cNvPicPr preferRelativeResize="0"/>
          <p:nvPr/>
        </p:nvPicPr>
        <p:blipFill>
          <a:blip r:embed="rId2">
            <a:alphaModFix amt="75000"/>
          </a:blip>
          <a:stretch>
            <a:fillRect/>
          </a:stretch>
        </p:blipFill>
        <p:spPr>
          <a:xfrm flipH="1" rot="10800000">
            <a:off x="0" y="3159225"/>
            <a:ext cx="2060450" cy="1984276"/>
          </a:xfrm>
          <a:prstGeom prst="rect">
            <a:avLst/>
          </a:prstGeom>
          <a:noFill/>
          <a:ln>
            <a:noFill/>
          </a:ln>
        </p:spPr>
      </p:pic>
      <p:sp>
        <p:nvSpPr>
          <p:cNvPr id="149" name="Google Shape;149;p20"/>
          <p:cNvSpPr txBox="1"/>
          <p:nvPr>
            <p:ph idx="1" type="subTitle"/>
          </p:nvPr>
        </p:nvSpPr>
        <p:spPr>
          <a:xfrm>
            <a:off x="2390700" y="1772513"/>
            <a:ext cx="4362600" cy="3657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1600"/>
            </a:lvl1pPr>
            <a:lvl2pPr lvl="1" rtl="0" algn="ctr">
              <a:spcBef>
                <a:spcPts val="0"/>
              </a:spcBef>
              <a:spcAft>
                <a:spcPts val="0"/>
              </a:spcAft>
              <a:buNone/>
              <a:defRPr sz="1600"/>
            </a:lvl2pPr>
            <a:lvl3pPr lvl="2" rtl="0" algn="ctr">
              <a:spcBef>
                <a:spcPts val="0"/>
              </a:spcBef>
              <a:spcAft>
                <a:spcPts val="0"/>
              </a:spcAft>
              <a:buNone/>
              <a:defRPr sz="1600"/>
            </a:lvl3pPr>
            <a:lvl4pPr lvl="3" rtl="0" algn="ctr">
              <a:spcBef>
                <a:spcPts val="0"/>
              </a:spcBef>
              <a:spcAft>
                <a:spcPts val="0"/>
              </a:spcAft>
              <a:buNone/>
              <a:defRPr sz="1600"/>
            </a:lvl4pPr>
            <a:lvl5pPr lvl="4" rtl="0" algn="ctr">
              <a:spcBef>
                <a:spcPts val="0"/>
              </a:spcBef>
              <a:spcAft>
                <a:spcPts val="0"/>
              </a:spcAft>
              <a:buNone/>
              <a:defRPr sz="1600"/>
            </a:lvl5pPr>
            <a:lvl6pPr lvl="5" rtl="0" algn="ctr">
              <a:spcBef>
                <a:spcPts val="0"/>
              </a:spcBef>
              <a:spcAft>
                <a:spcPts val="0"/>
              </a:spcAft>
              <a:buNone/>
              <a:defRPr sz="1600"/>
            </a:lvl6pPr>
            <a:lvl7pPr lvl="6" rtl="0" algn="ctr">
              <a:spcBef>
                <a:spcPts val="0"/>
              </a:spcBef>
              <a:spcAft>
                <a:spcPts val="0"/>
              </a:spcAft>
              <a:buNone/>
              <a:defRPr sz="1600"/>
            </a:lvl7pPr>
            <a:lvl8pPr lvl="7" rtl="0" algn="ctr">
              <a:spcBef>
                <a:spcPts val="0"/>
              </a:spcBef>
              <a:spcAft>
                <a:spcPts val="0"/>
              </a:spcAft>
              <a:buNone/>
              <a:defRPr sz="1600"/>
            </a:lvl8pPr>
            <a:lvl9pPr lvl="8" rtl="0" algn="ctr">
              <a:spcBef>
                <a:spcPts val="0"/>
              </a:spcBef>
              <a:spcAft>
                <a:spcPts val="0"/>
              </a:spcAft>
              <a:buNone/>
              <a:defRPr sz="1600"/>
            </a:lvl9pPr>
          </a:lstStyle>
          <a:p/>
        </p:txBody>
      </p:sp>
      <p:sp>
        <p:nvSpPr>
          <p:cNvPr id="150" name="Google Shape;150;p20"/>
          <p:cNvSpPr txBox="1"/>
          <p:nvPr>
            <p:ph hasCustomPrompt="1" type="title"/>
          </p:nvPr>
        </p:nvSpPr>
        <p:spPr>
          <a:xfrm>
            <a:off x="2643000" y="1224113"/>
            <a:ext cx="3858000" cy="4980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5"/>
              </a:buClr>
              <a:buSzPts val="3600"/>
              <a:buNone/>
              <a:defRPr sz="3800"/>
            </a:lvl1pPr>
            <a:lvl2pPr lvl="1" rtl="0" algn="ctr">
              <a:spcBef>
                <a:spcPts val="0"/>
              </a:spcBef>
              <a:spcAft>
                <a:spcPts val="0"/>
              </a:spcAft>
              <a:buClr>
                <a:schemeClr val="accent5"/>
              </a:buClr>
              <a:buSzPts val="3600"/>
              <a:buNone/>
              <a:defRPr sz="3600">
                <a:solidFill>
                  <a:schemeClr val="accent5"/>
                </a:solidFill>
              </a:defRPr>
            </a:lvl2pPr>
            <a:lvl3pPr lvl="2" rtl="0" algn="ctr">
              <a:spcBef>
                <a:spcPts val="0"/>
              </a:spcBef>
              <a:spcAft>
                <a:spcPts val="0"/>
              </a:spcAft>
              <a:buClr>
                <a:schemeClr val="accent5"/>
              </a:buClr>
              <a:buSzPts val="3600"/>
              <a:buNone/>
              <a:defRPr sz="3600">
                <a:solidFill>
                  <a:schemeClr val="accent5"/>
                </a:solidFill>
              </a:defRPr>
            </a:lvl3pPr>
            <a:lvl4pPr lvl="3" rtl="0" algn="ctr">
              <a:spcBef>
                <a:spcPts val="0"/>
              </a:spcBef>
              <a:spcAft>
                <a:spcPts val="0"/>
              </a:spcAft>
              <a:buClr>
                <a:schemeClr val="accent5"/>
              </a:buClr>
              <a:buSzPts val="3600"/>
              <a:buNone/>
              <a:defRPr sz="3600">
                <a:solidFill>
                  <a:schemeClr val="accent5"/>
                </a:solidFill>
              </a:defRPr>
            </a:lvl4pPr>
            <a:lvl5pPr lvl="4" rtl="0" algn="ctr">
              <a:spcBef>
                <a:spcPts val="0"/>
              </a:spcBef>
              <a:spcAft>
                <a:spcPts val="0"/>
              </a:spcAft>
              <a:buClr>
                <a:schemeClr val="accent5"/>
              </a:buClr>
              <a:buSzPts val="3600"/>
              <a:buNone/>
              <a:defRPr sz="3600">
                <a:solidFill>
                  <a:schemeClr val="accent5"/>
                </a:solidFill>
              </a:defRPr>
            </a:lvl5pPr>
            <a:lvl6pPr lvl="5" rtl="0" algn="ctr">
              <a:spcBef>
                <a:spcPts val="0"/>
              </a:spcBef>
              <a:spcAft>
                <a:spcPts val="0"/>
              </a:spcAft>
              <a:buClr>
                <a:schemeClr val="accent5"/>
              </a:buClr>
              <a:buSzPts val="3600"/>
              <a:buNone/>
              <a:defRPr sz="3600">
                <a:solidFill>
                  <a:schemeClr val="accent5"/>
                </a:solidFill>
              </a:defRPr>
            </a:lvl6pPr>
            <a:lvl7pPr lvl="6" rtl="0" algn="ctr">
              <a:spcBef>
                <a:spcPts val="0"/>
              </a:spcBef>
              <a:spcAft>
                <a:spcPts val="0"/>
              </a:spcAft>
              <a:buClr>
                <a:schemeClr val="accent5"/>
              </a:buClr>
              <a:buSzPts val="3600"/>
              <a:buNone/>
              <a:defRPr sz="3600">
                <a:solidFill>
                  <a:schemeClr val="accent5"/>
                </a:solidFill>
              </a:defRPr>
            </a:lvl7pPr>
            <a:lvl8pPr lvl="7" rtl="0" algn="ctr">
              <a:spcBef>
                <a:spcPts val="0"/>
              </a:spcBef>
              <a:spcAft>
                <a:spcPts val="0"/>
              </a:spcAft>
              <a:buClr>
                <a:schemeClr val="accent5"/>
              </a:buClr>
              <a:buSzPts val="3600"/>
              <a:buNone/>
              <a:defRPr sz="3600">
                <a:solidFill>
                  <a:schemeClr val="accent5"/>
                </a:solidFill>
              </a:defRPr>
            </a:lvl8pPr>
            <a:lvl9pPr lvl="8" rtl="0" algn="ctr">
              <a:spcBef>
                <a:spcPts val="0"/>
              </a:spcBef>
              <a:spcAft>
                <a:spcPts val="0"/>
              </a:spcAft>
              <a:buClr>
                <a:schemeClr val="accent5"/>
              </a:buClr>
              <a:buSzPts val="3600"/>
              <a:buNone/>
              <a:defRPr sz="3600">
                <a:solidFill>
                  <a:schemeClr val="accent5"/>
                </a:solidFill>
              </a:defRPr>
            </a:lvl9pPr>
          </a:lstStyle>
          <a:p>
            <a:r>
              <a:t>xx%</a:t>
            </a:r>
          </a:p>
        </p:txBody>
      </p:sp>
      <p:sp>
        <p:nvSpPr>
          <p:cNvPr id="151" name="Google Shape;151;p20"/>
          <p:cNvSpPr txBox="1"/>
          <p:nvPr>
            <p:ph idx="2" type="subTitle"/>
          </p:nvPr>
        </p:nvSpPr>
        <p:spPr>
          <a:xfrm>
            <a:off x="2390700" y="2999057"/>
            <a:ext cx="4362600" cy="365700"/>
          </a:xfrm>
          <a:prstGeom prst="rect">
            <a:avLst/>
          </a:prstGeom>
        </p:spPr>
        <p:txBody>
          <a:bodyPr anchorCtr="0" anchor="ctr" bIns="91425" lIns="91425" spcFirstLastPara="1" rIns="91425" wrap="square" tIns="91425">
            <a:noAutofit/>
          </a:bodyPr>
          <a:lstStyle>
            <a:lvl1pPr lvl="0" rtl="0" algn="ctr">
              <a:lnSpc>
                <a:spcPct val="150000"/>
              </a:lnSpc>
              <a:spcBef>
                <a:spcPts val="0"/>
              </a:spcBef>
              <a:spcAft>
                <a:spcPts val="0"/>
              </a:spcAft>
              <a:buNone/>
              <a:defRPr sz="1600"/>
            </a:lvl1pPr>
            <a:lvl2pPr lvl="1" rtl="0" algn="ctr">
              <a:lnSpc>
                <a:spcPct val="150000"/>
              </a:lnSpc>
              <a:spcBef>
                <a:spcPts val="0"/>
              </a:spcBef>
              <a:spcAft>
                <a:spcPts val="0"/>
              </a:spcAft>
              <a:buNone/>
              <a:defRPr sz="1600"/>
            </a:lvl2pPr>
            <a:lvl3pPr lvl="2" rtl="0" algn="ctr">
              <a:lnSpc>
                <a:spcPct val="150000"/>
              </a:lnSpc>
              <a:spcBef>
                <a:spcPts val="0"/>
              </a:spcBef>
              <a:spcAft>
                <a:spcPts val="0"/>
              </a:spcAft>
              <a:buNone/>
              <a:defRPr sz="1600"/>
            </a:lvl3pPr>
            <a:lvl4pPr lvl="3" rtl="0" algn="ctr">
              <a:lnSpc>
                <a:spcPct val="150000"/>
              </a:lnSpc>
              <a:spcBef>
                <a:spcPts val="0"/>
              </a:spcBef>
              <a:spcAft>
                <a:spcPts val="0"/>
              </a:spcAft>
              <a:buNone/>
              <a:defRPr sz="1600"/>
            </a:lvl4pPr>
            <a:lvl5pPr lvl="4" rtl="0" algn="ctr">
              <a:lnSpc>
                <a:spcPct val="150000"/>
              </a:lnSpc>
              <a:spcBef>
                <a:spcPts val="0"/>
              </a:spcBef>
              <a:spcAft>
                <a:spcPts val="0"/>
              </a:spcAft>
              <a:buNone/>
              <a:defRPr sz="1600"/>
            </a:lvl5pPr>
            <a:lvl6pPr lvl="5" rtl="0" algn="ctr">
              <a:lnSpc>
                <a:spcPct val="150000"/>
              </a:lnSpc>
              <a:spcBef>
                <a:spcPts val="0"/>
              </a:spcBef>
              <a:spcAft>
                <a:spcPts val="0"/>
              </a:spcAft>
              <a:buNone/>
              <a:defRPr sz="1600"/>
            </a:lvl6pPr>
            <a:lvl7pPr lvl="6" rtl="0" algn="ctr">
              <a:lnSpc>
                <a:spcPct val="150000"/>
              </a:lnSpc>
              <a:spcBef>
                <a:spcPts val="0"/>
              </a:spcBef>
              <a:spcAft>
                <a:spcPts val="0"/>
              </a:spcAft>
              <a:buNone/>
              <a:defRPr sz="1600"/>
            </a:lvl7pPr>
            <a:lvl8pPr lvl="7" rtl="0" algn="ctr">
              <a:lnSpc>
                <a:spcPct val="150000"/>
              </a:lnSpc>
              <a:spcBef>
                <a:spcPts val="0"/>
              </a:spcBef>
              <a:spcAft>
                <a:spcPts val="0"/>
              </a:spcAft>
              <a:buNone/>
              <a:defRPr sz="1600"/>
            </a:lvl8pPr>
            <a:lvl9pPr lvl="8" rtl="0" algn="ctr">
              <a:lnSpc>
                <a:spcPct val="150000"/>
              </a:lnSpc>
              <a:spcBef>
                <a:spcPts val="0"/>
              </a:spcBef>
              <a:spcAft>
                <a:spcPts val="0"/>
              </a:spcAft>
              <a:buNone/>
              <a:defRPr sz="1600"/>
            </a:lvl9pPr>
          </a:lstStyle>
          <a:p/>
        </p:txBody>
      </p:sp>
      <p:sp>
        <p:nvSpPr>
          <p:cNvPr id="152" name="Google Shape;152;p20"/>
          <p:cNvSpPr txBox="1"/>
          <p:nvPr>
            <p:ph hasCustomPrompt="1" idx="3" type="title"/>
          </p:nvPr>
        </p:nvSpPr>
        <p:spPr>
          <a:xfrm>
            <a:off x="2643000" y="2451059"/>
            <a:ext cx="3858000" cy="4980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5"/>
              </a:buClr>
              <a:buSzPts val="3600"/>
              <a:buNone/>
              <a:defRPr sz="3800"/>
            </a:lvl1pPr>
            <a:lvl2pPr lvl="1" rtl="0" algn="ctr">
              <a:spcBef>
                <a:spcPts val="0"/>
              </a:spcBef>
              <a:spcAft>
                <a:spcPts val="0"/>
              </a:spcAft>
              <a:buClr>
                <a:schemeClr val="accent5"/>
              </a:buClr>
              <a:buSzPts val="3600"/>
              <a:buNone/>
              <a:defRPr sz="3600">
                <a:solidFill>
                  <a:schemeClr val="accent5"/>
                </a:solidFill>
              </a:defRPr>
            </a:lvl2pPr>
            <a:lvl3pPr lvl="2" rtl="0" algn="ctr">
              <a:spcBef>
                <a:spcPts val="0"/>
              </a:spcBef>
              <a:spcAft>
                <a:spcPts val="0"/>
              </a:spcAft>
              <a:buClr>
                <a:schemeClr val="accent5"/>
              </a:buClr>
              <a:buSzPts val="3600"/>
              <a:buNone/>
              <a:defRPr sz="3600">
                <a:solidFill>
                  <a:schemeClr val="accent5"/>
                </a:solidFill>
              </a:defRPr>
            </a:lvl3pPr>
            <a:lvl4pPr lvl="3" rtl="0" algn="ctr">
              <a:spcBef>
                <a:spcPts val="0"/>
              </a:spcBef>
              <a:spcAft>
                <a:spcPts val="0"/>
              </a:spcAft>
              <a:buClr>
                <a:schemeClr val="accent5"/>
              </a:buClr>
              <a:buSzPts val="3600"/>
              <a:buNone/>
              <a:defRPr sz="3600">
                <a:solidFill>
                  <a:schemeClr val="accent5"/>
                </a:solidFill>
              </a:defRPr>
            </a:lvl4pPr>
            <a:lvl5pPr lvl="4" rtl="0" algn="ctr">
              <a:spcBef>
                <a:spcPts val="0"/>
              </a:spcBef>
              <a:spcAft>
                <a:spcPts val="0"/>
              </a:spcAft>
              <a:buClr>
                <a:schemeClr val="accent5"/>
              </a:buClr>
              <a:buSzPts val="3600"/>
              <a:buNone/>
              <a:defRPr sz="3600">
                <a:solidFill>
                  <a:schemeClr val="accent5"/>
                </a:solidFill>
              </a:defRPr>
            </a:lvl5pPr>
            <a:lvl6pPr lvl="5" rtl="0" algn="ctr">
              <a:spcBef>
                <a:spcPts val="0"/>
              </a:spcBef>
              <a:spcAft>
                <a:spcPts val="0"/>
              </a:spcAft>
              <a:buClr>
                <a:schemeClr val="accent5"/>
              </a:buClr>
              <a:buSzPts val="3600"/>
              <a:buNone/>
              <a:defRPr sz="3600">
                <a:solidFill>
                  <a:schemeClr val="accent5"/>
                </a:solidFill>
              </a:defRPr>
            </a:lvl6pPr>
            <a:lvl7pPr lvl="6" rtl="0" algn="ctr">
              <a:spcBef>
                <a:spcPts val="0"/>
              </a:spcBef>
              <a:spcAft>
                <a:spcPts val="0"/>
              </a:spcAft>
              <a:buClr>
                <a:schemeClr val="accent5"/>
              </a:buClr>
              <a:buSzPts val="3600"/>
              <a:buNone/>
              <a:defRPr sz="3600">
                <a:solidFill>
                  <a:schemeClr val="accent5"/>
                </a:solidFill>
              </a:defRPr>
            </a:lvl7pPr>
            <a:lvl8pPr lvl="7" rtl="0" algn="ctr">
              <a:spcBef>
                <a:spcPts val="0"/>
              </a:spcBef>
              <a:spcAft>
                <a:spcPts val="0"/>
              </a:spcAft>
              <a:buClr>
                <a:schemeClr val="accent5"/>
              </a:buClr>
              <a:buSzPts val="3600"/>
              <a:buNone/>
              <a:defRPr sz="3600">
                <a:solidFill>
                  <a:schemeClr val="accent5"/>
                </a:solidFill>
              </a:defRPr>
            </a:lvl8pPr>
            <a:lvl9pPr lvl="8" rtl="0" algn="ctr">
              <a:spcBef>
                <a:spcPts val="0"/>
              </a:spcBef>
              <a:spcAft>
                <a:spcPts val="0"/>
              </a:spcAft>
              <a:buClr>
                <a:schemeClr val="accent5"/>
              </a:buClr>
              <a:buSzPts val="3600"/>
              <a:buNone/>
              <a:defRPr sz="3600">
                <a:solidFill>
                  <a:schemeClr val="accent5"/>
                </a:solidFill>
              </a:defRPr>
            </a:lvl9pPr>
          </a:lstStyle>
          <a:p>
            <a:r>
              <a:t>xx%</a:t>
            </a:r>
          </a:p>
        </p:txBody>
      </p:sp>
      <p:sp>
        <p:nvSpPr>
          <p:cNvPr id="153" name="Google Shape;153;p20"/>
          <p:cNvSpPr txBox="1"/>
          <p:nvPr>
            <p:ph idx="4" type="subTitle"/>
          </p:nvPr>
        </p:nvSpPr>
        <p:spPr>
          <a:xfrm>
            <a:off x="2390700" y="4225602"/>
            <a:ext cx="4362600" cy="365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gn="ctr">
              <a:lnSpc>
                <a:spcPct val="100000"/>
              </a:lnSpc>
              <a:spcBef>
                <a:spcPts val="0"/>
              </a:spcBef>
              <a:spcAft>
                <a:spcPts val="0"/>
              </a:spcAft>
              <a:buNone/>
              <a:defRPr sz="1600"/>
            </a:lvl2pPr>
            <a:lvl3pPr lvl="2" rtl="0" algn="ctr">
              <a:lnSpc>
                <a:spcPct val="100000"/>
              </a:lnSpc>
              <a:spcBef>
                <a:spcPts val="0"/>
              </a:spcBef>
              <a:spcAft>
                <a:spcPts val="0"/>
              </a:spcAft>
              <a:buNone/>
              <a:defRPr sz="1600"/>
            </a:lvl3pPr>
            <a:lvl4pPr lvl="3" rtl="0" algn="ctr">
              <a:lnSpc>
                <a:spcPct val="100000"/>
              </a:lnSpc>
              <a:spcBef>
                <a:spcPts val="0"/>
              </a:spcBef>
              <a:spcAft>
                <a:spcPts val="0"/>
              </a:spcAft>
              <a:buNone/>
              <a:defRPr sz="1600"/>
            </a:lvl4pPr>
            <a:lvl5pPr lvl="4" rtl="0" algn="ctr">
              <a:lnSpc>
                <a:spcPct val="100000"/>
              </a:lnSpc>
              <a:spcBef>
                <a:spcPts val="0"/>
              </a:spcBef>
              <a:spcAft>
                <a:spcPts val="0"/>
              </a:spcAft>
              <a:buNone/>
              <a:defRPr sz="1600"/>
            </a:lvl5pPr>
            <a:lvl6pPr lvl="5" rtl="0" algn="ctr">
              <a:lnSpc>
                <a:spcPct val="100000"/>
              </a:lnSpc>
              <a:spcBef>
                <a:spcPts val="0"/>
              </a:spcBef>
              <a:spcAft>
                <a:spcPts val="0"/>
              </a:spcAft>
              <a:buNone/>
              <a:defRPr sz="1600"/>
            </a:lvl6pPr>
            <a:lvl7pPr lvl="6" rtl="0" algn="ctr">
              <a:lnSpc>
                <a:spcPct val="100000"/>
              </a:lnSpc>
              <a:spcBef>
                <a:spcPts val="0"/>
              </a:spcBef>
              <a:spcAft>
                <a:spcPts val="0"/>
              </a:spcAft>
              <a:buNone/>
              <a:defRPr sz="1600"/>
            </a:lvl7pPr>
            <a:lvl8pPr lvl="7" rtl="0" algn="ctr">
              <a:lnSpc>
                <a:spcPct val="100000"/>
              </a:lnSpc>
              <a:spcBef>
                <a:spcPts val="0"/>
              </a:spcBef>
              <a:spcAft>
                <a:spcPts val="0"/>
              </a:spcAft>
              <a:buNone/>
              <a:defRPr sz="1600"/>
            </a:lvl8pPr>
            <a:lvl9pPr lvl="8" rtl="0" algn="ctr">
              <a:lnSpc>
                <a:spcPct val="100000"/>
              </a:lnSpc>
              <a:spcBef>
                <a:spcPts val="0"/>
              </a:spcBef>
              <a:spcAft>
                <a:spcPts val="0"/>
              </a:spcAft>
              <a:buNone/>
              <a:defRPr sz="1600"/>
            </a:lvl9pPr>
          </a:lstStyle>
          <a:p/>
        </p:txBody>
      </p:sp>
      <p:sp>
        <p:nvSpPr>
          <p:cNvPr id="154" name="Google Shape;154;p20"/>
          <p:cNvSpPr txBox="1"/>
          <p:nvPr>
            <p:ph hasCustomPrompt="1" idx="5" type="title"/>
          </p:nvPr>
        </p:nvSpPr>
        <p:spPr>
          <a:xfrm>
            <a:off x="2643000" y="3678005"/>
            <a:ext cx="3858000" cy="4980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5"/>
              </a:buClr>
              <a:buSzPts val="3600"/>
              <a:buNone/>
              <a:defRPr sz="3800"/>
            </a:lvl1pPr>
            <a:lvl2pPr lvl="1" rtl="0" algn="ctr">
              <a:spcBef>
                <a:spcPts val="0"/>
              </a:spcBef>
              <a:spcAft>
                <a:spcPts val="0"/>
              </a:spcAft>
              <a:buClr>
                <a:schemeClr val="accent5"/>
              </a:buClr>
              <a:buSzPts val="3600"/>
              <a:buNone/>
              <a:defRPr sz="3600">
                <a:solidFill>
                  <a:schemeClr val="accent5"/>
                </a:solidFill>
              </a:defRPr>
            </a:lvl2pPr>
            <a:lvl3pPr lvl="2" rtl="0" algn="ctr">
              <a:spcBef>
                <a:spcPts val="0"/>
              </a:spcBef>
              <a:spcAft>
                <a:spcPts val="0"/>
              </a:spcAft>
              <a:buClr>
                <a:schemeClr val="accent5"/>
              </a:buClr>
              <a:buSzPts val="3600"/>
              <a:buNone/>
              <a:defRPr sz="3600">
                <a:solidFill>
                  <a:schemeClr val="accent5"/>
                </a:solidFill>
              </a:defRPr>
            </a:lvl3pPr>
            <a:lvl4pPr lvl="3" rtl="0" algn="ctr">
              <a:spcBef>
                <a:spcPts val="0"/>
              </a:spcBef>
              <a:spcAft>
                <a:spcPts val="0"/>
              </a:spcAft>
              <a:buClr>
                <a:schemeClr val="accent5"/>
              </a:buClr>
              <a:buSzPts val="3600"/>
              <a:buNone/>
              <a:defRPr sz="3600">
                <a:solidFill>
                  <a:schemeClr val="accent5"/>
                </a:solidFill>
              </a:defRPr>
            </a:lvl4pPr>
            <a:lvl5pPr lvl="4" rtl="0" algn="ctr">
              <a:spcBef>
                <a:spcPts val="0"/>
              </a:spcBef>
              <a:spcAft>
                <a:spcPts val="0"/>
              </a:spcAft>
              <a:buClr>
                <a:schemeClr val="accent5"/>
              </a:buClr>
              <a:buSzPts val="3600"/>
              <a:buNone/>
              <a:defRPr sz="3600">
                <a:solidFill>
                  <a:schemeClr val="accent5"/>
                </a:solidFill>
              </a:defRPr>
            </a:lvl5pPr>
            <a:lvl6pPr lvl="5" rtl="0" algn="ctr">
              <a:spcBef>
                <a:spcPts val="0"/>
              </a:spcBef>
              <a:spcAft>
                <a:spcPts val="0"/>
              </a:spcAft>
              <a:buClr>
                <a:schemeClr val="accent5"/>
              </a:buClr>
              <a:buSzPts val="3600"/>
              <a:buNone/>
              <a:defRPr sz="3600">
                <a:solidFill>
                  <a:schemeClr val="accent5"/>
                </a:solidFill>
              </a:defRPr>
            </a:lvl6pPr>
            <a:lvl7pPr lvl="6" rtl="0" algn="ctr">
              <a:spcBef>
                <a:spcPts val="0"/>
              </a:spcBef>
              <a:spcAft>
                <a:spcPts val="0"/>
              </a:spcAft>
              <a:buClr>
                <a:schemeClr val="accent5"/>
              </a:buClr>
              <a:buSzPts val="3600"/>
              <a:buNone/>
              <a:defRPr sz="3600">
                <a:solidFill>
                  <a:schemeClr val="accent5"/>
                </a:solidFill>
              </a:defRPr>
            </a:lvl7pPr>
            <a:lvl8pPr lvl="7" rtl="0" algn="ctr">
              <a:spcBef>
                <a:spcPts val="0"/>
              </a:spcBef>
              <a:spcAft>
                <a:spcPts val="0"/>
              </a:spcAft>
              <a:buClr>
                <a:schemeClr val="accent5"/>
              </a:buClr>
              <a:buSzPts val="3600"/>
              <a:buNone/>
              <a:defRPr sz="3600">
                <a:solidFill>
                  <a:schemeClr val="accent5"/>
                </a:solidFill>
              </a:defRPr>
            </a:lvl8pPr>
            <a:lvl9pPr lvl="8" rtl="0" algn="ctr">
              <a:spcBef>
                <a:spcPts val="0"/>
              </a:spcBef>
              <a:spcAft>
                <a:spcPts val="0"/>
              </a:spcAft>
              <a:buClr>
                <a:schemeClr val="accent5"/>
              </a:buClr>
              <a:buSzPts val="3600"/>
              <a:buNone/>
              <a:defRPr sz="3600">
                <a:solidFill>
                  <a:schemeClr val="accent5"/>
                </a:solidFill>
              </a:defRPr>
            </a:lvl9pPr>
          </a:lstStyle>
          <a:p>
            <a:r>
              <a:t>xx%</a:t>
            </a:r>
          </a:p>
        </p:txBody>
      </p:sp>
      <p:sp>
        <p:nvSpPr>
          <p:cNvPr id="155" name="Google Shape;155;p20"/>
          <p:cNvSpPr txBox="1"/>
          <p:nvPr>
            <p:ph idx="6" type="title"/>
          </p:nvPr>
        </p:nvSpPr>
        <p:spPr>
          <a:xfrm>
            <a:off x="714125" y="546825"/>
            <a:ext cx="7660500" cy="365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2400"/>
              <a:buNone/>
              <a:defRPr sz="3000"/>
            </a:lvl1pPr>
            <a:lvl2pPr lvl="1" rtl="0" algn="ctr">
              <a:spcBef>
                <a:spcPts val="0"/>
              </a:spcBef>
              <a:spcAft>
                <a:spcPts val="0"/>
              </a:spcAft>
              <a:buClr>
                <a:schemeClr val="lt1"/>
              </a:buClr>
              <a:buSzPts val="3600"/>
              <a:buNone/>
              <a:defRPr sz="3600">
                <a:solidFill>
                  <a:schemeClr val="lt1"/>
                </a:solidFill>
              </a:defRPr>
            </a:lvl2pPr>
            <a:lvl3pPr lvl="2" rtl="0" algn="ctr">
              <a:spcBef>
                <a:spcPts val="0"/>
              </a:spcBef>
              <a:spcAft>
                <a:spcPts val="0"/>
              </a:spcAft>
              <a:buClr>
                <a:schemeClr val="lt1"/>
              </a:buClr>
              <a:buSzPts val="3600"/>
              <a:buNone/>
              <a:defRPr sz="3600">
                <a:solidFill>
                  <a:schemeClr val="lt1"/>
                </a:solidFill>
              </a:defRPr>
            </a:lvl3pPr>
            <a:lvl4pPr lvl="3" rtl="0" algn="ctr">
              <a:spcBef>
                <a:spcPts val="0"/>
              </a:spcBef>
              <a:spcAft>
                <a:spcPts val="0"/>
              </a:spcAft>
              <a:buClr>
                <a:schemeClr val="lt1"/>
              </a:buClr>
              <a:buSzPts val="3600"/>
              <a:buNone/>
              <a:defRPr sz="3600">
                <a:solidFill>
                  <a:schemeClr val="lt1"/>
                </a:solidFill>
              </a:defRPr>
            </a:lvl4pPr>
            <a:lvl5pPr lvl="4" rtl="0" algn="ctr">
              <a:spcBef>
                <a:spcPts val="0"/>
              </a:spcBef>
              <a:spcAft>
                <a:spcPts val="0"/>
              </a:spcAft>
              <a:buClr>
                <a:schemeClr val="lt1"/>
              </a:buClr>
              <a:buSzPts val="3600"/>
              <a:buNone/>
              <a:defRPr sz="3600">
                <a:solidFill>
                  <a:schemeClr val="lt1"/>
                </a:solidFill>
              </a:defRPr>
            </a:lvl5pPr>
            <a:lvl6pPr lvl="5" rtl="0" algn="ctr">
              <a:spcBef>
                <a:spcPts val="0"/>
              </a:spcBef>
              <a:spcAft>
                <a:spcPts val="0"/>
              </a:spcAft>
              <a:buClr>
                <a:schemeClr val="lt1"/>
              </a:buClr>
              <a:buSzPts val="3600"/>
              <a:buNone/>
              <a:defRPr sz="3600">
                <a:solidFill>
                  <a:schemeClr val="lt1"/>
                </a:solidFill>
              </a:defRPr>
            </a:lvl6pPr>
            <a:lvl7pPr lvl="6" rtl="0" algn="ctr">
              <a:spcBef>
                <a:spcPts val="0"/>
              </a:spcBef>
              <a:spcAft>
                <a:spcPts val="0"/>
              </a:spcAft>
              <a:buClr>
                <a:schemeClr val="lt1"/>
              </a:buClr>
              <a:buSzPts val="3600"/>
              <a:buNone/>
              <a:defRPr sz="3600">
                <a:solidFill>
                  <a:schemeClr val="lt1"/>
                </a:solidFill>
              </a:defRPr>
            </a:lvl7pPr>
            <a:lvl8pPr lvl="7" rtl="0" algn="ctr">
              <a:spcBef>
                <a:spcPts val="0"/>
              </a:spcBef>
              <a:spcAft>
                <a:spcPts val="0"/>
              </a:spcAft>
              <a:buClr>
                <a:schemeClr val="lt1"/>
              </a:buClr>
              <a:buSzPts val="3600"/>
              <a:buNone/>
              <a:defRPr sz="3600">
                <a:solidFill>
                  <a:schemeClr val="lt1"/>
                </a:solidFill>
              </a:defRPr>
            </a:lvl8pPr>
            <a:lvl9pPr lvl="8" rtl="0" algn="ctr">
              <a:spcBef>
                <a:spcPts val="0"/>
              </a:spcBef>
              <a:spcAft>
                <a:spcPts val="0"/>
              </a:spcAft>
              <a:buClr>
                <a:schemeClr val="lt1"/>
              </a:buClr>
              <a:buSzPts val="3600"/>
              <a:buNone/>
              <a:defRPr sz="3600">
                <a:solidFill>
                  <a:schemeClr val="lt1"/>
                </a:solidFill>
              </a:defRPr>
            </a:lvl9pPr>
          </a:lstStyle>
          <a:p/>
        </p:txBody>
      </p:sp>
      <p:sp>
        <p:nvSpPr>
          <p:cNvPr id="156" name="Google Shape;156;p20"/>
          <p:cNvSpPr/>
          <p:nvPr/>
        </p:nvSpPr>
        <p:spPr>
          <a:xfrm flipH="1">
            <a:off x="226985" y="206940"/>
            <a:ext cx="8690031" cy="4729620"/>
          </a:xfrm>
          <a:custGeom>
            <a:rect b="b" l="l" r="r" t="t"/>
            <a:pathLst>
              <a:path extrusionOk="0" fill="none" h="182031" w="284476">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cap="rnd" cmpd="sng" w="269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lt2"/>
        </a:solidFill>
      </p:bgPr>
    </p:bg>
    <p:spTree>
      <p:nvGrpSpPr>
        <p:cNvPr id="14" name="Shape 14"/>
        <p:cNvGrpSpPr/>
        <p:nvPr/>
      </p:nvGrpSpPr>
      <p:grpSpPr>
        <a:xfrm>
          <a:off x="0" y="0"/>
          <a:ext cx="0" cy="0"/>
          <a:chOff x="0" y="0"/>
          <a:chExt cx="0" cy="0"/>
        </a:xfrm>
      </p:grpSpPr>
      <p:pic>
        <p:nvPicPr>
          <p:cNvPr id="15" name="Google Shape;15;p3"/>
          <p:cNvPicPr preferRelativeResize="0"/>
          <p:nvPr/>
        </p:nvPicPr>
        <p:blipFill>
          <a:blip r:embed="rId2">
            <a:alphaModFix amt="55000"/>
          </a:blip>
          <a:stretch>
            <a:fillRect/>
          </a:stretch>
        </p:blipFill>
        <p:spPr>
          <a:xfrm>
            <a:off x="5916772" y="0"/>
            <a:ext cx="3227225" cy="3330400"/>
          </a:xfrm>
          <a:prstGeom prst="rect">
            <a:avLst/>
          </a:prstGeom>
          <a:noFill/>
          <a:ln>
            <a:noFill/>
          </a:ln>
        </p:spPr>
      </p:pic>
      <p:sp>
        <p:nvSpPr>
          <p:cNvPr id="16" name="Google Shape;16;p3"/>
          <p:cNvSpPr/>
          <p:nvPr/>
        </p:nvSpPr>
        <p:spPr>
          <a:xfrm flipH="1">
            <a:off x="226985" y="206940"/>
            <a:ext cx="8690031" cy="4729620"/>
          </a:xfrm>
          <a:custGeom>
            <a:rect b="b" l="l" r="r" t="t"/>
            <a:pathLst>
              <a:path extrusionOk="0" fill="none" h="182031" w="284476">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cap="rnd" cmpd="sng" w="269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txBox="1"/>
          <p:nvPr>
            <p:ph type="title"/>
          </p:nvPr>
        </p:nvSpPr>
        <p:spPr>
          <a:xfrm>
            <a:off x="714125" y="1572350"/>
            <a:ext cx="3248400" cy="16806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accent2"/>
              </a:buClr>
              <a:buSzPts val="1800"/>
              <a:buNone/>
              <a:defRPr sz="3800">
                <a:solidFill>
                  <a:schemeClr val="dk2"/>
                </a:solidFill>
              </a:defRPr>
            </a:lvl1pPr>
            <a:lvl2pPr lvl="1" rtl="0" algn="ctr">
              <a:spcBef>
                <a:spcPts val="0"/>
              </a:spcBef>
              <a:spcAft>
                <a:spcPts val="0"/>
              </a:spcAft>
              <a:buClr>
                <a:schemeClr val="lt1"/>
              </a:buClr>
              <a:buSzPts val="3600"/>
              <a:buNone/>
              <a:defRPr sz="3600">
                <a:solidFill>
                  <a:schemeClr val="lt1"/>
                </a:solidFill>
              </a:defRPr>
            </a:lvl2pPr>
            <a:lvl3pPr lvl="2" rtl="0" algn="ctr">
              <a:spcBef>
                <a:spcPts val="0"/>
              </a:spcBef>
              <a:spcAft>
                <a:spcPts val="0"/>
              </a:spcAft>
              <a:buClr>
                <a:schemeClr val="lt1"/>
              </a:buClr>
              <a:buSzPts val="3600"/>
              <a:buNone/>
              <a:defRPr sz="3600">
                <a:solidFill>
                  <a:schemeClr val="lt1"/>
                </a:solidFill>
              </a:defRPr>
            </a:lvl3pPr>
            <a:lvl4pPr lvl="3" rtl="0" algn="ctr">
              <a:spcBef>
                <a:spcPts val="0"/>
              </a:spcBef>
              <a:spcAft>
                <a:spcPts val="0"/>
              </a:spcAft>
              <a:buClr>
                <a:schemeClr val="lt1"/>
              </a:buClr>
              <a:buSzPts val="3600"/>
              <a:buNone/>
              <a:defRPr sz="3600">
                <a:solidFill>
                  <a:schemeClr val="lt1"/>
                </a:solidFill>
              </a:defRPr>
            </a:lvl4pPr>
            <a:lvl5pPr lvl="4" rtl="0" algn="ctr">
              <a:spcBef>
                <a:spcPts val="0"/>
              </a:spcBef>
              <a:spcAft>
                <a:spcPts val="0"/>
              </a:spcAft>
              <a:buClr>
                <a:schemeClr val="lt1"/>
              </a:buClr>
              <a:buSzPts val="3600"/>
              <a:buNone/>
              <a:defRPr sz="3600">
                <a:solidFill>
                  <a:schemeClr val="lt1"/>
                </a:solidFill>
              </a:defRPr>
            </a:lvl5pPr>
            <a:lvl6pPr lvl="5" rtl="0" algn="ctr">
              <a:spcBef>
                <a:spcPts val="0"/>
              </a:spcBef>
              <a:spcAft>
                <a:spcPts val="0"/>
              </a:spcAft>
              <a:buClr>
                <a:schemeClr val="lt1"/>
              </a:buClr>
              <a:buSzPts val="3600"/>
              <a:buNone/>
              <a:defRPr sz="3600">
                <a:solidFill>
                  <a:schemeClr val="lt1"/>
                </a:solidFill>
              </a:defRPr>
            </a:lvl6pPr>
            <a:lvl7pPr lvl="6" rtl="0" algn="ctr">
              <a:spcBef>
                <a:spcPts val="0"/>
              </a:spcBef>
              <a:spcAft>
                <a:spcPts val="0"/>
              </a:spcAft>
              <a:buClr>
                <a:schemeClr val="lt1"/>
              </a:buClr>
              <a:buSzPts val="3600"/>
              <a:buNone/>
              <a:defRPr sz="3600">
                <a:solidFill>
                  <a:schemeClr val="lt1"/>
                </a:solidFill>
              </a:defRPr>
            </a:lvl7pPr>
            <a:lvl8pPr lvl="7" rtl="0" algn="ctr">
              <a:spcBef>
                <a:spcPts val="0"/>
              </a:spcBef>
              <a:spcAft>
                <a:spcPts val="0"/>
              </a:spcAft>
              <a:buClr>
                <a:schemeClr val="lt1"/>
              </a:buClr>
              <a:buSzPts val="3600"/>
              <a:buNone/>
              <a:defRPr sz="3600">
                <a:solidFill>
                  <a:schemeClr val="lt1"/>
                </a:solidFill>
              </a:defRPr>
            </a:lvl8pPr>
            <a:lvl9pPr lvl="8" rtl="0" algn="ctr">
              <a:spcBef>
                <a:spcPts val="0"/>
              </a:spcBef>
              <a:spcAft>
                <a:spcPts val="0"/>
              </a:spcAft>
              <a:buClr>
                <a:schemeClr val="lt1"/>
              </a:buClr>
              <a:buSzPts val="3600"/>
              <a:buNone/>
              <a:defRPr sz="3600">
                <a:solidFill>
                  <a:schemeClr val="lt1"/>
                </a:solidFill>
              </a:defRPr>
            </a:lvl9pPr>
          </a:lstStyle>
          <a:p/>
        </p:txBody>
      </p:sp>
      <p:sp>
        <p:nvSpPr>
          <p:cNvPr id="18" name="Google Shape;18;p3"/>
          <p:cNvSpPr txBox="1"/>
          <p:nvPr>
            <p:ph idx="2" type="title"/>
          </p:nvPr>
        </p:nvSpPr>
        <p:spPr>
          <a:xfrm>
            <a:off x="714125" y="543950"/>
            <a:ext cx="1429200" cy="8760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accent2"/>
              </a:buClr>
              <a:buSzPts val="2400"/>
              <a:buNone/>
              <a:defRPr sz="6000">
                <a:solidFill>
                  <a:schemeClr val="dk2"/>
                </a:solidFill>
              </a:defRPr>
            </a:lvl1pPr>
            <a:lvl2pPr lvl="1" rtl="0" algn="ctr">
              <a:spcBef>
                <a:spcPts val="0"/>
              </a:spcBef>
              <a:spcAft>
                <a:spcPts val="0"/>
              </a:spcAft>
              <a:buClr>
                <a:schemeClr val="lt1"/>
              </a:buClr>
              <a:buSzPts val="3600"/>
              <a:buNone/>
              <a:defRPr sz="3600">
                <a:solidFill>
                  <a:schemeClr val="lt1"/>
                </a:solidFill>
              </a:defRPr>
            </a:lvl2pPr>
            <a:lvl3pPr lvl="2" rtl="0" algn="ctr">
              <a:spcBef>
                <a:spcPts val="0"/>
              </a:spcBef>
              <a:spcAft>
                <a:spcPts val="0"/>
              </a:spcAft>
              <a:buClr>
                <a:schemeClr val="lt1"/>
              </a:buClr>
              <a:buSzPts val="3600"/>
              <a:buNone/>
              <a:defRPr sz="3600">
                <a:solidFill>
                  <a:schemeClr val="lt1"/>
                </a:solidFill>
              </a:defRPr>
            </a:lvl3pPr>
            <a:lvl4pPr lvl="3" rtl="0" algn="ctr">
              <a:spcBef>
                <a:spcPts val="0"/>
              </a:spcBef>
              <a:spcAft>
                <a:spcPts val="0"/>
              </a:spcAft>
              <a:buClr>
                <a:schemeClr val="lt1"/>
              </a:buClr>
              <a:buSzPts val="3600"/>
              <a:buNone/>
              <a:defRPr sz="3600">
                <a:solidFill>
                  <a:schemeClr val="lt1"/>
                </a:solidFill>
              </a:defRPr>
            </a:lvl4pPr>
            <a:lvl5pPr lvl="4" rtl="0" algn="ctr">
              <a:spcBef>
                <a:spcPts val="0"/>
              </a:spcBef>
              <a:spcAft>
                <a:spcPts val="0"/>
              </a:spcAft>
              <a:buClr>
                <a:schemeClr val="lt1"/>
              </a:buClr>
              <a:buSzPts val="3600"/>
              <a:buNone/>
              <a:defRPr sz="3600">
                <a:solidFill>
                  <a:schemeClr val="lt1"/>
                </a:solidFill>
              </a:defRPr>
            </a:lvl5pPr>
            <a:lvl6pPr lvl="5" rtl="0" algn="ctr">
              <a:spcBef>
                <a:spcPts val="0"/>
              </a:spcBef>
              <a:spcAft>
                <a:spcPts val="0"/>
              </a:spcAft>
              <a:buClr>
                <a:schemeClr val="lt1"/>
              </a:buClr>
              <a:buSzPts val="3600"/>
              <a:buNone/>
              <a:defRPr sz="3600">
                <a:solidFill>
                  <a:schemeClr val="lt1"/>
                </a:solidFill>
              </a:defRPr>
            </a:lvl6pPr>
            <a:lvl7pPr lvl="6" rtl="0" algn="ctr">
              <a:spcBef>
                <a:spcPts val="0"/>
              </a:spcBef>
              <a:spcAft>
                <a:spcPts val="0"/>
              </a:spcAft>
              <a:buClr>
                <a:schemeClr val="lt1"/>
              </a:buClr>
              <a:buSzPts val="3600"/>
              <a:buNone/>
              <a:defRPr sz="3600">
                <a:solidFill>
                  <a:schemeClr val="lt1"/>
                </a:solidFill>
              </a:defRPr>
            </a:lvl7pPr>
            <a:lvl8pPr lvl="7" rtl="0" algn="ctr">
              <a:spcBef>
                <a:spcPts val="0"/>
              </a:spcBef>
              <a:spcAft>
                <a:spcPts val="0"/>
              </a:spcAft>
              <a:buClr>
                <a:schemeClr val="lt1"/>
              </a:buClr>
              <a:buSzPts val="3600"/>
              <a:buNone/>
              <a:defRPr sz="3600">
                <a:solidFill>
                  <a:schemeClr val="lt1"/>
                </a:solidFill>
              </a:defRPr>
            </a:lvl8pPr>
            <a:lvl9pPr lvl="8" rtl="0" algn="ctr">
              <a:spcBef>
                <a:spcPts val="0"/>
              </a:spcBef>
              <a:spcAft>
                <a:spcPts val="0"/>
              </a:spcAft>
              <a:buClr>
                <a:schemeClr val="lt1"/>
              </a:buClr>
              <a:buSzPts val="3600"/>
              <a:buNone/>
              <a:defRPr sz="3600">
                <a:solidFill>
                  <a:schemeClr val="lt1"/>
                </a:solidFill>
              </a:defRPr>
            </a:lvl9pPr>
          </a:lstStyle>
          <a:p/>
        </p:txBody>
      </p:sp>
      <p:sp>
        <p:nvSpPr>
          <p:cNvPr id="19" name="Google Shape;19;p3"/>
          <p:cNvSpPr txBox="1"/>
          <p:nvPr>
            <p:ph idx="1" type="subTitle"/>
          </p:nvPr>
        </p:nvSpPr>
        <p:spPr>
          <a:xfrm>
            <a:off x="714125" y="3331275"/>
            <a:ext cx="2610300" cy="622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SECTION_HEADER_1">
    <p:bg>
      <p:bgPr>
        <a:solidFill>
          <a:schemeClr val="lt2"/>
        </a:solidFill>
      </p:bgPr>
    </p:bg>
    <p:spTree>
      <p:nvGrpSpPr>
        <p:cNvPr id="157" name="Shape 157"/>
        <p:cNvGrpSpPr/>
        <p:nvPr/>
      </p:nvGrpSpPr>
      <p:grpSpPr>
        <a:xfrm>
          <a:off x="0" y="0"/>
          <a:ext cx="0" cy="0"/>
          <a:chOff x="0" y="0"/>
          <a:chExt cx="0" cy="0"/>
        </a:xfrm>
      </p:grpSpPr>
      <p:pic>
        <p:nvPicPr>
          <p:cNvPr id="158" name="Google Shape;158;p21"/>
          <p:cNvPicPr preferRelativeResize="0"/>
          <p:nvPr/>
        </p:nvPicPr>
        <p:blipFill>
          <a:blip r:embed="rId2">
            <a:alphaModFix amt="35000"/>
          </a:blip>
          <a:stretch>
            <a:fillRect/>
          </a:stretch>
        </p:blipFill>
        <p:spPr>
          <a:xfrm>
            <a:off x="1176338" y="1157288"/>
            <a:ext cx="6791325" cy="2828925"/>
          </a:xfrm>
          <a:prstGeom prst="rect">
            <a:avLst/>
          </a:prstGeom>
          <a:noFill/>
          <a:ln>
            <a:noFill/>
          </a:ln>
        </p:spPr>
      </p:pic>
      <p:sp>
        <p:nvSpPr>
          <p:cNvPr id="159" name="Google Shape;159;p21"/>
          <p:cNvSpPr txBox="1"/>
          <p:nvPr>
            <p:ph idx="1" type="subTitle"/>
          </p:nvPr>
        </p:nvSpPr>
        <p:spPr>
          <a:xfrm>
            <a:off x="2863350" y="3448131"/>
            <a:ext cx="3417300" cy="410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2000"/>
            </a:lvl1pPr>
            <a:lvl2pPr lvl="1" rtl="0">
              <a:spcBef>
                <a:spcPts val="0"/>
              </a:spcBef>
              <a:spcAft>
                <a:spcPts val="0"/>
              </a:spcAft>
              <a:buNone/>
              <a:defRPr sz="2000"/>
            </a:lvl2pPr>
            <a:lvl3pPr lvl="2" rtl="0">
              <a:spcBef>
                <a:spcPts val="0"/>
              </a:spcBef>
              <a:spcAft>
                <a:spcPts val="0"/>
              </a:spcAft>
              <a:buNone/>
              <a:defRPr sz="2000"/>
            </a:lvl3pPr>
            <a:lvl4pPr lvl="3" rtl="0">
              <a:spcBef>
                <a:spcPts val="0"/>
              </a:spcBef>
              <a:spcAft>
                <a:spcPts val="0"/>
              </a:spcAft>
              <a:buNone/>
              <a:defRPr sz="2000"/>
            </a:lvl4pPr>
            <a:lvl5pPr lvl="4" rtl="0">
              <a:spcBef>
                <a:spcPts val="0"/>
              </a:spcBef>
              <a:spcAft>
                <a:spcPts val="0"/>
              </a:spcAft>
              <a:buNone/>
              <a:defRPr sz="2000"/>
            </a:lvl5pPr>
            <a:lvl6pPr lvl="5" rtl="0">
              <a:spcBef>
                <a:spcPts val="0"/>
              </a:spcBef>
              <a:spcAft>
                <a:spcPts val="0"/>
              </a:spcAft>
              <a:buNone/>
              <a:defRPr sz="2000"/>
            </a:lvl6pPr>
            <a:lvl7pPr lvl="6" rtl="0">
              <a:spcBef>
                <a:spcPts val="0"/>
              </a:spcBef>
              <a:spcAft>
                <a:spcPts val="0"/>
              </a:spcAft>
              <a:buNone/>
              <a:defRPr sz="2000"/>
            </a:lvl7pPr>
            <a:lvl8pPr lvl="7" rtl="0">
              <a:spcBef>
                <a:spcPts val="0"/>
              </a:spcBef>
              <a:spcAft>
                <a:spcPts val="0"/>
              </a:spcAft>
              <a:buNone/>
              <a:defRPr sz="2000"/>
            </a:lvl8pPr>
            <a:lvl9pPr lvl="8" rtl="0">
              <a:spcBef>
                <a:spcPts val="0"/>
              </a:spcBef>
              <a:spcAft>
                <a:spcPts val="0"/>
              </a:spcAft>
              <a:buNone/>
              <a:defRPr sz="2000"/>
            </a:lvl9pPr>
          </a:lstStyle>
          <a:p/>
        </p:txBody>
      </p:sp>
      <p:sp>
        <p:nvSpPr>
          <p:cNvPr id="160" name="Google Shape;160;p21"/>
          <p:cNvSpPr txBox="1"/>
          <p:nvPr>
            <p:ph type="title"/>
          </p:nvPr>
        </p:nvSpPr>
        <p:spPr>
          <a:xfrm>
            <a:off x="1345800" y="1284969"/>
            <a:ext cx="6452400" cy="2067300"/>
          </a:xfrm>
          <a:prstGeom prst="rect">
            <a:avLst/>
          </a:prstGeom>
        </p:spPr>
        <p:txBody>
          <a:bodyPr anchorCtr="0" anchor="ctr" bIns="91425" lIns="91425" spcFirstLastPara="1" rIns="91425" wrap="square" tIns="91425">
            <a:noAutofit/>
          </a:bodyPr>
          <a:lstStyle>
            <a:lvl1pPr lvl="0" rtl="0" algn="ctr">
              <a:lnSpc>
                <a:spcPct val="115000"/>
              </a:lnSpc>
              <a:spcBef>
                <a:spcPts val="0"/>
              </a:spcBef>
              <a:spcAft>
                <a:spcPts val="0"/>
              </a:spcAft>
              <a:buClr>
                <a:schemeClr val="accent2"/>
              </a:buClr>
              <a:buSzPts val="2400"/>
              <a:buNone/>
              <a:defRPr sz="2900">
                <a:solidFill>
                  <a:schemeClr val="dk2"/>
                </a:solidFill>
              </a:defRPr>
            </a:lvl1pPr>
            <a:lvl2pPr lvl="1" rtl="0" algn="ctr">
              <a:spcBef>
                <a:spcPts val="0"/>
              </a:spcBef>
              <a:spcAft>
                <a:spcPts val="0"/>
              </a:spcAft>
              <a:buClr>
                <a:schemeClr val="accent2"/>
              </a:buClr>
              <a:buSzPts val="3600"/>
              <a:buNone/>
              <a:defRPr sz="3600">
                <a:solidFill>
                  <a:schemeClr val="accent2"/>
                </a:solidFill>
              </a:defRPr>
            </a:lvl2pPr>
            <a:lvl3pPr lvl="2" rtl="0" algn="ctr">
              <a:spcBef>
                <a:spcPts val="0"/>
              </a:spcBef>
              <a:spcAft>
                <a:spcPts val="0"/>
              </a:spcAft>
              <a:buClr>
                <a:schemeClr val="accent2"/>
              </a:buClr>
              <a:buSzPts val="3600"/>
              <a:buNone/>
              <a:defRPr sz="3600">
                <a:solidFill>
                  <a:schemeClr val="accent2"/>
                </a:solidFill>
              </a:defRPr>
            </a:lvl3pPr>
            <a:lvl4pPr lvl="3" rtl="0" algn="ctr">
              <a:spcBef>
                <a:spcPts val="0"/>
              </a:spcBef>
              <a:spcAft>
                <a:spcPts val="0"/>
              </a:spcAft>
              <a:buClr>
                <a:schemeClr val="accent2"/>
              </a:buClr>
              <a:buSzPts val="3600"/>
              <a:buNone/>
              <a:defRPr sz="3600">
                <a:solidFill>
                  <a:schemeClr val="accent2"/>
                </a:solidFill>
              </a:defRPr>
            </a:lvl4pPr>
            <a:lvl5pPr lvl="4" rtl="0" algn="ctr">
              <a:spcBef>
                <a:spcPts val="0"/>
              </a:spcBef>
              <a:spcAft>
                <a:spcPts val="0"/>
              </a:spcAft>
              <a:buClr>
                <a:schemeClr val="accent2"/>
              </a:buClr>
              <a:buSzPts val="3600"/>
              <a:buNone/>
              <a:defRPr sz="3600">
                <a:solidFill>
                  <a:schemeClr val="accent2"/>
                </a:solidFill>
              </a:defRPr>
            </a:lvl5pPr>
            <a:lvl6pPr lvl="5" rtl="0" algn="ctr">
              <a:spcBef>
                <a:spcPts val="0"/>
              </a:spcBef>
              <a:spcAft>
                <a:spcPts val="0"/>
              </a:spcAft>
              <a:buClr>
                <a:schemeClr val="accent2"/>
              </a:buClr>
              <a:buSzPts val="3600"/>
              <a:buNone/>
              <a:defRPr sz="3600">
                <a:solidFill>
                  <a:schemeClr val="accent2"/>
                </a:solidFill>
              </a:defRPr>
            </a:lvl6pPr>
            <a:lvl7pPr lvl="6" rtl="0" algn="ctr">
              <a:spcBef>
                <a:spcPts val="0"/>
              </a:spcBef>
              <a:spcAft>
                <a:spcPts val="0"/>
              </a:spcAft>
              <a:buClr>
                <a:schemeClr val="accent2"/>
              </a:buClr>
              <a:buSzPts val="3600"/>
              <a:buNone/>
              <a:defRPr sz="3600">
                <a:solidFill>
                  <a:schemeClr val="accent2"/>
                </a:solidFill>
              </a:defRPr>
            </a:lvl7pPr>
            <a:lvl8pPr lvl="7" rtl="0" algn="ctr">
              <a:spcBef>
                <a:spcPts val="0"/>
              </a:spcBef>
              <a:spcAft>
                <a:spcPts val="0"/>
              </a:spcAft>
              <a:buClr>
                <a:schemeClr val="accent2"/>
              </a:buClr>
              <a:buSzPts val="3600"/>
              <a:buNone/>
              <a:defRPr sz="3600">
                <a:solidFill>
                  <a:schemeClr val="accent2"/>
                </a:solidFill>
              </a:defRPr>
            </a:lvl8pPr>
            <a:lvl9pPr lvl="8" rtl="0" algn="ctr">
              <a:spcBef>
                <a:spcPts val="0"/>
              </a:spcBef>
              <a:spcAft>
                <a:spcPts val="0"/>
              </a:spcAft>
              <a:buClr>
                <a:schemeClr val="accent2"/>
              </a:buClr>
              <a:buSzPts val="3600"/>
              <a:buNone/>
              <a:defRPr sz="3600">
                <a:solidFill>
                  <a:schemeClr val="accent2"/>
                </a:solidFill>
              </a:defRPr>
            </a:lvl9pPr>
          </a:lstStyle>
          <a:p/>
        </p:txBody>
      </p:sp>
      <p:sp>
        <p:nvSpPr>
          <p:cNvPr id="161" name="Google Shape;161;p21"/>
          <p:cNvSpPr/>
          <p:nvPr/>
        </p:nvSpPr>
        <p:spPr>
          <a:xfrm flipH="1">
            <a:off x="226985" y="206940"/>
            <a:ext cx="8690031" cy="4729620"/>
          </a:xfrm>
          <a:custGeom>
            <a:rect b="b" l="l" r="r" t="t"/>
            <a:pathLst>
              <a:path extrusionOk="0" fill="none" h="182031" w="284476">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cap="rnd" cmpd="sng" w="269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SECTION_HEADER_1_3_1_1">
    <p:bg>
      <p:bgPr>
        <a:solidFill>
          <a:schemeClr val="lt2"/>
        </a:solidFill>
      </p:bgPr>
    </p:bg>
    <p:spTree>
      <p:nvGrpSpPr>
        <p:cNvPr id="162" name="Shape 162"/>
        <p:cNvGrpSpPr/>
        <p:nvPr/>
      </p:nvGrpSpPr>
      <p:grpSpPr>
        <a:xfrm>
          <a:off x="0" y="0"/>
          <a:ext cx="0" cy="0"/>
          <a:chOff x="0" y="0"/>
          <a:chExt cx="0" cy="0"/>
        </a:xfrm>
      </p:grpSpPr>
      <p:pic>
        <p:nvPicPr>
          <p:cNvPr id="163" name="Google Shape;163;p22"/>
          <p:cNvPicPr preferRelativeResize="0"/>
          <p:nvPr/>
        </p:nvPicPr>
        <p:blipFill>
          <a:blip r:embed="rId2">
            <a:alphaModFix amt="75000"/>
          </a:blip>
          <a:stretch>
            <a:fillRect/>
          </a:stretch>
        </p:blipFill>
        <p:spPr>
          <a:xfrm>
            <a:off x="0" y="1519237"/>
            <a:ext cx="2060450" cy="1984276"/>
          </a:xfrm>
          <a:prstGeom prst="rect">
            <a:avLst/>
          </a:prstGeom>
          <a:noFill/>
          <a:ln>
            <a:noFill/>
          </a:ln>
        </p:spPr>
      </p:pic>
      <p:pic>
        <p:nvPicPr>
          <p:cNvPr id="164" name="Google Shape;164;p22"/>
          <p:cNvPicPr preferRelativeResize="0"/>
          <p:nvPr/>
        </p:nvPicPr>
        <p:blipFill>
          <a:blip r:embed="rId2">
            <a:alphaModFix amt="75000"/>
          </a:blip>
          <a:stretch>
            <a:fillRect/>
          </a:stretch>
        </p:blipFill>
        <p:spPr>
          <a:xfrm rot="10800000">
            <a:off x="7083550" y="1639987"/>
            <a:ext cx="2060450" cy="1984276"/>
          </a:xfrm>
          <a:prstGeom prst="rect">
            <a:avLst/>
          </a:prstGeom>
          <a:noFill/>
          <a:ln>
            <a:noFill/>
          </a:ln>
        </p:spPr>
      </p:pic>
      <p:sp>
        <p:nvSpPr>
          <p:cNvPr id="165" name="Google Shape;165;p22"/>
          <p:cNvSpPr/>
          <p:nvPr/>
        </p:nvSpPr>
        <p:spPr>
          <a:xfrm flipH="1">
            <a:off x="226985" y="206940"/>
            <a:ext cx="8690031" cy="4729620"/>
          </a:xfrm>
          <a:custGeom>
            <a:rect b="b" l="l" r="r" t="t"/>
            <a:pathLst>
              <a:path extrusionOk="0" fill="none" h="182031" w="284476">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cap="rnd" cmpd="sng" w="269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SECTION_HEADER_1_3_1_1_1">
    <p:bg>
      <p:bgPr>
        <a:solidFill>
          <a:schemeClr val="lt2"/>
        </a:solidFill>
      </p:bgPr>
    </p:bg>
    <p:spTree>
      <p:nvGrpSpPr>
        <p:cNvPr id="166" name="Shape 166"/>
        <p:cNvGrpSpPr/>
        <p:nvPr/>
      </p:nvGrpSpPr>
      <p:grpSpPr>
        <a:xfrm>
          <a:off x="0" y="0"/>
          <a:ext cx="0" cy="0"/>
          <a:chOff x="0" y="0"/>
          <a:chExt cx="0" cy="0"/>
        </a:xfrm>
      </p:grpSpPr>
      <p:sp>
        <p:nvSpPr>
          <p:cNvPr id="167" name="Google Shape;167;p23"/>
          <p:cNvSpPr/>
          <p:nvPr/>
        </p:nvSpPr>
        <p:spPr>
          <a:xfrm flipH="1">
            <a:off x="226985" y="206940"/>
            <a:ext cx="8690031" cy="4729620"/>
          </a:xfrm>
          <a:custGeom>
            <a:rect b="b" l="l" r="r" t="t"/>
            <a:pathLst>
              <a:path extrusionOk="0" fill="none" h="182031" w="284476">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cap="rnd" cmpd="sng" w="269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8" name="Google Shape;168;p23"/>
          <p:cNvPicPr preferRelativeResize="0"/>
          <p:nvPr/>
        </p:nvPicPr>
        <p:blipFill>
          <a:blip r:embed="rId2">
            <a:alphaModFix amt="55000"/>
          </a:blip>
          <a:stretch>
            <a:fillRect/>
          </a:stretch>
        </p:blipFill>
        <p:spPr>
          <a:xfrm>
            <a:off x="2209800" y="0"/>
            <a:ext cx="2105025" cy="2172326"/>
          </a:xfrm>
          <a:prstGeom prst="rect">
            <a:avLst/>
          </a:prstGeom>
          <a:noFill/>
          <a:ln>
            <a:noFill/>
          </a:ln>
        </p:spPr>
      </p:pic>
      <p:pic>
        <p:nvPicPr>
          <p:cNvPr id="169" name="Google Shape;169;p23"/>
          <p:cNvPicPr preferRelativeResize="0"/>
          <p:nvPr/>
        </p:nvPicPr>
        <p:blipFill>
          <a:blip r:embed="rId2">
            <a:alphaModFix amt="55000"/>
          </a:blip>
          <a:stretch>
            <a:fillRect/>
          </a:stretch>
        </p:blipFill>
        <p:spPr>
          <a:xfrm flipH="1" rot="10800000">
            <a:off x="4829175" y="2971175"/>
            <a:ext cx="2105025" cy="217232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lt2"/>
        </a:solidFill>
      </p:bgPr>
    </p:bg>
    <p:spTree>
      <p:nvGrpSpPr>
        <p:cNvPr id="20" name="Shape 20"/>
        <p:cNvGrpSpPr/>
        <p:nvPr/>
      </p:nvGrpSpPr>
      <p:grpSpPr>
        <a:xfrm>
          <a:off x="0" y="0"/>
          <a:ext cx="0" cy="0"/>
          <a:chOff x="0" y="0"/>
          <a:chExt cx="0" cy="0"/>
        </a:xfrm>
      </p:grpSpPr>
      <p:pic>
        <p:nvPicPr>
          <p:cNvPr id="21" name="Google Shape;21;p4"/>
          <p:cNvPicPr preferRelativeResize="0"/>
          <p:nvPr/>
        </p:nvPicPr>
        <p:blipFill>
          <a:blip r:embed="rId2">
            <a:alphaModFix amt="75000"/>
          </a:blip>
          <a:stretch>
            <a:fillRect/>
          </a:stretch>
        </p:blipFill>
        <p:spPr>
          <a:xfrm>
            <a:off x="0" y="0"/>
            <a:ext cx="2060450" cy="1984276"/>
          </a:xfrm>
          <a:prstGeom prst="rect">
            <a:avLst/>
          </a:prstGeom>
          <a:noFill/>
          <a:ln>
            <a:noFill/>
          </a:ln>
        </p:spPr>
      </p:pic>
      <p:pic>
        <p:nvPicPr>
          <p:cNvPr id="22" name="Google Shape;22;p4"/>
          <p:cNvPicPr preferRelativeResize="0"/>
          <p:nvPr/>
        </p:nvPicPr>
        <p:blipFill>
          <a:blip r:embed="rId2">
            <a:alphaModFix amt="75000"/>
          </a:blip>
          <a:stretch>
            <a:fillRect/>
          </a:stretch>
        </p:blipFill>
        <p:spPr>
          <a:xfrm rot="10800000">
            <a:off x="7083550" y="3159225"/>
            <a:ext cx="2060450" cy="1984276"/>
          </a:xfrm>
          <a:prstGeom prst="rect">
            <a:avLst/>
          </a:prstGeom>
          <a:noFill/>
          <a:ln>
            <a:noFill/>
          </a:ln>
        </p:spPr>
      </p:pic>
      <p:sp>
        <p:nvSpPr>
          <p:cNvPr id="23" name="Google Shape;23;p4"/>
          <p:cNvSpPr txBox="1"/>
          <p:nvPr>
            <p:ph type="title"/>
          </p:nvPr>
        </p:nvSpPr>
        <p:spPr>
          <a:xfrm>
            <a:off x="714125" y="543950"/>
            <a:ext cx="7716000" cy="368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2400"/>
              <a:buNone/>
              <a:defRPr sz="3000"/>
            </a:lvl1pPr>
            <a:lvl2pPr lvl="1" rtl="0" algn="ctr">
              <a:spcBef>
                <a:spcPts val="0"/>
              </a:spcBef>
              <a:spcAft>
                <a:spcPts val="0"/>
              </a:spcAft>
              <a:buClr>
                <a:schemeClr val="lt1"/>
              </a:buClr>
              <a:buSzPts val="3600"/>
              <a:buNone/>
              <a:defRPr sz="3600">
                <a:solidFill>
                  <a:schemeClr val="lt1"/>
                </a:solidFill>
              </a:defRPr>
            </a:lvl2pPr>
            <a:lvl3pPr lvl="2" rtl="0" algn="ctr">
              <a:spcBef>
                <a:spcPts val="0"/>
              </a:spcBef>
              <a:spcAft>
                <a:spcPts val="0"/>
              </a:spcAft>
              <a:buClr>
                <a:schemeClr val="lt1"/>
              </a:buClr>
              <a:buSzPts val="3600"/>
              <a:buNone/>
              <a:defRPr sz="3600">
                <a:solidFill>
                  <a:schemeClr val="lt1"/>
                </a:solidFill>
              </a:defRPr>
            </a:lvl3pPr>
            <a:lvl4pPr lvl="3" rtl="0" algn="ctr">
              <a:spcBef>
                <a:spcPts val="0"/>
              </a:spcBef>
              <a:spcAft>
                <a:spcPts val="0"/>
              </a:spcAft>
              <a:buClr>
                <a:schemeClr val="lt1"/>
              </a:buClr>
              <a:buSzPts val="3600"/>
              <a:buNone/>
              <a:defRPr sz="3600">
                <a:solidFill>
                  <a:schemeClr val="lt1"/>
                </a:solidFill>
              </a:defRPr>
            </a:lvl4pPr>
            <a:lvl5pPr lvl="4" rtl="0" algn="ctr">
              <a:spcBef>
                <a:spcPts val="0"/>
              </a:spcBef>
              <a:spcAft>
                <a:spcPts val="0"/>
              </a:spcAft>
              <a:buClr>
                <a:schemeClr val="lt1"/>
              </a:buClr>
              <a:buSzPts val="3600"/>
              <a:buNone/>
              <a:defRPr sz="3600">
                <a:solidFill>
                  <a:schemeClr val="lt1"/>
                </a:solidFill>
              </a:defRPr>
            </a:lvl5pPr>
            <a:lvl6pPr lvl="5" rtl="0" algn="ctr">
              <a:spcBef>
                <a:spcPts val="0"/>
              </a:spcBef>
              <a:spcAft>
                <a:spcPts val="0"/>
              </a:spcAft>
              <a:buClr>
                <a:schemeClr val="lt1"/>
              </a:buClr>
              <a:buSzPts val="3600"/>
              <a:buNone/>
              <a:defRPr sz="3600">
                <a:solidFill>
                  <a:schemeClr val="lt1"/>
                </a:solidFill>
              </a:defRPr>
            </a:lvl6pPr>
            <a:lvl7pPr lvl="6" rtl="0" algn="ctr">
              <a:spcBef>
                <a:spcPts val="0"/>
              </a:spcBef>
              <a:spcAft>
                <a:spcPts val="0"/>
              </a:spcAft>
              <a:buClr>
                <a:schemeClr val="lt1"/>
              </a:buClr>
              <a:buSzPts val="3600"/>
              <a:buNone/>
              <a:defRPr sz="3600">
                <a:solidFill>
                  <a:schemeClr val="lt1"/>
                </a:solidFill>
              </a:defRPr>
            </a:lvl7pPr>
            <a:lvl8pPr lvl="7" rtl="0" algn="ctr">
              <a:spcBef>
                <a:spcPts val="0"/>
              </a:spcBef>
              <a:spcAft>
                <a:spcPts val="0"/>
              </a:spcAft>
              <a:buClr>
                <a:schemeClr val="lt1"/>
              </a:buClr>
              <a:buSzPts val="3600"/>
              <a:buNone/>
              <a:defRPr sz="3600">
                <a:solidFill>
                  <a:schemeClr val="lt1"/>
                </a:solidFill>
              </a:defRPr>
            </a:lvl8pPr>
            <a:lvl9pPr lvl="8" rtl="0" algn="ctr">
              <a:spcBef>
                <a:spcPts val="0"/>
              </a:spcBef>
              <a:spcAft>
                <a:spcPts val="0"/>
              </a:spcAft>
              <a:buClr>
                <a:schemeClr val="lt1"/>
              </a:buClr>
              <a:buSzPts val="3600"/>
              <a:buNone/>
              <a:defRPr sz="3600">
                <a:solidFill>
                  <a:schemeClr val="lt1"/>
                </a:solidFill>
              </a:defRPr>
            </a:lvl9pPr>
          </a:lstStyle>
          <a:p/>
        </p:txBody>
      </p:sp>
      <p:sp>
        <p:nvSpPr>
          <p:cNvPr id="24" name="Google Shape;24;p4"/>
          <p:cNvSpPr txBox="1"/>
          <p:nvPr>
            <p:ph idx="1" type="body"/>
          </p:nvPr>
        </p:nvSpPr>
        <p:spPr>
          <a:xfrm>
            <a:off x="714000" y="1064375"/>
            <a:ext cx="7716000" cy="32136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Font typeface="Abel"/>
              <a:buChar char="●"/>
              <a:defRPr sz="1300"/>
            </a:lvl1pPr>
            <a:lvl2pPr indent="-311150" lvl="1" marL="914400" rtl="0">
              <a:spcBef>
                <a:spcPts val="1600"/>
              </a:spcBef>
              <a:spcAft>
                <a:spcPts val="0"/>
              </a:spcAft>
              <a:buSzPts val="1300"/>
              <a:buFont typeface="Roboto Condensed Light"/>
              <a:buChar char="○"/>
              <a:defRPr sz="1300"/>
            </a:lvl2pPr>
            <a:lvl3pPr indent="-311150" lvl="2" marL="1371600" rtl="0">
              <a:spcBef>
                <a:spcPts val="1600"/>
              </a:spcBef>
              <a:spcAft>
                <a:spcPts val="0"/>
              </a:spcAft>
              <a:buSzPts val="1300"/>
              <a:buFont typeface="Roboto Condensed Light"/>
              <a:buChar char="■"/>
              <a:defRPr sz="1300"/>
            </a:lvl3pPr>
            <a:lvl4pPr indent="-311150" lvl="3" marL="1828800" rtl="0">
              <a:spcBef>
                <a:spcPts val="1600"/>
              </a:spcBef>
              <a:spcAft>
                <a:spcPts val="0"/>
              </a:spcAft>
              <a:buSzPts val="1300"/>
              <a:buFont typeface="Roboto Condensed Light"/>
              <a:buChar char="●"/>
              <a:defRPr sz="1300"/>
            </a:lvl4pPr>
            <a:lvl5pPr indent="-311150" lvl="4" marL="2286000" rtl="0">
              <a:spcBef>
                <a:spcPts val="1600"/>
              </a:spcBef>
              <a:spcAft>
                <a:spcPts val="0"/>
              </a:spcAft>
              <a:buSzPts val="1300"/>
              <a:buFont typeface="Roboto Condensed Light"/>
              <a:buChar char="○"/>
              <a:defRPr sz="1300"/>
            </a:lvl5pPr>
            <a:lvl6pPr indent="-311150" lvl="5" marL="2743200" rtl="0">
              <a:spcBef>
                <a:spcPts val="1600"/>
              </a:spcBef>
              <a:spcAft>
                <a:spcPts val="0"/>
              </a:spcAft>
              <a:buSzPts val="1300"/>
              <a:buFont typeface="Roboto Condensed Light"/>
              <a:buChar char="■"/>
              <a:defRPr sz="1300"/>
            </a:lvl6pPr>
            <a:lvl7pPr indent="-311150" lvl="6" marL="3200400" rtl="0">
              <a:spcBef>
                <a:spcPts val="1600"/>
              </a:spcBef>
              <a:spcAft>
                <a:spcPts val="0"/>
              </a:spcAft>
              <a:buSzPts val="1300"/>
              <a:buFont typeface="Roboto Condensed Light"/>
              <a:buChar char="●"/>
              <a:defRPr sz="1300"/>
            </a:lvl7pPr>
            <a:lvl8pPr indent="-311150" lvl="7" marL="3657600" rtl="0">
              <a:spcBef>
                <a:spcPts val="1600"/>
              </a:spcBef>
              <a:spcAft>
                <a:spcPts val="0"/>
              </a:spcAft>
              <a:buSzPts val="1300"/>
              <a:buFont typeface="Roboto Condensed Light"/>
              <a:buChar char="○"/>
              <a:defRPr sz="1300"/>
            </a:lvl8pPr>
            <a:lvl9pPr indent="-311150" lvl="8" marL="4114800" rtl="0">
              <a:spcBef>
                <a:spcPts val="1600"/>
              </a:spcBef>
              <a:spcAft>
                <a:spcPts val="1600"/>
              </a:spcAft>
              <a:buSzPts val="1300"/>
              <a:buFont typeface="Roboto Condensed Light"/>
              <a:buChar char="■"/>
              <a:defRPr sz="1300"/>
            </a:lvl9pPr>
          </a:lstStyle>
          <a:p/>
        </p:txBody>
      </p:sp>
      <p:sp>
        <p:nvSpPr>
          <p:cNvPr id="25" name="Google Shape;25;p4"/>
          <p:cNvSpPr/>
          <p:nvPr/>
        </p:nvSpPr>
        <p:spPr>
          <a:xfrm>
            <a:off x="226985" y="206940"/>
            <a:ext cx="8690031" cy="4729620"/>
          </a:xfrm>
          <a:custGeom>
            <a:rect b="b" l="l" r="r" t="t"/>
            <a:pathLst>
              <a:path extrusionOk="0" fill="none" h="182031" w="284476">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cap="rnd" cmpd="sng" w="269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lt2"/>
        </a:solidFill>
      </p:bgPr>
    </p:bg>
    <p:spTree>
      <p:nvGrpSpPr>
        <p:cNvPr id="26" name="Shape 26"/>
        <p:cNvGrpSpPr/>
        <p:nvPr/>
      </p:nvGrpSpPr>
      <p:grpSpPr>
        <a:xfrm>
          <a:off x="0" y="0"/>
          <a:ext cx="0" cy="0"/>
          <a:chOff x="0" y="0"/>
          <a:chExt cx="0" cy="0"/>
        </a:xfrm>
      </p:grpSpPr>
      <p:pic>
        <p:nvPicPr>
          <p:cNvPr id="27" name="Google Shape;27;p5"/>
          <p:cNvPicPr preferRelativeResize="0"/>
          <p:nvPr/>
        </p:nvPicPr>
        <p:blipFill>
          <a:blip r:embed="rId2">
            <a:alphaModFix amt="35000"/>
          </a:blip>
          <a:stretch>
            <a:fillRect/>
          </a:stretch>
        </p:blipFill>
        <p:spPr>
          <a:xfrm>
            <a:off x="1176338" y="1157288"/>
            <a:ext cx="6791325" cy="2828925"/>
          </a:xfrm>
          <a:prstGeom prst="rect">
            <a:avLst/>
          </a:prstGeom>
          <a:noFill/>
          <a:ln>
            <a:noFill/>
          </a:ln>
        </p:spPr>
      </p:pic>
      <p:sp>
        <p:nvSpPr>
          <p:cNvPr id="28" name="Google Shape;28;p5"/>
          <p:cNvSpPr txBox="1"/>
          <p:nvPr>
            <p:ph idx="1" type="subTitle"/>
          </p:nvPr>
        </p:nvSpPr>
        <p:spPr>
          <a:xfrm>
            <a:off x="1660981" y="2924247"/>
            <a:ext cx="2377500" cy="7131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1400"/>
            </a:lvl1pPr>
            <a:lvl2pPr lvl="1" rtl="0" algn="ctr">
              <a:spcBef>
                <a:spcPts val="0"/>
              </a:spcBef>
              <a:spcAft>
                <a:spcPts val="0"/>
              </a:spcAft>
              <a:buNone/>
              <a:defRPr sz="1400"/>
            </a:lvl2pPr>
            <a:lvl3pPr lvl="2" rtl="0" algn="ctr">
              <a:spcBef>
                <a:spcPts val="0"/>
              </a:spcBef>
              <a:spcAft>
                <a:spcPts val="0"/>
              </a:spcAft>
              <a:buNone/>
              <a:defRPr sz="1400"/>
            </a:lvl3pPr>
            <a:lvl4pPr lvl="3" rtl="0" algn="ctr">
              <a:spcBef>
                <a:spcPts val="0"/>
              </a:spcBef>
              <a:spcAft>
                <a:spcPts val="0"/>
              </a:spcAft>
              <a:buNone/>
              <a:defRPr sz="1400"/>
            </a:lvl4pPr>
            <a:lvl5pPr lvl="4" rtl="0" algn="ctr">
              <a:spcBef>
                <a:spcPts val="0"/>
              </a:spcBef>
              <a:spcAft>
                <a:spcPts val="0"/>
              </a:spcAft>
              <a:buNone/>
              <a:defRPr sz="1400"/>
            </a:lvl5pPr>
            <a:lvl6pPr lvl="5" rtl="0" algn="ctr">
              <a:spcBef>
                <a:spcPts val="0"/>
              </a:spcBef>
              <a:spcAft>
                <a:spcPts val="0"/>
              </a:spcAft>
              <a:buNone/>
              <a:defRPr sz="1400"/>
            </a:lvl6pPr>
            <a:lvl7pPr lvl="6" rtl="0" algn="ctr">
              <a:spcBef>
                <a:spcPts val="0"/>
              </a:spcBef>
              <a:spcAft>
                <a:spcPts val="0"/>
              </a:spcAft>
              <a:buNone/>
              <a:defRPr sz="1400"/>
            </a:lvl7pPr>
            <a:lvl8pPr lvl="7" rtl="0" algn="ctr">
              <a:spcBef>
                <a:spcPts val="0"/>
              </a:spcBef>
              <a:spcAft>
                <a:spcPts val="0"/>
              </a:spcAft>
              <a:buNone/>
              <a:defRPr sz="1400"/>
            </a:lvl8pPr>
            <a:lvl9pPr lvl="8" rtl="0" algn="ctr">
              <a:spcBef>
                <a:spcPts val="0"/>
              </a:spcBef>
              <a:spcAft>
                <a:spcPts val="0"/>
              </a:spcAft>
              <a:buNone/>
              <a:defRPr sz="1400"/>
            </a:lvl9pPr>
          </a:lstStyle>
          <a:p/>
        </p:txBody>
      </p:sp>
      <p:sp>
        <p:nvSpPr>
          <p:cNvPr id="29" name="Google Shape;29;p5"/>
          <p:cNvSpPr txBox="1"/>
          <p:nvPr>
            <p:ph idx="2" type="subTitle"/>
          </p:nvPr>
        </p:nvSpPr>
        <p:spPr>
          <a:xfrm>
            <a:off x="5105519" y="2924247"/>
            <a:ext cx="2377500" cy="7131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1400"/>
            </a:lvl1pPr>
            <a:lvl2pPr lvl="1" rtl="0" algn="ctr">
              <a:spcBef>
                <a:spcPts val="0"/>
              </a:spcBef>
              <a:spcAft>
                <a:spcPts val="0"/>
              </a:spcAft>
              <a:buNone/>
              <a:defRPr sz="1400"/>
            </a:lvl2pPr>
            <a:lvl3pPr lvl="2" rtl="0" algn="ctr">
              <a:spcBef>
                <a:spcPts val="0"/>
              </a:spcBef>
              <a:spcAft>
                <a:spcPts val="0"/>
              </a:spcAft>
              <a:buNone/>
              <a:defRPr sz="1400"/>
            </a:lvl3pPr>
            <a:lvl4pPr lvl="3" rtl="0" algn="ctr">
              <a:spcBef>
                <a:spcPts val="0"/>
              </a:spcBef>
              <a:spcAft>
                <a:spcPts val="0"/>
              </a:spcAft>
              <a:buNone/>
              <a:defRPr sz="1400"/>
            </a:lvl4pPr>
            <a:lvl5pPr lvl="4" rtl="0" algn="ctr">
              <a:spcBef>
                <a:spcPts val="0"/>
              </a:spcBef>
              <a:spcAft>
                <a:spcPts val="0"/>
              </a:spcAft>
              <a:buNone/>
              <a:defRPr sz="1400"/>
            </a:lvl5pPr>
            <a:lvl6pPr lvl="5" rtl="0" algn="ctr">
              <a:spcBef>
                <a:spcPts val="0"/>
              </a:spcBef>
              <a:spcAft>
                <a:spcPts val="0"/>
              </a:spcAft>
              <a:buNone/>
              <a:defRPr sz="1400"/>
            </a:lvl6pPr>
            <a:lvl7pPr lvl="6" rtl="0" algn="ctr">
              <a:spcBef>
                <a:spcPts val="0"/>
              </a:spcBef>
              <a:spcAft>
                <a:spcPts val="0"/>
              </a:spcAft>
              <a:buNone/>
              <a:defRPr sz="1400"/>
            </a:lvl7pPr>
            <a:lvl8pPr lvl="7" rtl="0" algn="ctr">
              <a:spcBef>
                <a:spcPts val="0"/>
              </a:spcBef>
              <a:spcAft>
                <a:spcPts val="0"/>
              </a:spcAft>
              <a:buNone/>
              <a:defRPr sz="1400"/>
            </a:lvl8pPr>
            <a:lvl9pPr lvl="8" rtl="0" algn="ctr">
              <a:spcBef>
                <a:spcPts val="0"/>
              </a:spcBef>
              <a:spcAft>
                <a:spcPts val="0"/>
              </a:spcAft>
              <a:buNone/>
              <a:defRPr sz="1400"/>
            </a:lvl9pPr>
          </a:lstStyle>
          <a:p/>
        </p:txBody>
      </p:sp>
      <p:sp>
        <p:nvSpPr>
          <p:cNvPr id="30" name="Google Shape;30;p5"/>
          <p:cNvSpPr txBox="1"/>
          <p:nvPr>
            <p:ph type="title"/>
          </p:nvPr>
        </p:nvSpPr>
        <p:spPr>
          <a:xfrm>
            <a:off x="1949731" y="2481147"/>
            <a:ext cx="1800000" cy="365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2"/>
              </a:buClr>
              <a:buSzPts val="1800"/>
              <a:buNone/>
              <a:defRPr sz="2000"/>
            </a:lvl1pPr>
            <a:lvl2pPr lvl="1" rtl="0" algn="ctr">
              <a:spcBef>
                <a:spcPts val="0"/>
              </a:spcBef>
              <a:spcAft>
                <a:spcPts val="0"/>
              </a:spcAft>
              <a:buClr>
                <a:schemeClr val="accent2"/>
              </a:buClr>
              <a:buSzPts val="3600"/>
              <a:buNone/>
              <a:defRPr sz="3600">
                <a:solidFill>
                  <a:schemeClr val="accent2"/>
                </a:solidFill>
              </a:defRPr>
            </a:lvl2pPr>
            <a:lvl3pPr lvl="2" rtl="0" algn="ctr">
              <a:spcBef>
                <a:spcPts val="0"/>
              </a:spcBef>
              <a:spcAft>
                <a:spcPts val="0"/>
              </a:spcAft>
              <a:buClr>
                <a:schemeClr val="accent2"/>
              </a:buClr>
              <a:buSzPts val="3600"/>
              <a:buNone/>
              <a:defRPr sz="3600">
                <a:solidFill>
                  <a:schemeClr val="accent2"/>
                </a:solidFill>
              </a:defRPr>
            </a:lvl3pPr>
            <a:lvl4pPr lvl="3" rtl="0" algn="ctr">
              <a:spcBef>
                <a:spcPts val="0"/>
              </a:spcBef>
              <a:spcAft>
                <a:spcPts val="0"/>
              </a:spcAft>
              <a:buClr>
                <a:schemeClr val="accent2"/>
              </a:buClr>
              <a:buSzPts val="3600"/>
              <a:buNone/>
              <a:defRPr sz="3600">
                <a:solidFill>
                  <a:schemeClr val="accent2"/>
                </a:solidFill>
              </a:defRPr>
            </a:lvl4pPr>
            <a:lvl5pPr lvl="4" rtl="0" algn="ctr">
              <a:spcBef>
                <a:spcPts val="0"/>
              </a:spcBef>
              <a:spcAft>
                <a:spcPts val="0"/>
              </a:spcAft>
              <a:buClr>
                <a:schemeClr val="accent2"/>
              </a:buClr>
              <a:buSzPts val="3600"/>
              <a:buNone/>
              <a:defRPr sz="3600">
                <a:solidFill>
                  <a:schemeClr val="accent2"/>
                </a:solidFill>
              </a:defRPr>
            </a:lvl5pPr>
            <a:lvl6pPr lvl="5" rtl="0" algn="ctr">
              <a:spcBef>
                <a:spcPts val="0"/>
              </a:spcBef>
              <a:spcAft>
                <a:spcPts val="0"/>
              </a:spcAft>
              <a:buClr>
                <a:schemeClr val="accent2"/>
              </a:buClr>
              <a:buSzPts val="3600"/>
              <a:buNone/>
              <a:defRPr sz="3600">
                <a:solidFill>
                  <a:schemeClr val="accent2"/>
                </a:solidFill>
              </a:defRPr>
            </a:lvl6pPr>
            <a:lvl7pPr lvl="6" rtl="0" algn="ctr">
              <a:spcBef>
                <a:spcPts val="0"/>
              </a:spcBef>
              <a:spcAft>
                <a:spcPts val="0"/>
              </a:spcAft>
              <a:buClr>
                <a:schemeClr val="accent2"/>
              </a:buClr>
              <a:buSzPts val="3600"/>
              <a:buNone/>
              <a:defRPr sz="3600">
                <a:solidFill>
                  <a:schemeClr val="accent2"/>
                </a:solidFill>
              </a:defRPr>
            </a:lvl7pPr>
            <a:lvl8pPr lvl="7" rtl="0" algn="ctr">
              <a:spcBef>
                <a:spcPts val="0"/>
              </a:spcBef>
              <a:spcAft>
                <a:spcPts val="0"/>
              </a:spcAft>
              <a:buClr>
                <a:schemeClr val="accent2"/>
              </a:buClr>
              <a:buSzPts val="3600"/>
              <a:buNone/>
              <a:defRPr sz="3600">
                <a:solidFill>
                  <a:schemeClr val="accent2"/>
                </a:solidFill>
              </a:defRPr>
            </a:lvl8pPr>
            <a:lvl9pPr lvl="8" rtl="0" algn="ctr">
              <a:spcBef>
                <a:spcPts val="0"/>
              </a:spcBef>
              <a:spcAft>
                <a:spcPts val="0"/>
              </a:spcAft>
              <a:buClr>
                <a:schemeClr val="accent2"/>
              </a:buClr>
              <a:buSzPts val="3600"/>
              <a:buNone/>
              <a:defRPr sz="3600">
                <a:solidFill>
                  <a:schemeClr val="accent2"/>
                </a:solidFill>
              </a:defRPr>
            </a:lvl9pPr>
          </a:lstStyle>
          <a:p/>
        </p:txBody>
      </p:sp>
      <p:sp>
        <p:nvSpPr>
          <p:cNvPr id="31" name="Google Shape;31;p5"/>
          <p:cNvSpPr txBox="1"/>
          <p:nvPr>
            <p:ph idx="3" type="title"/>
          </p:nvPr>
        </p:nvSpPr>
        <p:spPr>
          <a:xfrm>
            <a:off x="5394269" y="2481147"/>
            <a:ext cx="1800000" cy="365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2"/>
              </a:buClr>
              <a:buSzPts val="1800"/>
              <a:buNone/>
              <a:defRPr sz="2000"/>
            </a:lvl1pPr>
            <a:lvl2pPr lvl="1" rtl="0" algn="ctr">
              <a:spcBef>
                <a:spcPts val="0"/>
              </a:spcBef>
              <a:spcAft>
                <a:spcPts val="0"/>
              </a:spcAft>
              <a:buClr>
                <a:schemeClr val="accent2"/>
              </a:buClr>
              <a:buSzPts val="3600"/>
              <a:buNone/>
              <a:defRPr sz="3600">
                <a:solidFill>
                  <a:schemeClr val="accent2"/>
                </a:solidFill>
              </a:defRPr>
            </a:lvl2pPr>
            <a:lvl3pPr lvl="2" rtl="0" algn="ctr">
              <a:spcBef>
                <a:spcPts val="0"/>
              </a:spcBef>
              <a:spcAft>
                <a:spcPts val="0"/>
              </a:spcAft>
              <a:buClr>
                <a:schemeClr val="accent2"/>
              </a:buClr>
              <a:buSzPts val="3600"/>
              <a:buNone/>
              <a:defRPr sz="3600">
                <a:solidFill>
                  <a:schemeClr val="accent2"/>
                </a:solidFill>
              </a:defRPr>
            </a:lvl3pPr>
            <a:lvl4pPr lvl="3" rtl="0" algn="ctr">
              <a:spcBef>
                <a:spcPts val="0"/>
              </a:spcBef>
              <a:spcAft>
                <a:spcPts val="0"/>
              </a:spcAft>
              <a:buClr>
                <a:schemeClr val="accent2"/>
              </a:buClr>
              <a:buSzPts val="3600"/>
              <a:buNone/>
              <a:defRPr sz="3600">
                <a:solidFill>
                  <a:schemeClr val="accent2"/>
                </a:solidFill>
              </a:defRPr>
            </a:lvl4pPr>
            <a:lvl5pPr lvl="4" rtl="0" algn="ctr">
              <a:spcBef>
                <a:spcPts val="0"/>
              </a:spcBef>
              <a:spcAft>
                <a:spcPts val="0"/>
              </a:spcAft>
              <a:buClr>
                <a:schemeClr val="accent2"/>
              </a:buClr>
              <a:buSzPts val="3600"/>
              <a:buNone/>
              <a:defRPr sz="3600">
                <a:solidFill>
                  <a:schemeClr val="accent2"/>
                </a:solidFill>
              </a:defRPr>
            </a:lvl5pPr>
            <a:lvl6pPr lvl="5" rtl="0" algn="ctr">
              <a:spcBef>
                <a:spcPts val="0"/>
              </a:spcBef>
              <a:spcAft>
                <a:spcPts val="0"/>
              </a:spcAft>
              <a:buClr>
                <a:schemeClr val="accent2"/>
              </a:buClr>
              <a:buSzPts val="3600"/>
              <a:buNone/>
              <a:defRPr sz="3600">
                <a:solidFill>
                  <a:schemeClr val="accent2"/>
                </a:solidFill>
              </a:defRPr>
            </a:lvl6pPr>
            <a:lvl7pPr lvl="6" rtl="0" algn="ctr">
              <a:spcBef>
                <a:spcPts val="0"/>
              </a:spcBef>
              <a:spcAft>
                <a:spcPts val="0"/>
              </a:spcAft>
              <a:buClr>
                <a:schemeClr val="accent2"/>
              </a:buClr>
              <a:buSzPts val="3600"/>
              <a:buNone/>
              <a:defRPr sz="3600">
                <a:solidFill>
                  <a:schemeClr val="accent2"/>
                </a:solidFill>
              </a:defRPr>
            </a:lvl7pPr>
            <a:lvl8pPr lvl="7" rtl="0" algn="ctr">
              <a:spcBef>
                <a:spcPts val="0"/>
              </a:spcBef>
              <a:spcAft>
                <a:spcPts val="0"/>
              </a:spcAft>
              <a:buClr>
                <a:schemeClr val="accent2"/>
              </a:buClr>
              <a:buSzPts val="3600"/>
              <a:buNone/>
              <a:defRPr sz="3600">
                <a:solidFill>
                  <a:schemeClr val="accent2"/>
                </a:solidFill>
              </a:defRPr>
            </a:lvl8pPr>
            <a:lvl9pPr lvl="8" rtl="0" algn="ctr">
              <a:spcBef>
                <a:spcPts val="0"/>
              </a:spcBef>
              <a:spcAft>
                <a:spcPts val="0"/>
              </a:spcAft>
              <a:buClr>
                <a:schemeClr val="accent2"/>
              </a:buClr>
              <a:buSzPts val="3600"/>
              <a:buNone/>
              <a:defRPr sz="3600">
                <a:solidFill>
                  <a:schemeClr val="accent2"/>
                </a:solidFill>
              </a:defRPr>
            </a:lvl9pPr>
          </a:lstStyle>
          <a:p/>
        </p:txBody>
      </p:sp>
      <p:sp>
        <p:nvSpPr>
          <p:cNvPr id="32" name="Google Shape;32;p5"/>
          <p:cNvSpPr txBox="1"/>
          <p:nvPr>
            <p:ph idx="4" type="title"/>
          </p:nvPr>
        </p:nvSpPr>
        <p:spPr>
          <a:xfrm>
            <a:off x="714125" y="546825"/>
            <a:ext cx="7715700" cy="365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2"/>
              </a:buClr>
              <a:buSzPts val="2400"/>
              <a:buNone/>
              <a:defRPr sz="3000"/>
            </a:lvl1pPr>
            <a:lvl2pPr lvl="1" rtl="0" algn="ctr">
              <a:spcBef>
                <a:spcPts val="0"/>
              </a:spcBef>
              <a:spcAft>
                <a:spcPts val="0"/>
              </a:spcAft>
              <a:buClr>
                <a:schemeClr val="lt1"/>
              </a:buClr>
              <a:buSzPts val="3600"/>
              <a:buNone/>
              <a:defRPr sz="3600">
                <a:solidFill>
                  <a:schemeClr val="lt1"/>
                </a:solidFill>
              </a:defRPr>
            </a:lvl2pPr>
            <a:lvl3pPr lvl="2" rtl="0" algn="ctr">
              <a:spcBef>
                <a:spcPts val="0"/>
              </a:spcBef>
              <a:spcAft>
                <a:spcPts val="0"/>
              </a:spcAft>
              <a:buClr>
                <a:schemeClr val="lt1"/>
              </a:buClr>
              <a:buSzPts val="3600"/>
              <a:buNone/>
              <a:defRPr sz="3600">
                <a:solidFill>
                  <a:schemeClr val="lt1"/>
                </a:solidFill>
              </a:defRPr>
            </a:lvl3pPr>
            <a:lvl4pPr lvl="3" rtl="0" algn="ctr">
              <a:spcBef>
                <a:spcPts val="0"/>
              </a:spcBef>
              <a:spcAft>
                <a:spcPts val="0"/>
              </a:spcAft>
              <a:buClr>
                <a:schemeClr val="lt1"/>
              </a:buClr>
              <a:buSzPts val="3600"/>
              <a:buNone/>
              <a:defRPr sz="3600">
                <a:solidFill>
                  <a:schemeClr val="lt1"/>
                </a:solidFill>
              </a:defRPr>
            </a:lvl4pPr>
            <a:lvl5pPr lvl="4" rtl="0" algn="ctr">
              <a:spcBef>
                <a:spcPts val="0"/>
              </a:spcBef>
              <a:spcAft>
                <a:spcPts val="0"/>
              </a:spcAft>
              <a:buClr>
                <a:schemeClr val="lt1"/>
              </a:buClr>
              <a:buSzPts val="3600"/>
              <a:buNone/>
              <a:defRPr sz="3600">
                <a:solidFill>
                  <a:schemeClr val="lt1"/>
                </a:solidFill>
              </a:defRPr>
            </a:lvl5pPr>
            <a:lvl6pPr lvl="5" rtl="0" algn="ctr">
              <a:spcBef>
                <a:spcPts val="0"/>
              </a:spcBef>
              <a:spcAft>
                <a:spcPts val="0"/>
              </a:spcAft>
              <a:buClr>
                <a:schemeClr val="lt1"/>
              </a:buClr>
              <a:buSzPts val="3600"/>
              <a:buNone/>
              <a:defRPr sz="3600">
                <a:solidFill>
                  <a:schemeClr val="lt1"/>
                </a:solidFill>
              </a:defRPr>
            </a:lvl6pPr>
            <a:lvl7pPr lvl="6" rtl="0" algn="ctr">
              <a:spcBef>
                <a:spcPts val="0"/>
              </a:spcBef>
              <a:spcAft>
                <a:spcPts val="0"/>
              </a:spcAft>
              <a:buClr>
                <a:schemeClr val="lt1"/>
              </a:buClr>
              <a:buSzPts val="3600"/>
              <a:buNone/>
              <a:defRPr sz="3600">
                <a:solidFill>
                  <a:schemeClr val="lt1"/>
                </a:solidFill>
              </a:defRPr>
            </a:lvl7pPr>
            <a:lvl8pPr lvl="7" rtl="0" algn="ctr">
              <a:spcBef>
                <a:spcPts val="0"/>
              </a:spcBef>
              <a:spcAft>
                <a:spcPts val="0"/>
              </a:spcAft>
              <a:buClr>
                <a:schemeClr val="lt1"/>
              </a:buClr>
              <a:buSzPts val="3600"/>
              <a:buNone/>
              <a:defRPr sz="3600">
                <a:solidFill>
                  <a:schemeClr val="lt1"/>
                </a:solidFill>
              </a:defRPr>
            </a:lvl8pPr>
            <a:lvl9pPr lvl="8" rtl="0" algn="ctr">
              <a:spcBef>
                <a:spcPts val="0"/>
              </a:spcBef>
              <a:spcAft>
                <a:spcPts val="0"/>
              </a:spcAft>
              <a:buClr>
                <a:schemeClr val="lt1"/>
              </a:buClr>
              <a:buSzPts val="3600"/>
              <a:buNone/>
              <a:defRPr sz="3600">
                <a:solidFill>
                  <a:schemeClr val="lt1"/>
                </a:solidFill>
              </a:defRPr>
            </a:lvl9pPr>
          </a:lstStyle>
          <a:p/>
        </p:txBody>
      </p:sp>
      <p:sp>
        <p:nvSpPr>
          <p:cNvPr id="33" name="Google Shape;33;p5"/>
          <p:cNvSpPr/>
          <p:nvPr/>
        </p:nvSpPr>
        <p:spPr>
          <a:xfrm flipH="1">
            <a:off x="226985" y="206940"/>
            <a:ext cx="8690031" cy="4729620"/>
          </a:xfrm>
          <a:custGeom>
            <a:rect b="b" l="l" r="r" t="t"/>
            <a:pathLst>
              <a:path extrusionOk="0" fill="none" h="182031" w="284476">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cap="rnd" cmpd="sng" w="269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lt2"/>
        </a:solidFill>
      </p:bgPr>
    </p:bg>
    <p:spTree>
      <p:nvGrpSpPr>
        <p:cNvPr id="34" name="Shape 34"/>
        <p:cNvGrpSpPr/>
        <p:nvPr/>
      </p:nvGrpSpPr>
      <p:grpSpPr>
        <a:xfrm>
          <a:off x="0" y="0"/>
          <a:ext cx="0" cy="0"/>
          <a:chOff x="0" y="0"/>
          <a:chExt cx="0" cy="0"/>
        </a:xfrm>
      </p:grpSpPr>
      <p:pic>
        <p:nvPicPr>
          <p:cNvPr id="35" name="Google Shape;35;p6"/>
          <p:cNvPicPr preferRelativeResize="0"/>
          <p:nvPr/>
        </p:nvPicPr>
        <p:blipFill>
          <a:blip r:embed="rId2">
            <a:alphaModFix amt="75000"/>
          </a:blip>
          <a:stretch>
            <a:fillRect/>
          </a:stretch>
        </p:blipFill>
        <p:spPr>
          <a:xfrm>
            <a:off x="0" y="0"/>
            <a:ext cx="2060450" cy="1984276"/>
          </a:xfrm>
          <a:prstGeom prst="rect">
            <a:avLst/>
          </a:prstGeom>
          <a:noFill/>
          <a:ln>
            <a:noFill/>
          </a:ln>
        </p:spPr>
      </p:pic>
      <p:pic>
        <p:nvPicPr>
          <p:cNvPr id="36" name="Google Shape;36;p6"/>
          <p:cNvPicPr preferRelativeResize="0"/>
          <p:nvPr/>
        </p:nvPicPr>
        <p:blipFill>
          <a:blip r:embed="rId2">
            <a:alphaModFix amt="75000"/>
          </a:blip>
          <a:stretch>
            <a:fillRect/>
          </a:stretch>
        </p:blipFill>
        <p:spPr>
          <a:xfrm rot="10800000">
            <a:off x="7083550" y="3159225"/>
            <a:ext cx="2060450" cy="1984276"/>
          </a:xfrm>
          <a:prstGeom prst="rect">
            <a:avLst/>
          </a:prstGeom>
          <a:noFill/>
          <a:ln>
            <a:noFill/>
          </a:ln>
        </p:spPr>
      </p:pic>
      <p:sp>
        <p:nvSpPr>
          <p:cNvPr id="37" name="Google Shape;37;p6"/>
          <p:cNvSpPr txBox="1"/>
          <p:nvPr>
            <p:ph type="title"/>
          </p:nvPr>
        </p:nvSpPr>
        <p:spPr>
          <a:xfrm>
            <a:off x="714125" y="546825"/>
            <a:ext cx="7716000" cy="3657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3000"/>
            </a:lvl1pPr>
            <a:lvl2pPr lvl="1" rtl="0" algn="ctr">
              <a:spcBef>
                <a:spcPts val="0"/>
              </a:spcBef>
              <a:spcAft>
                <a:spcPts val="0"/>
              </a:spcAft>
              <a:buClr>
                <a:schemeClr val="lt1"/>
              </a:buClr>
              <a:buSzPts val="3600"/>
              <a:buNone/>
              <a:defRPr sz="3600">
                <a:solidFill>
                  <a:schemeClr val="lt1"/>
                </a:solidFill>
              </a:defRPr>
            </a:lvl2pPr>
            <a:lvl3pPr lvl="2" rtl="0" algn="ctr">
              <a:spcBef>
                <a:spcPts val="0"/>
              </a:spcBef>
              <a:spcAft>
                <a:spcPts val="0"/>
              </a:spcAft>
              <a:buClr>
                <a:schemeClr val="lt1"/>
              </a:buClr>
              <a:buSzPts val="3600"/>
              <a:buNone/>
              <a:defRPr sz="3600">
                <a:solidFill>
                  <a:schemeClr val="lt1"/>
                </a:solidFill>
              </a:defRPr>
            </a:lvl3pPr>
            <a:lvl4pPr lvl="3" rtl="0" algn="ctr">
              <a:spcBef>
                <a:spcPts val="0"/>
              </a:spcBef>
              <a:spcAft>
                <a:spcPts val="0"/>
              </a:spcAft>
              <a:buClr>
                <a:schemeClr val="lt1"/>
              </a:buClr>
              <a:buSzPts val="3600"/>
              <a:buNone/>
              <a:defRPr sz="3600">
                <a:solidFill>
                  <a:schemeClr val="lt1"/>
                </a:solidFill>
              </a:defRPr>
            </a:lvl4pPr>
            <a:lvl5pPr lvl="4" rtl="0" algn="ctr">
              <a:spcBef>
                <a:spcPts val="0"/>
              </a:spcBef>
              <a:spcAft>
                <a:spcPts val="0"/>
              </a:spcAft>
              <a:buClr>
                <a:schemeClr val="lt1"/>
              </a:buClr>
              <a:buSzPts val="3600"/>
              <a:buNone/>
              <a:defRPr sz="3600">
                <a:solidFill>
                  <a:schemeClr val="lt1"/>
                </a:solidFill>
              </a:defRPr>
            </a:lvl5pPr>
            <a:lvl6pPr lvl="5" rtl="0" algn="ctr">
              <a:spcBef>
                <a:spcPts val="0"/>
              </a:spcBef>
              <a:spcAft>
                <a:spcPts val="0"/>
              </a:spcAft>
              <a:buClr>
                <a:schemeClr val="lt1"/>
              </a:buClr>
              <a:buSzPts val="3600"/>
              <a:buNone/>
              <a:defRPr sz="3600">
                <a:solidFill>
                  <a:schemeClr val="lt1"/>
                </a:solidFill>
              </a:defRPr>
            </a:lvl6pPr>
            <a:lvl7pPr lvl="6" rtl="0" algn="ctr">
              <a:spcBef>
                <a:spcPts val="0"/>
              </a:spcBef>
              <a:spcAft>
                <a:spcPts val="0"/>
              </a:spcAft>
              <a:buClr>
                <a:schemeClr val="lt1"/>
              </a:buClr>
              <a:buSzPts val="3600"/>
              <a:buNone/>
              <a:defRPr sz="3600">
                <a:solidFill>
                  <a:schemeClr val="lt1"/>
                </a:solidFill>
              </a:defRPr>
            </a:lvl7pPr>
            <a:lvl8pPr lvl="7" rtl="0" algn="ctr">
              <a:spcBef>
                <a:spcPts val="0"/>
              </a:spcBef>
              <a:spcAft>
                <a:spcPts val="0"/>
              </a:spcAft>
              <a:buClr>
                <a:schemeClr val="lt1"/>
              </a:buClr>
              <a:buSzPts val="3600"/>
              <a:buNone/>
              <a:defRPr sz="3600">
                <a:solidFill>
                  <a:schemeClr val="lt1"/>
                </a:solidFill>
              </a:defRPr>
            </a:lvl8pPr>
            <a:lvl9pPr lvl="8" rtl="0" algn="ctr">
              <a:spcBef>
                <a:spcPts val="0"/>
              </a:spcBef>
              <a:spcAft>
                <a:spcPts val="0"/>
              </a:spcAft>
              <a:buClr>
                <a:schemeClr val="lt1"/>
              </a:buClr>
              <a:buSzPts val="3600"/>
              <a:buNone/>
              <a:defRPr sz="3600">
                <a:solidFill>
                  <a:schemeClr val="lt1"/>
                </a:solidFill>
              </a:defRPr>
            </a:lvl9pPr>
          </a:lstStyle>
          <a:p/>
        </p:txBody>
      </p:sp>
      <p:sp>
        <p:nvSpPr>
          <p:cNvPr id="38" name="Google Shape;38;p6"/>
          <p:cNvSpPr/>
          <p:nvPr/>
        </p:nvSpPr>
        <p:spPr>
          <a:xfrm flipH="1">
            <a:off x="226985" y="206940"/>
            <a:ext cx="8690031" cy="4729620"/>
          </a:xfrm>
          <a:custGeom>
            <a:rect b="b" l="l" r="r" t="t"/>
            <a:pathLst>
              <a:path extrusionOk="0" fill="none" h="182031" w="284476">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cap="rnd" cmpd="sng" w="269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9" name="Shape 39"/>
        <p:cNvGrpSpPr/>
        <p:nvPr/>
      </p:nvGrpSpPr>
      <p:grpSpPr>
        <a:xfrm>
          <a:off x="0" y="0"/>
          <a:ext cx="0" cy="0"/>
          <a:chOff x="0" y="0"/>
          <a:chExt cx="0" cy="0"/>
        </a:xfrm>
      </p:grpSpPr>
      <p:pic>
        <p:nvPicPr>
          <p:cNvPr id="40" name="Google Shape;40;p7"/>
          <p:cNvPicPr preferRelativeResize="0"/>
          <p:nvPr/>
        </p:nvPicPr>
        <p:blipFill>
          <a:blip r:embed="rId2">
            <a:alphaModFix amt="75000"/>
          </a:blip>
          <a:stretch>
            <a:fillRect/>
          </a:stretch>
        </p:blipFill>
        <p:spPr>
          <a:xfrm>
            <a:off x="0" y="0"/>
            <a:ext cx="2060450" cy="1984276"/>
          </a:xfrm>
          <a:prstGeom prst="rect">
            <a:avLst/>
          </a:prstGeom>
          <a:noFill/>
          <a:ln>
            <a:noFill/>
          </a:ln>
        </p:spPr>
      </p:pic>
      <p:pic>
        <p:nvPicPr>
          <p:cNvPr id="41" name="Google Shape;41;p7"/>
          <p:cNvPicPr preferRelativeResize="0"/>
          <p:nvPr/>
        </p:nvPicPr>
        <p:blipFill>
          <a:blip r:embed="rId2">
            <a:alphaModFix amt="75000"/>
          </a:blip>
          <a:stretch>
            <a:fillRect/>
          </a:stretch>
        </p:blipFill>
        <p:spPr>
          <a:xfrm rot="10800000">
            <a:off x="7083550" y="3159225"/>
            <a:ext cx="2060450" cy="1984276"/>
          </a:xfrm>
          <a:prstGeom prst="rect">
            <a:avLst/>
          </a:prstGeom>
          <a:noFill/>
          <a:ln>
            <a:noFill/>
          </a:ln>
        </p:spPr>
      </p:pic>
      <p:sp>
        <p:nvSpPr>
          <p:cNvPr id="42" name="Google Shape;42;p7"/>
          <p:cNvSpPr txBox="1"/>
          <p:nvPr>
            <p:ph idx="1" type="body"/>
          </p:nvPr>
        </p:nvSpPr>
        <p:spPr>
          <a:xfrm>
            <a:off x="714125" y="1317600"/>
            <a:ext cx="4962900" cy="2508300"/>
          </a:xfrm>
          <a:prstGeom prst="rect">
            <a:avLst/>
          </a:prstGeom>
        </p:spPr>
        <p:txBody>
          <a:bodyPr anchorCtr="0" anchor="ctr" bIns="91425" lIns="91425" spcFirstLastPara="1" rIns="91425" wrap="square" tIns="91425">
            <a:noAutofit/>
          </a:bodyPr>
          <a:lstStyle>
            <a:lvl1pPr indent="-311150" lvl="0" marL="457200" rtl="0">
              <a:lnSpc>
                <a:spcPct val="100000"/>
              </a:lnSpc>
              <a:spcBef>
                <a:spcPts val="0"/>
              </a:spcBef>
              <a:spcAft>
                <a:spcPts val="0"/>
              </a:spcAft>
              <a:buSzPts val="1300"/>
              <a:buChar char="●"/>
              <a:defRPr sz="1400"/>
            </a:lvl1pPr>
            <a:lvl2pPr indent="-311150" lvl="1" marL="914400" rtl="0">
              <a:spcBef>
                <a:spcPts val="0"/>
              </a:spcBef>
              <a:spcAft>
                <a:spcPts val="0"/>
              </a:spcAft>
              <a:buSzPts val="1300"/>
              <a:buChar char="○"/>
              <a:defRPr sz="1300"/>
            </a:lvl2pPr>
            <a:lvl3pPr indent="-311150" lvl="2" marL="1371600" rtl="0">
              <a:spcBef>
                <a:spcPts val="1600"/>
              </a:spcBef>
              <a:spcAft>
                <a:spcPts val="0"/>
              </a:spcAft>
              <a:buSzPts val="1300"/>
              <a:buChar char="■"/>
              <a:defRPr sz="1300"/>
            </a:lvl3pPr>
            <a:lvl4pPr indent="-311150" lvl="3" marL="1828800" rtl="0">
              <a:spcBef>
                <a:spcPts val="1600"/>
              </a:spcBef>
              <a:spcAft>
                <a:spcPts val="0"/>
              </a:spcAft>
              <a:buSzPts val="1300"/>
              <a:buChar char="●"/>
              <a:defRPr sz="1300"/>
            </a:lvl4pPr>
            <a:lvl5pPr indent="-311150" lvl="4" marL="2286000" rtl="0">
              <a:spcBef>
                <a:spcPts val="1600"/>
              </a:spcBef>
              <a:spcAft>
                <a:spcPts val="0"/>
              </a:spcAft>
              <a:buSzPts val="1300"/>
              <a:buChar char="○"/>
              <a:defRPr sz="1300"/>
            </a:lvl5pPr>
            <a:lvl6pPr indent="-311150" lvl="5" marL="2743200" rtl="0">
              <a:spcBef>
                <a:spcPts val="1600"/>
              </a:spcBef>
              <a:spcAft>
                <a:spcPts val="0"/>
              </a:spcAft>
              <a:buSzPts val="1300"/>
              <a:buChar char="■"/>
              <a:defRPr sz="1300"/>
            </a:lvl6pPr>
            <a:lvl7pPr indent="-311150" lvl="6" marL="3200400" rtl="0">
              <a:spcBef>
                <a:spcPts val="1600"/>
              </a:spcBef>
              <a:spcAft>
                <a:spcPts val="0"/>
              </a:spcAft>
              <a:buSzPts val="1300"/>
              <a:buChar char="●"/>
              <a:defRPr sz="1300"/>
            </a:lvl7pPr>
            <a:lvl8pPr indent="-311150" lvl="7" marL="3657600" rtl="0">
              <a:spcBef>
                <a:spcPts val="1600"/>
              </a:spcBef>
              <a:spcAft>
                <a:spcPts val="0"/>
              </a:spcAft>
              <a:buSzPts val="1300"/>
              <a:buChar char="○"/>
              <a:defRPr sz="1300"/>
            </a:lvl8pPr>
            <a:lvl9pPr indent="-311150" lvl="8" marL="4114800" rtl="0">
              <a:spcBef>
                <a:spcPts val="1600"/>
              </a:spcBef>
              <a:spcAft>
                <a:spcPts val="1600"/>
              </a:spcAft>
              <a:buSzPts val="1300"/>
              <a:buChar char="■"/>
              <a:defRPr sz="1300"/>
            </a:lvl9pPr>
          </a:lstStyle>
          <a:p/>
        </p:txBody>
      </p:sp>
      <p:sp>
        <p:nvSpPr>
          <p:cNvPr id="43" name="Google Shape;43;p7"/>
          <p:cNvSpPr txBox="1"/>
          <p:nvPr>
            <p:ph type="title"/>
          </p:nvPr>
        </p:nvSpPr>
        <p:spPr>
          <a:xfrm>
            <a:off x="714125" y="543950"/>
            <a:ext cx="7715700" cy="368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2"/>
              </a:buClr>
              <a:buSzPts val="2400"/>
              <a:buNone/>
              <a:defRPr sz="3000"/>
            </a:lvl1pPr>
            <a:lvl2pPr lvl="1" rtl="0" algn="ctr">
              <a:spcBef>
                <a:spcPts val="0"/>
              </a:spcBef>
              <a:spcAft>
                <a:spcPts val="0"/>
              </a:spcAft>
              <a:buClr>
                <a:schemeClr val="lt1"/>
              </a:buClr>
              <a:buSzPts val="3600"/>
              <a:buNone/>
              <a:defRPr sz="3600">
                <a:solidFill>
                  <a:schemeClr val="lt1"/>
                </a:solidFill>
              </a:defRPr>
            </a:lvl2pPr>
            <a:lvl3pPr lvl="2" rtl="0" algn="ctr">
              <a:spcBef>
                <a:spcPts val="0"/>
              </a:spcBef>
              <a:spcAft>
                <a:spcPts val="0"/>
              </a:spcAft>
              <a:buClr>
                <a:schemeClr val="lt1"/>
              </a:buClr>
              <a:buSzPts val="3600"/>
              <a:buNone/>
              <a:defRPr sz="3600">
                <a:solidFill>
                  <a:schemeClr val="lt1"/>
                </a:solidFill>
              </a:defRPr>
            </a:lvl3pPr>
            <a:lvl4pPr lvl="3" rtl="0" algn="ctr">
              <a:spcBef>
                <a:spcPts val="0"/>
              </a:spcBef>
              <a:spcAft>
                <a:spcPts val="0"/>
              </a:spcAft>
              <a:buClr>
                <a:schemeClr val="lt1"/>
              </a:buClr>
              <a:buSzPts val="3600"/>
              <a:buNone/>
              <a:defRPr sz="3600">
                <a:solidFill>
                  <a:schemeClr val="lt1"/>
                </a:solidFill>
              </a:defRPr>
            </a:lvl4pPr>
            <a:lvl5pPr lvl="4" rtl="0" algn="ctr">
              <a:spcBef>
                <a:spcPts val="0"/>
              </a:spcBef>
              <a:spcAft>
                <a:spcPts val="0"/>
              </a:spcAft>
              <a:buClr>
                <a:schemeClr val="lt1"/>
              </a:buClr>
              <a:buSzPts val="3600"/>
              <a:buNone/>
              <a:defRPr sz="3600">
                <a:solidFill>
                  <a:schemeClr val="lt1"/>
                </a:solidFill>
              </a:defRPr>
            </a:lvl5pPr>
            <a:lvl6pPr lvl="5" rtl="0" algn="ctr">
              <a:spcBef>
                <a:spcPts val="0"/>
              </a:spcBef>
              <a:spcAft>
                <a:spcPts val="0"/>
              </a:spcAft>
              <a:buClr>
                <a:schemeClr val="lt1"/>
              </a:buClr>
              <a:buSzPts val="3600"/>
              <a:buNone/>
              <a:defRPr sz="3600">
                <a:solidFill>
                  <a:schemeClr val="lt1"/>
                </a:solidFill>
              </a:defRPr>
            </a:lvl6pPr>
            <a:lvl7pPr lvl="6" rtl="0" algn="ctr">
              <a:spcBef>
                <a:spcPts val="0"/>
              </a:spcBef>
              <a:spcAft>
                <a:spcPts val="0"/>
              </a:spcAft>
              <a:buClr>
                <a:schemeClr val="lt1"/>
              </a:buClr>
              <a:buSzPts val="3600"/>
              <a:buNone/>
              <a:defRPr sz="3600">
                <a:solidFill>
                  <a:schemeClr val="lt1"/>
                </a:solidFill>
              </a:defRPr>
            </a:lvl7pPr>
            <a:lvl8pPr lvl="7" rtl="0" algn="ctr">
              <a:spcBef>
                <a:spcPts val="0"/>
              </a:spcBef>
              <a:spcAft>
                <a:spcPts val="0"/>
              </a:spcAft>
              <a:buClr>
                <a:schemeClr val="lt1"/>
              </a:buClr>
              <a:buSzPts val="3600"/>
              <a:buNone/>
              <a:defRPr sz="3600">
                <a:solidFill>
                  <a:schemeClr val="lt1"/>
                </a:solidFill>
              </a:defRPr>
            </a:lvl8pPr>
            <a:lvl9pPr lvl="8" rtl="0" algn="ctr">
              <a:spcBef>
                <a:spcPts val="0"/>
              </a:spcBef>
              <a:spcAft>
                <a:spcPts val="0"/>
              </a:spcAft>
              <a:buClr>
                <a:schemeClr val="lt1"/>
              </a:buClr>
              <a:buSzPts val="3600"/>
              <a:buNone/>
              <a:defRPr sz="3600">
                <a:solidFill>
                  <a:schemeClr val="lt1"/>
                </a:solidFill>
              </a:defRPr>
            </a:lvl9pPr>
          </a:lstStyle>
          <a:p/>
        </p:txBody>
      </p:sp>
      <p:sp>
        <p:nvSpPr>
          <p:cNvPr id="44" name="Google Shape;44;p7"/>
          <p:cNvSpPr/>
          <p:nvPr/>
        </p:nvSpPr>
        <p:spPr>
          <a:xfrm flipH="1">
            <a:off x="226985" y="206940"/>
            <a:ext cx="8690031" cy="4729620"/>
          </a:xfrm>
          <a:custGeom>
            <a:rect b="b" l="l" r="r" t="t"/>
            <a:pathLst>
              <a:path extrusionOk="0" fill="none" h="182031" w="284476">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cap="rnd" cmpd="sng" w="269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45" name="Shape 45"/>
        <p:cNvGrpSpPr/>
        <p:nvPr/>
      </p:nvGrpSpPr>
      <p:grpSpPr>
        <a:xfrm>
          <a:off x="0" y="0"/>
          <a:ext cx="0" cy="0"/>
          <a:chOff x="0" y="0"/>
          <a:chExt cx="0" cy="0"/>
        </a:xfrm>
      </p:grpSpPr>
      <p:pic>
        <p:nvPicPr>
          <p:cNvPr id="46" name="Google Shape;46;p8"/>
          <p:cNvPicPr preferRelativeResize="0"/>
          <p:nvPr/>
        </p:nvPicPr>
        <p:blipFill>
          <a:blip r:embed="rId2">
            <a:alphaModFix amt="35000"/>
          </a:blip>
          <a:stretch>
            <a:fillRect/>
          </a:stretch>
        </p:blipFill>
        <p:spPr>
          <a:xfrm>
            <a:off x="1176338" y="1157288"/>
            <a:ext cx="6791325" cy="2828925"/>
          </a:xfrm>
          <a:prstGeom prst="rect">
            <a:avLst/>
          </a:prstGeom>
          <a:noFill/>
          <a:ln>
            <a:noFill/>
          </a:ln>
        </p:spPr>
      </p:pic>
      <p:sp>
        <p:nvSpPr>
          <p:cNvPr id="47" name="Google Shape;47;p8"/>
          <p:cNvSpPr/>
          <p:nvPr/>
        </p:nvSpPr>
        <p:spPr>
          <a:xfrm flipH="1">
            <a:off x="226985" y="206940"/>
            <a:ext cx="8690031" cy="4729620"/>
          </a:xfrm>
          <a:custGeom>
            <a:rect b="b" l="l" r="r" t="t"/>
            <a:pathLst>
              <a:path extrusionOk="0" fill="none" h="182031" w="284476">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cap="rnd" cmpd="sng" w="269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8"/>
          <p:cNvSpPr txBox="1"/>
          <p:nvPr>
            <p:ph type="title"/>
          </p:nvPr>
        </p:nvSpPr>
        <p:spPr>
          <a:xfrm>
            <a:off x="2230800" y="1304550"/>
            <a:ext cx="4682400" cy="2534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7000"/>
            </a:lvl1pPr>
            <a:lvl2pPr lvl="1" rtl="0" algn="ctr">
              <a:spcBef>
                <a:spcPts val="0"/>
              </a:spcBef>
              <a:spcAft>
                <a:spcPts val="0"/>
              </a:spcAft>
              <a:buClr>
                <a:schemeClr val="lt1"/>
              </a:buClr>
              <a:buSzPts val="3600"/>
              <a:buNone/>
              <a:defRPr sz="3600">
                <a:solidFill>
                  <a:schemeClr val="lt1"/>
                </a:solidFill>
              </a:defRPr>
            </a:lvl2pPr>
            <a:lvl3pPr lvl="2" rtl="0" algn="ctr">
              <a:spcBef>
                <a:spcPts val="0"/>
              </a:spcBef>
              <a:spcAft>
                <a:spcPts val="0"/>
              </a:spcAft>
              <a:buClr>
                <a:schemeClr val="lt1"/>
              </a:buClr>
              <a:buSzPts val="3600"/>
              <a:buNone/>
              <a:defRPr sz="3600">
                <a:solidFill>
                  <a:schemeClr val="lt1"/>
                </a:solidFill>
              </a:defRPr>
            </a:lvl3pPr>
            <a:lvl4pPr lvl="3" rtl="0" algn="ctr">
              <a:spcBef>
                <a:spcPts val="0"/>
              </a:spcBef>
              <a:spcAft>
                <a:spcPts val="0"/>
              </a:spcAft>
              <a:buClr>
                <a:schemeClr val="lt1"/>
              </a:buClr>
              <a:buSzPts val="3600"/>
              <a:buNone/>
              <a:defRPr sz="3600">
                <a:solidFill>
                  <a:schemeClr val="lt1"/>
                </a:solidFill>
              </a:defRPr>
            </a:lvl4pPr>
            <a:lvl5pPr lvl="4" rtl="0" algn="ctr">
              <a:spcBef>
                <a:spcPts val="0"/>
              </a:spcBef>
              <a:spcAft>
                <a:spcPts val="0"/>
              </a:spcAft>
              <a:buClr>
                <a:schemeClr val="lt1"/>
              </a:buClr>
              <a:buSzPts val="3600"/>
              <a:buNone/>
              <a:defRPr sz="3600">
                <a:solidFill>
                  <a:schemeClr val="lt1"/>
                </a:solidFill>
              </a:defRPr>
            </a:lvl5pPr>
            <a:lvl6pPr lvl="5" rtl="0" algn="ctr">
              <a:spcBef>
                <a:spcPts val="0"/>
              </a:spcBef>
              <a:spcAft>
                <a:spcPts val="0"/>
              </a:spcAft>
              <a:buClr>
                <a:schemeClr val="lt1"/>
              </a:buClr>
              <a:buSzPts val="3600"/>
              <a:buNone/>
              <a:defRPr sz="3600">
                <a:solidFill>
                  <a:schemeClr val="lt1"/>
                </a:solidFill>
              </a:defRPr>
            </a:lvl6pPr>
            <a:lvl7pPr lvl="6" rtl="0" algn="ctr">
              <a:spcBef>
                <a:spcPts val="0"/>
              </a:spcBef>
              <a:spcAft>
                <a:spcPts val="0"/>
              </a:spcAft>
              <a:buClr>
                <a:schemeClr val="lt1"/>
              </a:buClr>
              <a:buSzPts val="3600"/>
              <a:buNone/>
              <a:defRPr sz="3600">
                <a:solidFill>
                  <a:schemeClr val="lt1"/>
                </a:solidFill>
              </a:defRPr>
            </a:lvl7pPr>
            <a:lvl8pPr lvl="7" rtl="0" algn="ctr">
              <a:spcBef>
                <a:spcPts val="0"/>
              </a:spcBef>
              <a:spcAft>
                <a:spcPts val="0"/>
              </a:spcAft>
              <a:buClr>
                <a:schemeClr val="lt1"/>
              </a:buClr>
              <a:buSzPts val="3600"/>
              <a:buNone/>
              <a:defRPr sz="3600">
                <a:solidFill>
                  <a:schemeClr val="lt1"/>
                </a:solidFill>
              </a:defRPr>
            </a:lvl8pPr>
            <a:lvl9pPr lvl="8" rtl="0" algn="ctr">
              <a:spcBef>
                <a:spcPts val="0"/>
              </a:spcBef>
              <a:spcAft>
                <a:spcPts val="0"/>
              </a:spcAft>
              <a:buClr>
                <a:schemeClr val="lt1"/>
              </a:buClr>
              <a:buSzPts val="3600"/>
              <a:buNone/>
              <a:defRPr sz="3600">
                <a:solidFill>
                  <a:schemeClr val="lt1"/>
                </a:solidFil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lt2"/>
        </a:solidFill>
      </p:bgPr>
    </p:bg>
    <p:spTree>
      <p:nvGrpSpPr>
        <p:cNvPr id="49" name="Shape 49"/>
        <p:cNvGrpSpPr/>
        <p:nvPr/>
      </p:nvGrpSpPr>
      <p:grpSpPr>
        <a:xfrm>
          <a:off x="0" y="0"/>
          <a:ext cx="0" cy="0"/>
          <a:chOff x="0" y="0"/>
          <a:chExt cx="0" cy="0"/>
        </a:xfrm>
      </p:grpSpPr>
      <p:pic>
        <p:nvPicPr>
          <p:cNvPr id="50" name="Google Shape;50;p9"/>
          <p:cNvPicPr preferRelativeResize="0"/>
          <p:nvPr/>
        </p:nvPicPr>
        <p:blipFill>
          <a:blip r:embed="rId2">
            <a:alphaModFix amt="55000"/>
          </a:blip>
          <a:stretch>
            <a:fillRect/>
          </a:stretch>
        </p:blipFill>
        <p:spPr>
          <a:xfrm flipH="1">
            <a:off x="2958360" y="1779725"/>
            <a:ext cx="3227225" cy="3330400"/>
          </a:xfrm>
          <a:prstGeom prst="rect">
            <a:avLst/>
          </a:prstGeom>
          <a:noFill/>
          <a:ln>
            <a:noFill/>
          </a:ln>
        </p:spPr>
      </p:pic>
      <p:sp>
        <p:nvSpPr>
          <p:cNvPr id="51" name="Google Shape;51;p9"/>
          <p:cNvSpPr txBox="1"/>
          <p:nvPr>
            <p:ph type="title"/>
          </p:nvPr>
        </p:nvSpPr>
        <p:spPr>
          <a:xfrm>
            <a:off x="714120" y="1576894"/>
            <a:ext cx="3060000" cy="3657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accent2"/>
              </a:buClr>
              <a:buSzPts val="1800"/>
              <a:buNone/>
              <a:defRPr sz="2000">
                <a:solidFill>
                  <a:schemeClr val="dk2"/>
                </a:solidFill>
              </a:defRPr>
            </a:lvl1pPr>
            <a:lvl2pPr lvl="1" rtl="0" algn="ctr">
              <a:spcBef>
                <a:spcPts val="0"/>
              </a:spcBef>
              <a:spcAft>
                <a:spcPts val="0"/>
              </a:spcAft>
              <a:buClr>
                <a:schemeClr val="lt1"/>
              </a:buClr>
              <a:buSzPts val="3600"/>
              <a:buNone/>
              <a:defRPr sz="3600">
                <a:solidFill>
                  <a:schemeClr val="lt1"/>
                </a:solidFill>
              </a:defRPr>
            </a:lvl2pPr>
            <a:lvl3pPr lvl="2" rtl="0" algn="ctr">
              <a:spcBef>
                <a:spcPts val="0"/>
              </a:spcBef>
              <a:spcAft>
                <a:spcPts val="0"/>
              </a:spcAft>
              <a:buClr>
                <a:schemeClr val="lt1"/>
              </a:buClr>
              <a:buSzPts val="3600"/>
              <a:buNone/>
              <a:defRPr sz="3600">
                <a:solidFill>
                  <a:schemeClr val="lt1"/>
                </a:solidFill>
              </a:defRPr>
            </a:lvl3pPr>
            <a:lvl4pPr lvl="3" rtl="0" algn="ctr">
              <a:spcBef>
                <a:spcPts val="0"/>
              </a:spcBef>
              <a:spcAft>
                <a:spcPts val="0"/>
              </a:spcAft>
              <a:buClr>
                <a:schemeClr val="lt1"/>
              </a:buClr>
              <a:buSzPts val="3600"/>
              <a:buNone/>
              <a:defRPr sz="3600">
                <a:solidFill>
                  <a:schemeClr val="lt1"/>
                </a:solidFill>
              </a:defRPr>
            </a:lvl4pPr>
            <a:lvl5pPr lvl="4" rtl="0" algn="ctr">
              <a:spcBef>
                <a:spcPts val="0"/>
              </a:spcBef>
              <a:spcAft>
                <a:spcPts val="0"/>
              </a:spcAft>
              <a:buClr>
                <a:schemeClr val="lt1"/>
              </a:buClr>
              <a:buSzPts val="3600"/>
              <a:buNone/>
              <a:defRPr sz="3600">
                <a:solidFill>
                  <a:schemeClr val="lt1"/>
                </a:solidFill>
              </a:defRPr>
            </a:lvl5pPr>
            <a:lvl6pPr lvl="5" rtl="0" algn="ctr">
              <a:spcBef>
                <a:spcPts val="0"/>
              </a:spcBef>
              <a:spcAft>
                <a:spcPts val="0"/>
              </a:spcAft>
              <a:buClr>
                <a:schemeClr val="lt1"/>
              </a:buClr>
              <a:buSzPts val="3600"/>
              <a:buNone/>
              <a:defRPr sz="3600">
                <a:solidFill>
                  <a:schemeClr val="lt1"/>
                </a:solidFill>
              </a:defRPr>
            </a:lvl6pPr>
            <a:lvl7pPr lvl="6" rtl="0" algn="ctr">
              <a:spcBef>
                <a:spcPts val="0"/>
              </a:spcBef>
              <a:spcAft>
                <a:spcPts val="0"/>
              </a:spcAft>
              <a:buClr>
                <a:schemeClr val="lt1"/>
              </a:buClr>
              <a:buSzPts val="3600"/>
              <a:buNone/>
              <a:defRPr sz="3600">
                <a:solidFill>
                  <a:schemeClr val="lt1"/>
                </a:solidFill>
              </a:defRPr>
            </a:lvl7pPr>
            <a:lvl8pPr lvl="7" rtl="0" algn="ctr">
              <a:spcBef>
                <a:spcPts val="0"/>
              </a:spcBef>
              <a:spcAft>
                <a:spcPts val="0"/>
              </a:spcAft>
              <a:buClr>
                <a:schemeClr val="lt1"/>
              </a:buClr>
              <a:buSzPts val="3600"/>
              <a:buNone/>
              <a:defRPr sz="3600">
                <a:solidFill>
                  <a:schemeClr val="lt1"/>
                </a:solidFill>
              </a:defRPr>
            </a:lvl8pPr>
            <a:lvl9pPr lvl="8" rtl="0" algn="ctr">
              <a:spcBef>
                <a:spcPts val="0"/>
              </a:spcBef>
              <a:spcAft>
                <a:spcPts val="0"/>
              </a:spcAft>
              <a:buClr>
                <a:schemeClr val="lt1"/>
              </a:buClr>
              <a:buSzPts val="3600"/>
              <a:buNone/>
              <a:defRPr sz="3600">
                <a:solidFill>
                  <a:schemeClr val="lt1"/>
                </a:solidFill>
              </a:defRPr>
            </a:lvl9pPr>
          </a:lstStyle>
          <a:p/>
        </p:txBody>
      </p:sp>
      <p:sp>
        <p:nvSpPr>
          <p:cNvPr id="52" name="Google Shape;52;p9"/>
          <p:cNvSpPr txBox="1"/>
          <p:nvPr>
            <p:ph idx="2" type="title"/>
          </p:nvPr>
        </p:nvSpPr>
        <p:spPr>
          <a:xfrm>
            <a:off x="714125" y="546825"/>
            <a:ext cx="7715700" cy="3657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accent2"/>
              </a:buClr>
              <a:buSzPts val="2400"/>
              <a:buNone/>
              <a:defRPr sz="3000"/>
            </a:lvl1pPr>
            <a:lvl2pPr lvl="1" rtl="0" algn="ctr">
              <a:spcBef>
                <a:spcPts val="0"/>
              </a:spcBef>
              <a:spcAft>
                <a:spcPts val="0"/>
              </a:spcAft>
              <a:buClr>
                <a:schemeClr val="lt1"/>
              </a:buClr>
              <a:buSzPts val="3600"/>
              <a:buNone/>
              <a:defRPr sz="3600">
                <a:solidFill>
                  <a:schemeClr val="lt1"/>
                </a:solidFill>
              </a:defRPr>
            </a:lvl2pPr>
            <a:lvl3pPr lvl="2" rtl="0" algn="ctr">
              <a:spcBef>
                <a:spcPts val="0"/>
              </a:spcBef>
              <a:spcAft>
                <a:spcPts val="0"/>
              </a:spcAft>
              <a:buClr>
                <a:schemeClr val="lt1"/>
              </a:buClr>
              <a:buSzPts val="3600"/>
              <a:buNone/>
              <a:defRPr sz="3600">
                <a:solidFill>
                  <a:schemeClr val="lt1"/>
                </a:solidFill>
              </a:defRPr>
            </a:lvl3pPr>
            <a:lvl4pPr lvl="3" rtl="0" algn="ctr">
              <a:spcBef>
                <a:spcPts val="0"/>
              </a:spcBef>
              <a:spcAft>
                <a:spcPts val="0"/>
              </a:spcAft>
              <a:buClr>
                <a:schemeClr val="lt1"/>
              </a:buClr>
              <a:buSzPts val="3600"/>
              <a:buNone/>
              <a:defRPr sz="3600">
                <a:solidFill>
                  <a:schemeClr val="lt1"/>
                </a:solidFill>
              </a:defRPr>
            </a:lvl4pPr>
            <a:lvl5pPr lvl="4" rtl="0" algn="ctr">
              <a:spcBef>
                <a:spcPts val="0"/>
              </a:spcBef>
              <a:spcAft>
                <a:spcPts val="0"/>
              </a:spcAft>
              <a:buClr>
                <a:schemeClr val="lt1"/>
              </a:buClr>
              <a:buSzPts val="3600"/>
              <a:buNone/>
              <a:defRPr sz="3600">
                <a:solidFill>
                  <a:schemeClr val="lt1"/>
                </a:solidFill>
              </a:defRPr>
            </a:lvl5pPr>
            <a:lvl6pPr lvl="5" rtl="0" algn="ctr">
              <a:spcBef>
                <a:spcPts val="0"/>
              </a:spcBef>
              <a:spcAft>
                <a:spcPts val="0"/>
              </a:spcAft>
              <a:buClr>
                <a:schemeClr val="lt1"/>
              </a:buClr>
              <a:buSzPts val="3600"/>
              <a:buNone/>
              <a:defRPr sz="3600">
                <a:solidFill>
                  <a:schemeClr val="lt1"/>
                </a:solidFill>
              </a:defRPr>
            </a:lvl6pPr>
            <a:lvl7pPr lvl="6" rtl="0" algn="ctr">
              <a:spcBef>
                <a:spcPts val="0"/>
              </a:spcBef>
              <a:spcAft>
                <a:spcPts val="0"/>
              </a:spcAft>
              <a:buClr>
                <a:schemeClr val="lt1"/>
              </a:buClr>
              <a:buSzPts val="3600"/>
              <a:buNone/>
              <a:defRPr sz="3600">
                <a:solidFill>
                  <a:schemeClr val="lt1"/>
                </a:solidFill>
              </a:defRPr>
            </a:lvl7pPr>
            <a:lvl8pPr lvl="7" rtl="0" algn="ctr">
              <a:spcBef>
                <a:spcPts val="0"/>
              </a:spcBef>
              <a:spcAft>
                <a:spcPts val="0"/>
              </a:spcAft>
              <a:buClr>
                <a:schemeClr val="lt1"/>
              </a:buClr>
              <a:buSzPts val="3600"/>
              <a:buNone/>
              <a:defRPr sz="3600">
                <a:solidFill>
                  <a:schemeClr val="lt1"/>
                </a:solidFill>
              </a:defRPr>
            </a:lvl8pPr>
            <a:lvl9pPr lvl="8" rtl="0" algn="ctr">
              <a:spcBef>
                <a:spcPts val="0"/>
              </a:spcBef>
              <a:spcAft>
                <a:spcPts val="0"/>
              </a:spcAft>
              <a:buClr>
                <a:schemeClr val="lt1"/>
              </a:buClr>
              <a:buSzPts val="3600"/>
              <a:buNone/>
              <a:defRPr sz="3600">
                <a:solidFill>
                  <a:schemeClr val="lt1"/>
                </a:solidFill>
              </a:defRPr>
            </a:lvl9pPr>
          </a:lstStyle>
          <a:p/>
        </p:txBody>
      </p:sp>
      <p:sp>
        <p:nvSpPr>
          <p:cNvPr id="53" name="Google Shape;53;p9"/>
          <p:cNvSpPr txBox="1"/>
          <p:nvPr>
            <p:ph idx="1" type="subTitle"/>
          </p:nvPr>
        </p:nvSpPr>
        <p:spPr>
          <a:xfrm>
            <a:off x="714125" y="1995206"/>
            <a:ext cx="2650200" cy="15714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p:txBody>
      </p:sp>
      <p:sp>
        <p:nvSpPr>
          <p:cNvPr id="54" name="Google Shape;54;p9"/>
          <p:cNvSpPr/>
          <p:nvPr/>
        </p:nvSpPr>
        <p:spPr>
          <a:xfrm flipH="1">
            <a:off x="226985" y="206940"/>
            <a:ext cx="8690031" cy="4729620"/>
          </a:xfrm>
          <a:custGeom>
            <a:rect b="b" l="l" r="r" t="t"/>
            <a:pathLst>
              <a:path extrusionOk="0" fill="none" h="182031" w="284476">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cap="rnd" cmpd="sng" w="269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5" name="Shape 55"/>
        <p:cNvGrpSpPr/>
        <p:nvPr/>
      </p:nvGrpSpPr>
      <p:grpSpPr>
        <a:xfrm>
          <a:off x="0" y="0"/>
          <a:ext cx="0" cy="0"/>
          <a:chOff x="0" y="0"/>
          <a:chExt cx="0" cy="0"/>
        </a:xfrm>
      </p:grpSpPr>
      <p:sp>
        <p:nvSpPr>
          <p:cNvPr id="56" name="Google Shape;56;p10"/>
          <p:cNvSpPr txBox="1"/>
          <p:nvPr>
            <p:ph type="title"/>
          </p:nvPr>
        </p:nvSpPr>
        <p:spPr>
          <a:xfrm>
            <a:off x="4798375" y="3473350"/>
            <a:ext cx="3631500" cy="1126200"/>
          </a:xfrm>
          <a:prstGeom prst="rect">
            <a:avLst/>
          </a:prstGeom>
        </p:spPr>
        <p:txBody>
          <a:bodyPr anchorCtr="0" anchor="ctr" bIns="91425" lIns="91425" spcFirstLastPara="1" rIns="91425" wrap="square" tIns="91425">
            <a:noAutofit/>
          </a:bodyPr>
          <a:lstStyle>
            <a:lvl1pPr lvl="0" rtl="0" algn="r">
              <a:spcBef>
                <a:spcPts val="0"/>
              </a:spcBef>
              <a:spcAft>
                <a:spcPts val="0"/>
              </a:spcAft>
              <a:buClr>
                <a:schemeClr val="accent2"/>
              </a:buClr>
              <a:buSzPts val="3600"/>
              <a:buNone/>
              <a:defRPr sz="2700">
                <a:solidFill>
                  <a:schemeClr val="lt2"/>
                </a:solidFill>
              </a:defRPr>
            </a:lvl1pPr>
            <a:lvl2pPr lvl="1" rtl="0" algn="ctr">
              <a:spcBef>
                <a:spcPts val="0"/>
              </a:spcBef>
              <a:spcAft>
                <a:spcPts val="0"/>
              </a:spcAft>
              <a:buClr>
                <a:schemeClr val="lt1"/>
              </a:buClr>
              <a:buSzPts val="3600"/>
              <a:buNone/>
              <a:defRPr sz="3600">
                <a:solidFill>
                  <a:schemeClr val="lt1"/>
                </a:solidFill>
              </a:defRPr>
            </a:lvl2pPr>
            <a:lvl3pPr lvl="2" rtl="0" algn="ctr">
              <a:spcBef>
                <a:spcPts val="0"/>
              </a:spcBef>
              <a:spcAft>
                <a:spcPts val="0"/>
              </a:spcAft>
              <a:buClr>
                <a:schemeClr val="lt1"/>
              </a:buClr>
              <a:buSzPts val="3600"/>
              <a:buNone/>
              <a:defRPr sz="3600">
                <a:solidFill>
                  <a:schemeClr val="lt1"/>
                </a:solidFill>
              </a:defRPr>
            </a:lvl3pPr>
            <a:lvl4pPr lvl="3" rtl="0" algn="ctr">
              <a:spcBef>
                <a:spcPts val="0"/>
              </a:spcBef>
              <a:spcAft>
                <a:spcPts val="0"/>
              </a:spcAft>
              <a:buClr>
                <a:schemeClr val="lt1"/>
              </a:buClr>
              <a:buSzPts val="3600"/>
              <a:buNone/>
              <a:defRPr sz="3600">
                <a:solidFill>
                  <a:schemeClr val="lt1"/>
                </a:solidFill>
              </a:defRPr>
            </a:lvl4pPr>
            <a:lvl5pPr lvl="4" rtl="0" algn="ctr">
              <a:spcBef>
                <a:spcPts val="0"/>
              </a:spcBef>
              <a:spcAft>
                <a:spcPts val="0"/>
              </a:spcAft>
              <a:buClr>
                <a:schemeClr val="lt1"/>
              </a:buClr>
              <a:buSzPts val="3600"/>
              <a:buNone/>
              <a:defRPr sz="3600">
                <a:solidFill>
                  <a:schemeClr val="lt1"/>
                </a:solidFill>
              </a:defRPr>
            </a:lvl5pPr>
            <a:lvl6pPr lvl="5" rtl="0" algn="ctr">
              <a:spcBef>
                <a:spcPts val="0"/>
              </a:spcBef>
              <a:spcAft>
                <a:spcPts val="0"/>
              </a:spcAft>
              <a:buClr>
                <a:schemeClr val="lt1"/>
              </a:buClr>
              <a:buSzPts val="3600"/>
              <a:buNone/>
              <a:defRPr sz="3600">
                <a:solidFill>
                  <a:schemeClr val="lt1"/>
                </a:solidFill>
              </a:defRPr>
            </a:lvl6pPr>
            <a:lvl7pPr lvl="6" rtl="0" algn="ctr">
              <a:spcBef>
                <a:spcPts val="0"/>
              </a:spcBef>
              <a:spcAft>
                <a:spcPts val="0"/>
              </a:spcAft>
              <a:buClr>
                <a:schemeClr val="lt1"/>
              </a:buClr>
              <a:buSzPts val="3600"/>
              <a:buNone/>
              <a:defRPr sz="3600">
                <a:solidFill>
                  <a:schemeClr val="lt1"/>
                </a:solidFill>
              </a:defRPr>
            </a:lvl7pPr>
            <a:lvl8pPr lvl="7" rtl="0" algn="ctr">
              <a:spcBef>
                <a:spcPts val="0"/>
              </a:spcBef>
              <a:spcAft>
                <a:spcPts val="0"/>
              </a:spcAft>
              <a:buClr>
                <a:schemeClr val="lt1"/>
              </a:buClr>
              <a:buSzPts val="3600"/>
              <a:buNone/>
              <a:defRPr sz="3600">
                <a:solidFill>
                  <a:schemeClr val="lt1"/>
                </a:solidFill>
              </a:defRPr>
            </a:lvl8pPr>
            <a:lvl9pPr lvl="8" rtl="0" algn="ctr">
              <a:spcBef>
                <a:spcPts val="0"/>
              </a:spcBef>
              <a:spcAft>
                <a:spcPts val="0"/>
              </a:spcAft>
              <a:buClr>
                <a:schemeClr val="lt1"/>
              </a:buClr>
              <a:buSzPts val="3600"/>
              <a:buNone/>
              <a:defRPr sz="3600">
                <a:solidFill>
                  <a:schemeClr val="lt1"/>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slideLayout" Target="../slideLayouts/slideLayout2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2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2"/>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2"/>
              </a:buClr>
              <a:buSzPts val="2800"/>
              <a:buFont typeface="Libre Baskerville"/>
              <a:buNone/>
              <a:defRPr b="1" sz="2800">
                <a:solidFill>
                  <a:schemeClr val="dk2"/>
                </a:solidFill>
                <a:latin typeface="Libre Baskerville"/>
                <a:ea typeface="Libre Baskerville"/>
                <a:cs typeface="Libre Baskerville"/>
                <a:sym typeface="Libre Baskerville"/>
              </a:defRPr>
            </a:lvl1pPr>
            <a:lvl2pPr lvl="1">
              <a:spcBef>
                <a:spcPts val="0"/>
              </a:spcBef>
              <a:spcAft>
                <a:spcPts val="0"/>
              </a:spcAft>
              <a:buClr>
                <a:schemeClr val="dk2"/>
              </a:buClr>
              <a:buSzPts val="2800"/>
              <a:buNone/>
              <a:defRPr sz="2800">
                <a:solidFill>
                  <a:schemeClr val="dk2"/>
                </a:solidFill>
              </a:defRPr>
            </a:lvl2pPr>
            <a:lvl3pPr lvl="2">
              <a:spcBef>
                <a:spcPts val="0"/>
              </a:spcBef>
              <a:spcAft>
                <a:spcPts val="0"/>
              </a:spcAft>
              <a:buClr>
                <a:schemeClr val="dk2"/>
              </a:buClr>
              <a:buSzPts val="2800"/>
              <a:buNone/>
              <a:defRPr sz="2800">
                <a:solidFill>
                  <a:schemeClr val="dk2"/>
                </a:solidFill>
              </a:defRPr>
            </a:lvl3pPr>
            <a:lvl4pPr lvl="3">
              <a:spcBef>
                <a:spcPts val="0"/>
              </a:spcBef>
              <a:spcAft>
                <a:spcPts val="0"/>
              </a:spcAft>
              <a:buClr>
                <a:schemeClr val="dk2"/>
              </a:buClr>
              <a:buSzPts val="2800"/>
              <a:buNone/>
              <a:defRPr sz="2800">
                <a:solidFill>
                  <a:schemeClr val="dk2"/>
                </a:solidFill>
              </a:defRPr>
            </a:lvl4pPr>
            <a:lvl5pPr lvl="4">
              <a:spcBef>
                <a:spcPts val="0"/>
              </a:spcBef>
              <a:spcAft>
                <a:spcPts val="0"/>
              </a:spcAft>
              <a:buClr>
                <a:schemeClr val="dk2"/>
              </a:buClr>
              <a:buSzPts val="2800"/>
              <a:buNone/>
              <a:defRPr sz="2800">
                <a:solidFill>
                  <a:schemeClr val="dk2"/>
                </a:solidFill>
              </a:defRPr>
            </a:lvl5pPr>
            <a:lvl6pPr lvl="5">
              <a:spcBef>
                <a:spcPts val="0"/>
              </a:spcBef>
              <a:spcAft>
                <a:spcPts val="0"/>
              </a:spcAft>
              <a:buClr>
                <a:schemeClr val="dk2"/>
              </a:buClr>
              <a:buSzPts val="2800"/>
              <a:buNone/>
              <a:defRPr sz="2800">
                <a:solidFill>
                  <a:schemeClr val="dk2"/>
                </a:solidFill>
              </a:defRPr>
            </a:lvl6pPr>
            <a:lvl7pPr lvl="6">
              <a:spcBef>
                <a:spcPts val="0"/>
              </a:spcBef>
              <a:spcAft>
                <a:spcPts val="0"/>
              </a:spcAft>
              <a:buClr>
                <a:schemeClr val="dk2"/>
              </a:buClr>
              <a:buSzPts val="2800"/>
              <a:buNone/>
              <a:defRPr sz="2800">
                <a:solidFill>
                  <a:schemeClr val="dk2"/>
                </a:solidFill>
              </a:defRPr>
            </a:lvl7pPr>
            <a:lvl8pPr lvl="7">
              <a:spcBef>
                <a:spcPts val="0"/>
              </a:spcBef>
              <a:spcAft>
                <a:spcPts val="0"/>
              </a:spcAft>
              <a:buClr>
                <a:schemeClr val="dk2"/>
              </a:buClr>
              <a:buSzPts val="2800"/>
              <a:buNone/>
              <a:defRPr sz="2800">
                <a:solidFill>
                  <a:schemeClr val="dk2"/>
                </a:solidFill>
              </a:defRPr>
            </a:lvl8pPr>
            <a:lvl9pPr lvl="8">
              <a:spcBef>
                <a:spcPts val="0"/>
              </a:spcBef>
              <a:spcAft>
                <a:spcPts val="0"/>
              </a:spcAft>
              <a:buClr>
                <a:schemeClr val="dk2"/>
              </a:buClr>
              <a:buSzPts val="2800"/>
              <a:buNone/>
              <a:defRPr sz="2800">
                <a:solidFill>
                  <a:schemeClr val="dk2"/>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indent="-342900" lvl="1" marL="914400">
              <a:lnSpc>
                <a:spcPct val="115000"/>
              </a:lnSpc>
              <a:spcBef>
                <a:spcPts val="1600"/>
              </a:spcBef>
              <a:spcAft>
                <a:spcPts val="0"/>
              </a:spcAft>
              <a:buClr>
                <a:schemeClr val="dk2"/>
              </a:buClr>
              <a:buSzPts val="1800"/>
              <a:buFont typeface="Roboto"/>
              <a:buChar char="○"/>
              <a:defRPr sz="1800">
                <a:solidFill>
                  <a:schemeClr val="dk2"/>
                </a:solidFill>
                <a:latin typeface="Roboto"/>
                <a:ea typeface="Roboto"/>
                <a:cs typeface="Roboto"/>
                <a:sym typeface="Roboto"/>
              </a:defRPr>
            </a:lvl2pPr>
            <a:lvl3pPr indent="-342900" lvl="2" marL="1371600">
              <a:lnSpc>
                <a:spcPct val="115000"/>
              </a:lnSpc>
              <a:spcBef>
                <a:spcPts val="1600"/>
              </a:spcBef>
              <a:spcAft>
                <a:spcPts val="0"/>
              </a:spcAft>
              <a:buClr>
                <a:schemeClr val="dk2"/>
              </a:buClr>
              <a:buSzPts val="1800"/>
              <a:buFont typeface="Roboto"/>
              <a:buChar char="■"/>
              <a:defRPr sz="1800">
                <a:solidFill>
                  <a:schemeClr val="dk2"/>
                </a:solidFill>
                <a:latin typeface="Roboto"/>
                <a:ea typeface="Roboto"/>
                <a:cs typeface="Roboto"/>
                <a:sym typeface="Roboto"/>
              </a:defRPr>
            </a:lvl3pPr>
            <a:lvl4pPr indent="-342900" lvl="3" marL="1828800">
              <a:lnSpc>
                <a:spcPct val="115000"/>
              </a:lnSpc>
              <a:spcBef>
                <a:spcPts val="1600"/>
              </a:spcBef>
              <a:spcAft>
                <a:spcPts val="0"/>
              </a:spcAft>
              <a:buClr>
                <a:schemeClr val="dk2"/>
              </a:buClr>
              <a:buSzPts val="1800"/>
              <a:buFont typeface="Roboto"/>
              <a:buChar char="●"/>
              <a:defRPr sz="1800">
                <a:solidFill>
                  <a:schemeClr val="dk2"/>
                </a:solidFill>
                <a:latin typeface="Roboto"/>
                <a:ea typeface="Roboto"/>
                <a:cs typeface="Roboto"/>
                <a:sym typeface="Roboto"/>
              </a:defRPr>
            </a:lvl4pPr>
            <a:lvl5pPr indent="-342900" lvl="4" marL="2286000">
              <a:lnSpc>
                <a:spcPct val="115000"/>
              </a:lnSpc>
              <a:spcBef>
                <a:spcPts val="1600"/>
              </a:spcBef>
              <a:spcAft>
                <a:spcPts val="0"/>
              </a:spcAft>
              <a:buClr>
                <a:schemeClr val="dk2"/>
              </a:buClr>
              <a:buSzPts val="1800"/>
              <a:buFont typeface="Roboto"/>
              <a:buChar char="○"/>
              <a:defRPr sz="1800">
                <a:solidFill>
                  <a:schemeClr val="dk2"/>
                </a:solidFill>
                <a:latin typeface="Roboto"/>
                <a:ea typeface="Roboto"/>
                <a:cs typeface="Roboto"/>
                <a:sym typeface="Roboto"/>
              </a:defRPr>
            </a:lvl5pPr>
            <a:lvl6pPr indent="-342900" lvl="5" marL="2743200">
              <a:lnSpc>
                <a:spcPct val="115000"/>
              </a:lnSpc>
              <a:spcBef>
                <a:spcPts val="1600"/>
              </a:spcBef>
              <a:spcAft>
                <a:spcPts val="0"/>
              </a:spcAft>
              <a:buClr>
                <a:schemeClr val="dk2"/>
              </a:buClr>
              <a:buSzPts val="1800"/>
              <a:buFont typeface="Roboto"/>
              <a:buChar char="■"/>
              <a:defRPr sz="1800">
                <a:solidFill>
                  <a:schemeClr val="dk2"/>
                </a:solidFill>
                <a:latin typeface="Roboto"/>
                <a:ea typeface="Roboto"/>
                <a:cs typeface="Roboto"/>
                <a:sym typeface="Roboto"/>
              </a:defRPr>
            </a:lvl6pPr>
            <a:lvl7pPr indent="-342900" lvl="6" marL="3200400">
              <a:lnSpc>
                <a:spcPct val="115000"/>
              </a:lnSpc>
              <a:spcBef>
                <a:spcPts val="1600"/>
              </a:spcBef>
              <a:spcAft>
                <a:spcPts val="0"/>
              </a:spcAft>
              <a:buClr>
                <a:schemeClr val="dk2"/>
              </a:buClr>
              <a:buSzPts val="1800"/>
              <a:buFont typeface="Roboto"/>
              <a:buChar char="●"/>
              <a:defRPr sz="1800">
                <a:solidFill>
                  <a:schemeClr val="dk2"/>
                </a:solidFill>
                <a:latin typeface="Roboto"/>
                <a:ea typeface="Roboto"/>
                <a:cs typeface="Roboto"/>
                <a:sym typeface="Roboto"/>
              </a:defRPr>
            </a:lvl7pPr>
            <a:lvl8pPr indent="-342900" lvl="7" marL="3657600">
              <a:lnSpc>
                <a:spcPct val="115000"/>
              </a:lnSpc>
              <a:spcBef>
                <a:spcPts val="1600"/>
              </a:spcBef>
              <a:spcAft>
                <a:spcPts val="0"/>
              </a:spcAft>
              <a:buClr>
                <a:schemeClr val="dk2"/>
              </a:buClr>
              <a:buSzPts val="1800"/>
              <a:buFont typeface="Roboto"/>
              <a:buChar char="○"/>
              <a:defRPr sz="1800">
                <a:solidFill>
                  <a:schemeClr val="dk2"/>
                </a:solidFill>
                <a:latin typeface="Roboto"/>
                <a:ea typeface="Roboto"/>
                <a:cs typeface="Roboto"/>
                <a:sym typeface="Roboto"/>
              </a:defRPr>
            </a:lvl8pPr>
            <a:lvl9pPr indent="-342900" lvl="8" marL="4114800">
              <a:lnSpc>
                <a:spcPct val="115000"/>
              </a:lnSpc>
              <a:spcBef>
                <a:spcPts val="1600"/>
              </a:spcBef>
              <a:spcAft>
                <a:spcPts val="1600"/>
              </a:spcAft>
              <a:buClr>
                <a:schemeClr val="dk2"/>
              </a:buClr>
              <a:buSzPts val="1800"/>
              <a:buFont typeface="Roboto"/>
              <a:buChar char="■"/>
              <a:defRPr sz="1800">
                <a:solidFill>
                  <a:schemeClr val="dk2"/>
                </a:solidFill>
                <a:latin typeface="Roboto"/>
                <a:ea typeface="Roboto"/>
                <a:cs typeface="Roboto"/>
                <a:sym typeface="Roboto"/>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docs.google.com/spreadsheets/d/1M5Z8JCjHccFSWMiZB69eHi4gq89Na-EFf-Yqm1fzqYQ/copy" TargetMode="External"/><Relationship Id="rId4" Type="http://schemas.openxmlformats.org/officeDocument/2006/relationships/hyperlink" Target="https://quizlet.com/_bs5ge9?x=1jqt&amp;i=4ivbvu" TargetMode="External"/><Relationship Id="rId5" Type="http://schemas.openxmlformats.org/officeDocument/2006/relationships/hyperlink" Target="https://g.co/kgs/b4yjxk" TargetMode="External"/><Relationship Id="rId6" Type="http://schemas.openxmlformats.org/officeDocument/2006/relationships/hyperlink" Target="https://www.stlouisfed.org/-/media/project/frbstl/stlouisfed/education/lessons/pdf/uncle-jeds-barbershop.pdf"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6.xml"/><Relationship Id="rId3" Type="http://schemas.openxmlformats.org/officeDocument/2006/relationships/hyperlink" Target="https://www.stlouisfed.org/-/media/project/frbstl/stlouisfed/education/curriculum/pdf/kiddynomics-lesson-1-betty-bunny-wants-everything.pdf?la=en"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9.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3.jpg"/><Relationship Id="rId4" Type="http://schemas.openxmlformats.org/officeDocument/2006/relationships/image" Target="../media/image6.jpg"/><Relationship Id="rId5" Type="http://schemas.openxmlformats.org/officeDocument/2006/relationships/image" Target="../media/image1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hyperlink" Target="https://tinyurl.com/2exk3v25"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www.youtube.com/watch?v=kBfJXE9t5h8" TargetMode="External"/><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4.xml"/><Relationship Id="rId3" Type="http://schemas.openxmlformats.org/officeDocument/2006/relationships/hyperlink" Target="https://www.stlouisfed.org/-/media/project/frbstl/stlouisfed/Education/Lessons/pdf/The-Goat-in-the-Rug.pdf"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hyperlink" Target="http://www.youtube.com/watch?v=nCek0vg9Fys" TargetMode="External"/><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4.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hyperlink" Target="https://padlet.com/teresa_mungai/o1abseg2pjk7sizv"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2.xml"/><Relationship Id="rId3" Type="http://schemas.openxmlformats.org/officeDocument/2006/relationships/hyperlink" Target="https://www.stlouisfed.org/-/media/project/frbstl/stlouisfed/education/lessons/pdf/potato.pdf"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22.jpg"/><Relationship Id="rId4" Type="http://schemas.openxmlformats.org/officeDocument/2006/relationships/image" Target="../media/image21.jpg"/><Relationship Id="rId5" Type="http://schemas.openxmlformats.org/officeDocument/2006/relationships/image" Target="../media/image20.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10.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9.xml"/><Relationship Id="rId3" Type="http://schemas.openxmlformats.org/officeDocument/2006/relationships/hyperlink" Target="http://www.econed.org/wp-content/uploads/New-Coat-for-Anna-FINAL-CC.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hyperlink" Target="http://www.youtube.com/watch?v=HsJ0Jqvm2PM" TargetMode="External"/><Relationship Id="rId4" Type="http://schemas.openxmlformats.org/officeDocument/2006/relationships/image" Target="../media/image12.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2.xml"/><Relationship Id="rId3" Type="http://schemas.openxmlformats.org/officeDocument/2006/relationships/hyperlink" Target="https://docs.google.com/document/d/1aIgKS74rK-76T1dhmyldUNAB8w7VHejR6gMXN1tQgMY/edit?usp=sharing"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hyperlink" Target="https://www.economicsnetwork.ac.uk/showcase/sloman_game" TargetMode="External"/><Relationship Id="rId4" Type="http://schemas.openxmlformats.org/officeDocument/2006/relationships/hyperlink" Target="https://www.nationalgeographic.org/activity/the-trading-game/" TargetMode="External"/><Relationship Id="rId5" Type="http://schemas.openxmlformats.org/officeDocument/2006/relationships/hyperlink" Target="https://www.fte.org/wp-content/uploads/Tic-Tac-Toe-Tariff-.pdf" TargetMode="External"/><Relationship Id="rId6" Type="http://schemas.openxmlformats.org/officeDocument/2006/relationships/hyperlink" Target="https://www.stlouisfed.org/-/media/project/frbstl/stlouisfed/education/lessons/pdf/potato.pdf" TargetMode="External"/><Relationship Id="rId7" Type="http://schemas.openxmlformats.org/officeDocument/2006/relationships/hyperlink" Target="https://www.izzit.org/products/detail.php?video=win_win"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 Id="rId3" Type="http://schemas.openxmlformats.org/officeDocument/2006/relationships/hyperlink" Target="https://www.stlouisfed.org/-/media/project/frbstl/stlouisfed/education/lessons/pdf/uncle-jeds-barbershop.pd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www.youtube.com/watch?v=B2HCE2kjq8Q" TargetMode="Externa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4"/>
          <p:cNvSpPr txBox="1"/>
          <p:nvPr>
            <p:ph type="ctrTitle"/>
          </p:nvPr>
        </p:nvSpPr>
        <p:spPr>
          <a:xfrm>
            <a:off x="3107850" y="1364088"/>
            <a:ext cx="5322000" cy="14523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sz="4800">
                <a:latin typeface="Berkshire Swash"/>
                <a:ea typeface="Berkshire Swash"/>
                <a:cs typeface="Berkshire Swash"/>
                <a:sym typeface="Berkshire Swash"/>
              </a:rPr>
              <a:t>Once Upon a Time </a:t>
            </a:r>
            <a:endParaRPr sz="4800">
              <a:latin typeface="Berkshire Swash"/>
              <a:ea typeface="Berkshire Swash"/>
              <a:cs typeface="Berkshire Swash"/>
              <a:sym typeface="Berkshire Swash"/>
            </a:endParaRPr>
          </a:p>
          <a:p>
            <a:pPr indent="0" lvl="0" marL="0" rtl="0" algn="r">
              <a:spcBef>
                <a:spcPts val="0"/>
              </a:spcBef>
              <a:spcAft>
                <a:spcPts val="0"/>
              </a:spcAft>
              <a:buNone/>
            </a:pPr>
            <a:r>
              <a:rPr lang="en" sz="4800">
                <a:latin typeface="Berkshire Swash"/>
                <a:ea typeface="Berkshire Swash"/>
                <a:cs typeface="Berkshire Swash"/>
                <a:sym typeface="Berkshire Swash"/>
              </a:rPr>
              <a:t>in </a:t>
            </a:r>
            <a:r>
              <a:rPr lang="en" sz="4800">
                <a:latin typeface="Berkshire Swash"/>
                <a:ea typeface="Berkshire Swash"/>
                <a:cs typeface="Berkshire Swash"/>
                <a:sym typeface="Berkshire Swash"/>
              </a:rPr>
              <a:t>Economics</a:t>
            </a:r>
            <a:r>
              <a:rPr lang="en" sz="5600">
                <a:solidFill>
                  <a:schemeClr val="dk2"/>
                </a:solidFill>
              </a:rPr>
              <a:t> </a:t>
            </a:r>
            <a:endParaRPr sz="5600">
              <a:solidFill>
                <a:schemeClr val="dk2"/>
              </a:solidFill>
            </a:endParaRPr>
          </a:p>
        </p:txBody>
      </p:sp>
      <p:sp>
        <p:nvSpPr>
          <p:cNvPr id="175" name="Google Shape;175;p24"/>
          <p:cNvSpPr txBox="1"/>
          <p:nvPr>
            <p:ph idx="1" type="subTitle"/>
          </p:nvPr>
        </p:nvSpPr>
        <p:spPr>
          <a:xfrm>
            <a:off x="6493050" y="3043888"/>
            <a:ext cx="1936800" cy="792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Chandler Jordan</a:t>
            </a:r>
            <a:endParaRPr/>
          </a:p>
          <a:p>
            <a:pPr indent="0" lvl="0" marL="0" rtl="0" algn="r">
              <a:spcBef>
                <a:spcPts val="0"/>
              </a:spcBef>
              <a:spcAft>
                <a:spcPts val="0"/>
              </a:spcAft>
              <a:buNone/>
            </a:pPr>
            <a:r>
              <a:rPr lang="en" sz="1500"/>
              <a:t>SC Economics</a:t>
            </a:r>
            <a:endParaRPr sz="1500"/>
          </a:p>
        </p:txBody>
      </p:sp>
      <p:grpSp>
        <p:nvGrpSpPr>
          <p:cNvPr id="176" name="Google Shape;176;p24"/>
          <p:cNvGrpSpPr/>
          <p:nvPr/>
        </p:nvGrpSpPr>
        <p:grpSpPr>
          <a:xfrm>
            <a:off x="637993" y="2365488"/>
            <a:ext cx="4048654" cy="2351539"/>
            <a:chOff x="953187" y="2352950"/>
            <a:chExt cx="4174300" cy="2424517"/>
          </a:xfrm>
        </p:grpSpPr>
        <p:sp>
          <p:nvSpPr>
            <p:cNvPr id="177" name="Google Shape;177;p24"/>
            <p:cNvSpPr/>
            <p:nvPr/>
          </p:nvSpPr>
          <p:spPr>
            <a:xfrm>
              <a:off x="953187" y="4251247"/>
              <a:ext cx="4174300" cy="526220"/>
            </a:xfrm>
            <a:custGeom>
              <a:rect b="b" l="l" r="r" t="t"/>
              <a:pathLst>
                <a:path extrusionOk="0" h="15234" w="166972">
                  <a:moveTo>
                    <a:pt x="83486" y="1"/>
                  </a:moveTo>
                  <a:cubicBezTo>
                    <a:pt x="37370" y="1"/>
                    <a:pt x="1" y="3411"/>
                    <a:pt x="1" y="7617"/>
                  </a:cubicBezTo>
                  <a:cubicBezTo>
                    <a:pt x="1" y="11823"/>
                    <a:pt x="37370" y="15233"/>
                    <a:pt x="83486" y="15233"/>
                  </a:cubicBezTo>
                  <a:cubicBezTo>
                    <a:pt x="129602" y="15233"/>
                    <a:pt x="166971" y="11823"/>
                    <a:pt x="166971" y="7617"/>
                  </a:cubicBezTo>
                  <a:cubicBezTo>
                    <a:pt x="166971" y="3411"/>
                    <a:pt x="129602" y="1"/>
                    <a:pt x="8348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4"/>
            <p:cNvSpPr/>
            <p:nvPr/>
          </p:nvSpPr>
          <p:spPr>
            <a:xfrm>
              <a:off x="3151725" y="3745425"/>
              <a:ext cx="1626850" cy="696250"/>
            </a:xfrm>
            <a:custGeom>
              <a:rect b="b" l="l" r="r" t="t"/>
              <a:pathLst>
                <a:path extrusionOk="0" h="27850" w="65074">
                  <a:moveTo>
                    <a:pt x="1" y="1"/>
                  </a:moveTo>
                  <a:lnTo>
                    <a:pt x="1" y="27850"/>
                  </a:lnTo>
                  <a:lnTo>
                    <a:pt x="65073" y="27850"/>
                  </a:lnTo>
                  <a:lnTo>
                    <a:pt x="65073" y="25025"/>
                  </a:lnTo>
                  <a:lnTo>
                    <a:pt x="56808" y="25025"/>
                  </a:lnTo>
                  <a:lnTo>
                    <a:pt x="56808" y="2825"/>
                  </a:lnTo>
                  <a:lnTo>
                    <a:pt x="65073" y="2825"/>
                  </a:lnTo>
                  <a:lnTo>
                    <a:pt x="6507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4"/>
            <p:cNvSpPr/>
            <p:nvPr/>
          </p:nvSpPr>
          <p:spPr>
            <a:xfrm>
              <a:off x="1524925" y="3745425"/>
              <a:ext cx="1626825" cy="696250"/>
            </a:xfrm>
            <a:custGeom>
              <a:rect b="b" l="l" r="r" t="t"/>
              <a:pathLst>
                <a:path extrusionOk="0" h="27850" w="65073">
                  <a:moveTo>
                    <a:pt x="0" y="1"/>
                  </a:moveTo>
                  <a:lnTo>
                    <a:pt x="0" y="27850"/>
                  </a:lnTo>
                  <a:lnTo>
                    <a:pt x="65073" y="27850"/>
                  </a:lnTo>
                  <a:lnTo>
                    <a:pt x="6507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4"/>
            <p:cNvSpPr/>
            <p:nvPr/>
          </p:nvSpPr>
          <p:spPr>
            <a:xfrm>
              <a:off x="1371125" y="3745425"/>
              <a:ext cx="308125" cy="696250"/>
            </a:xfrm>
            <a:custGeom>
              <a:rect b="b" l="l" r="r" t="t"/>
              <a:pathLst>
                <a:path extrusionOk="0" h="27850" w="12325">
                  <a:moveTo>
                    <a:pt x="6152" y="1"/>
                  </a:moveTo>
                  <a:cubicBezTo>
                    <a:pt x="2763" y="1"/>
                    <a:pt x="1" y="6236"/>
                    <a:pt x="1" y="13936"/>
                  </a:cubicBezTo>
                  <a:cubicBezTo>
                    <a:pt x="1" y="21615"/>
                    <a:pt x="2763" y="27850"/>
                    <a:pt x="6152" y="27850"/>
                  </a:cubicBezTo>
                  <a:cubicBezTo>
                    <a:pt x="9563" y="27850"/>
                    <a:pt x="12325" y="21615"/>
                    <a:pt x="12325" y="13936"/>
                  </a:cubicBezTo>
                  <a:cubicBezTo>
                    <a:pt x="12325" y="6236"/>
                    <a:pt x="9563" y="1"/>
                    <a:pt x="615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4"/>
            <p:cNvSpPr/>
            <p:nvPr/>
          </p:nvSpPr>
          <p:spPr>
            <a:xfrm>
              <a:off x="2992725" y="3745425"/>
              <a:ext cx="307600" cy="696250"/>
            </a:xfrm>
            <a:custGeom>
              <a:rect b="b" l="l" r="r" t="t"/>
              <a:pathLst>
                <a:path extrusionOk="0" h="27850" w="12304">
                  <a:moveTo>
                    <a:pt x="6152" y="1"/>
                  </a:moveTo>
                  <a:cubicBezTo>
                    <a:pt x="2741" y="1"/>
                    <a:pt x="0" y="6236"/>
                    <a:pt x="0" y="13936"/>
                  </a:cubicBezTo>
                  <a:cubicBezTo>
                    <a:pt x="0" y="21615"/>
                    <a:pt x="2741" y="27850"/>
                    <a:pt x="6152" y="27850"/>
                  </a:cubicBezTo>
                  <a:cubicBezTo>
                    <a:pt x="9541" y="27850"/>
                    <a:pt x="12303" y="21615"/>
                    <a:pt x="12303" y="13936"/>
                  </a:cubicBezTo>
                  <a:cubicBezTo>
                    <a:pt x="12303" y="6236"/>
                    <a:pt x="9541" y="1"/>
                    <a:pt x="615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4"/>
            <p:cNvSpPr/>
            <p:nvPr/>
          </p:nvSpPr>
          <p:spPr>
            <a:xfrm>
              <a:off x="3099950" y="3816050"/>
              <a:ext cx="245350" cy="555025"/>
            </a:xfrm>
            <a:custGeom>
              <a:rect b="b" l="l" r="r" t="t"/>
              <a:pathLst>
                <a:path extrusionOk="0" h="22201" w="9814">
                  <a:moveTo>
                    <a:pt x="4917" y="0"/>
                  </a:moveTo>
                  <a:cubicBezTo>
                    <a:pt x="2197" y="0"/>
                    <a:pt x="0" y="4980"/>
                    <a:pt x="0" y="11111"/>
                  </a:cubicBezTo>
                  <a:cubicBezTo>
                    <a:pt x="0" y="17241"/>
                    <a:pt x="2197" y="22200"/>
                    <a:pt x="4917" y="22200"/>
                  </a:cubicBezTo>
                  <a:cubicBezTo>
                    <a:pt x="7617" y="22200"/>
                    <a:pt x="9814" y="17241"/>
                    <a:pt x="9814" y="11111"/>
                  </a:cubicBezTo>
                  <a:cubicBezTo>
                    <a:pt x="9814" y="4980"/>
                    <a:pt x="7617" y="0"/>
                    <a:pt x="491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4"/>
            <p:cNvSpPr/>
            <p:nvPr/>
          </p:nvSpPr>
          <p:spPr>
            <a:xfrm>
              <a:off x="3222875" y="3816050"/>
              <a:ext cx="1497100" cy="555025"/>
            </a:xfrm>
            <a:custGeom>
              <a:rect b="b" l="l" r="r" t="t"/>
              <a:pathLst>
                <a:path extrusionOk="0" h="22201" w="59884">
                  <a:moveTo>
                    <a:pt x="0" y="0"/>
                  </a:moveTo>
                  <a:lnTo>
                    <a:pt x="0" y="22200"/>
                  </a:lnTo>
                  <a:lnTo>
                    <a:pt x="59884" y="22200"/>
                  </a:lnTo>
                  <a:cubicBezTo>
                    <a:pt x="58587" y="22200"/>
                    <a:pt x="57519" y="17241"/>
                    <a:pt x="57519" y="11111"/>
                  </a:cubicBezTo>
                  <a:cubicBezTo>
                    <a:pt x="57519" y="4980"/>
                    <a:pt x="58587" y="0"/>
                    <a:pt x="5988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4"/>
            <p:cNvSpPr/>
            <p:nvPr/>
          </p:nvSpPr>
          <p:spPr>
            <a:xfrm>
              <a:off x="4753950" y="3745425"/>
              <a:ext cx="49200" cy="70650"/>
            </a:xfrm>
            <a:custGeom>
              <a:rect b="b" l="l" r="r" t="t"/>
              <a:pathLst>
                <a:path extrusionOk="0" h="2826" w="1968">
                  <a:moveTo>
                    <a:pt x="984" y="1"/>
                  </a:moveTo>
                  <a:cubicBezTo>
                    <a:pt x="440" y="1"/>
                    <a:pt x="1" y="628"/>
                    <a:pt x="1" y="1423"/>
                  </a:cubicBezTo>
                  <a:cubicBezTo>
                    <a:pt x="1" y="2198"/>
                    <a:pt x="440" y="2825"/>
                    <a:pt x="984" y="2825"/>
                  </a:cubicBezTo>
                  <a:cubicBezTo>
                    <a:pt x="1528" y="2825"/>
                    <a:pt x="1968" y="2198"/>
                    <a:pt x="1968" y="1423"/>
                  </a:cubicBezTo>
                  <a:cubicBezTo>
                    <a:pt x="1968" y="628"/>
                    <a:pt x="1528" y="1"/>
                    <a:pt x="98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4"/>
            <p:cNvSpPr/>
            <p:nvPr/>
          </p:nvSpPr>
          <p:spPr>
            <a:xfrm>
              <a:off x="4753950" y="4371050"/>
              <a:ext cx="49200" cy="70625"/>
            </a:xfrm>
            <a:custGeom>
              <a:rect b="b" l="l" r="r" t="t"/>
              <a:pathLst>
                <a:path extrusionOk="0" h="2825" w="1968">
                  <a:moveTo>
                    <a:pt x="984" y="0"/>
                  </a:moveTo>
                  <a:cubicBezTo>
                    <a:pt x="440" y="0"/>
                    <a:pt x="1" y="628"/>
                    <a:pt x="1" y="1423"/>
                  </a:cubicBezTo>
                  <a:cubicBezTo>
                    <a:pt x="1" y="2197"/>
                    <a:pt x="440" y="2825"/>
                    <a:pt x="984" y="2825"/>
                  </a:cubicBezTo>
                  <a:cubicBezTo>
                    <a:pt x="1528" y="2825"/>
                    <a:pt x="1968" y="2197"/>
                    <a:pt x="1968" y="1423"/>
                  </a:cubicBezTo>
                  <a:cubicBezTo>
                    <a:pt x="1968" y="628"/>
                    <a:pt x="1528" y="0"/>
                    <a:pt x="98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4"/>
            <p:cNvSpPr/>
            <p:nvPr/>
          </p:nvSpPr>
          <p:spPr>
            <a:xfrm>
              <a:off x="3345275" y="3941600"/>
              <a:ext cx="205075" cy="320675"/>
            </a:xfrm>
            <a:custGeom>
              <a:rect b="b" l="l" r="r" t="t"/>
              <a:pathLst>
                <a:path extrusionOk="0" h="12827" w="8203">
                  <a:moveTo>
                    <a:pt x="1" y="0"/>
                  </a:moveTo>
                  <a:lnTo>
                    <a:pt x="1" y="12826"/>
                  </a:lnTo>
                  <a:lnTo>
                    <a:pt x="4102" y="9123"/>
                  </a:lnTo>
                  <a:lnTo>
                    <a:pt x="8203" y="12826"/>
                  </a:lnTo>
                  <a:lnTo>
                    <a:pt x="8203" y="0"/>
                  </a:lnTo>
                  <a:close/>
                </a:path>
              </a:pathLst>
            </a:custGeom>
            <a:solidFill>
              <a:srgbClr val="EF53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4"/>
            <p:cNvSpPr/>
            <p:nvPr/>
          </p:nvSpPr>
          <p:spPr>
            <a:xfrm>
              <a:off x="2862975" y="3049200"/>
              <a:ext cx="1626850" cy="696250"/>
            </a:xfrm>
            <a:custGeom>
              <a:rect b="b" l="l" r="r" t="t"/>
              <a:pathLst>
                <a:path extrusionOk="0" h="27850" w="65074">
                  <a:moveTo>
                    <a:pt x="1" y="0"/>
                  </a:moveTo>
                  <a:lnTo>
                    <a:pt x="1" y="27850"/>
                  </a:lnTo>
                  <a:lnTo>
                    <a:pt x="65073" y="27850"/>
                  </a:lnTo>
                  <a:lnTo>
                    <a:pt x="65073" y="25025"/>
                  </a:lnTo>
                  <a:lnTo>
                    <a:pt x="56809" y="25025"/>
                  </a:lnTo>
                  <a:lnTo>
                    <a:pt x="56809" y="2825"/>
                  </a:lnTo>
                  <a:lnTo>
                    <a:pt x="65073" y="2825"/>
                  </a:lnTo>
                  <a:lnTo>
                    <a:pt x="6507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4"/>
            <p:cNvSpPr/>
            <p:nvPr/>
          </p:nvSpPr>
          <p:spPr>
            <a:xfrm>
              <a:off x="1236175" y="3049200"/>
              <a:ext cx="1626825" cy="696250"/>
            </a:xfrm>
            <a:custGeom>
              <a:rect b="b" l="l" r="r" t="t"/>
              <a:pathLst>
                <a:path extrusionOk="0" h="27850" w="65073">
                  <a:moveTo>
                    <a:pt x="1" y="0"/>
                  </a:moveTo>
                  <a:lnTo>
                    <a:pt x="1" y="27850"/>
                  </a:lnTo>
                  <a:lnTo>
                    <a:pt x="65073" y="27850"/>
                  </a:lnTo>
                  <a:lnTo>
                    <a:pt x="6507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4"/>
            <p:cNvSpPr/>
            <p:nvPr/>
          </p:nvSpPr>
          <p:spPr>
            <a:xfrm>
              <a:off x="1082375" y="3049200"/>
              <a:ext cx="307625" cy="696250"/>
            </a:xfrm>
            <a:custGeom>
              <a:rect b="b" l="l" r="r" t="t"/>
              <a:pathLst>
                <a:path extrusionOk="0" h="27850" w="12305">
                  <a:moveTo>
                    <a:pt x="6153" y="0"/>
                  </a:moveTo>
                  <a:cubicBezTo>
                    <a:pt x="2763" y="0"/>
                    <a:pt x="1" y="6236"/>
                    <a:pt x="1" y="13915"/>
                  </a:cubicBezTo>
                  <a:cubicBezTo>
                    <a:pt x="1" y="21614"/>
                    <a:pt x="2763" y="27850"/>
                    <a:pt x="6153" y="27850"/>
                  </a:cubicBezTo>
                  <a:cubicBezTo>
                    <a:pt x="9563" y="27850"/>
                    <a:pt x="12304" y="21614"/>
                    <a:pt x="12304" y="13915"/>
                  </a:cubicBezTo>
                  <a:cubicBezTo>
                    <a:pt x="12304" y="6236"/>
                    <a:pt x="9563" y="0"/>
                    <a:pt x="615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4"/>
            <p:cNvSpPr/>
            <p:nvPr/>
          </p:nvSpPr>
          <p:spPr>
            <a:xfrm>
              <a:off x="2703450" y="3049200"/>
              <a:ext cx="308125" cy="696250"/>
            </a:xfrm>
            <a:custGeom>
              <a:rect b="b" l="l" r="r" t="t"/>
              <a:pathLst>
                <a:path extrusionOk="0" h="27850" w="12325">
                  <a:moveTo>
                    <a:pt x="6173" y="0"/>
                  </a:moveTo>
                  <a:cubicBezTo>
                    <a:pt x="2762" y="0"/>
                    <a:pt x="0" y="6236"/>
                    <a:pt x="0" y="13915"/>
                  </a:cubicBezTo>
                  <a:cubicBezTo>
                    <a:pt x="0" y="21614"/>
                    <a:pt x="2762" y="27850"/>
                    <a:pt x="6173" y="27850"/>
                  </a:cubicBezTo>
                  <a:cubicBezTo>
                    <a:pt x="9562" y="27850"/>
                    <a:pt x="12324" y="21614"/>
                    <a:pt x="12324" y="13915"/>
                  </a:cubicBezTo>
                  <a:cubicBezTo>
                    <a:pt x="12324" y="6236"/>
                    <a:pt x="9562" y="0"/>
                    <a:pt x="617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4"/>
            <p:cNvSpPr/>
            <p:nvPr/>
          </p:nvSpPr>
          <p:spPr>
            <a:xfrm>
              <a:off x="2811200" y="3119825"/>
              <a:ext cx="245350" cy="555000"/>
            </a:xfrm>
            <a:custGeom>
              <a:rect b="b" l="l" r="r" t="t"/>
              <a:pathLst>
                <a:path extrusionOk="0" h="22200" w="9814">
                  <a:moveTo>
                    <a:pt x="4897" y="0"/>
                  </a:moveTo>
                  <a:cubicBezTo>
                    <a:pt x="2198" y="0"/>
                    <a:pt x="1" y="4959"/>
                    <a:pt x="1" y="11090"/>
                  </a:cubicBezTo>
                  <a:cubicBezTo>
                    <a:pt x="1" y="17220"/>
                    <a:pt x="2198" y="22200"/>
                    <a:pt x="4897" y="22200"/>
                  </a:cubicBezTo>
                  <a:cubicBezTo>
                    <a:pt x="7617" y="22200"/>
                    <a:pt x="9814" y="17220"/>
                    <a:pt x="9814" y="11090"/>
                  </a:cubicBezTo>
                  <a:cubicBezTo>
                    <a:pt x="9814" y="4959"/>
                    <a:pt x="7617" y="0"/>
                    <a:pt x="4897" y="0"/>
                  </a:cubicBezTo>
                  <a:close/>
                </a:path>
              </a:pathLst>
            </a:custGeom>
            <a:solidFill>
              <a:srgbClr val="FFF9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4"/>
            <p:cNvSpPr/>
            <p:nvPr/>
          </p:nvSpPr>
          <p:spPr>
            <a:xfrm>
              <a:off x="2933600" y="3119825"/>
              <a:ext cx="1497125" cy="555000"/>
            </a:xfrm>
            <a:custGeom>
              <a:rect b="b" l="l" r="r" t="t"/>
              <a:pathLst>
                <a:path extrusionOk="0" h="22200" w="59885">
                  <a:moveTo>
                    <a:pt x="1" y="0"/>
                  </a:moveTo>
                  <a:lnTo>
                    <a:pt x="1" y="22200"/>
                  </a:lnTo>
                  <a:lnTo>
                    <a:pt x="59884" y="22200"/>
                  </a:lnTo>
                  <a:cubicBezTo>
                    <a:pt x="58587" y="22200"/>
                    <a:pt x="57541" y="17220"/>
                    <a:pt x="57541" y="11090"/>
                  </a:cubicBezTo>
                  <a:cubicBezTo>
                    <a:pt x="57541" y="4980"/>
                    <a:pt x="58587" y="0"/>
                    <a:pt x="59884" y="0"/>
                  </a:cubicBezTo>
                  <a:close/>
                </a:path>
              </a:pathLst>
            </a:custGeom>
            <a:solidFill>
              <a:srgbClr val="FFF9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4"/>
            <p:cNvSpPr/>
            <p:nvPr/>
          </p:nvSpPr>
          <p:spPr>
            <a:xfrm>
              <a:off x="4465225" y="3049200"/>
              <a:ext cx="48650" cy="70625"/>
            </a:xfrm>
            <a:custGeom>
              <a:rect b="b" l="l" r="r" t="t"/>
              <a:pathLst>
                <a:path extrusionOk="0" h="2825" w="1946">
                  <a:moveTo>
                    <a:pt x="983" y="0"/>
                  </a:moveTo>
                  <a:cubicBezTo>
                    <a:pt x="439" y="0"/>
                    <a:pt x="0" y="628"/>
                    <a:pt x="0" y="1402"/>
                  </a:cubicBezTo>
                  <a:cubicBezTo>
                    <a:pt x="0" y="2197"/>
                    <a:pt x="439" y="2825"/>
                    <a:pt x="983" y="2825"/>
                  </a:cubicBezTo>
                  <a:cubicBezTo>
                    <a:pt x="1507" y="2825"/>
                    <a:pt x="1946" y="2197"/>
                    <a:pt x="1946" y="1402"/>
                  </a:cubicBezTo>
                  <a:cubicBezTo>
                    <a:pt x="1946" y="628"/>
                    <a:pt x="1507" y="0"/>
                    <a:pt x="983" y="0"/>
                  </a:cubicBezTo>
                  <a:close/>
                </a:path>
              </a:pathLst>
            </a:custGeom>
            <a:solidFill>
              <a:srgbClr val="EF53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4"/>
            <p:cNvSpPr/>
            <p:nvPr/>
          </p:nvSpPr>
          <p:spPr>
            <a:xfrm>
              <a:off x="4465225" y="3674800"/>
              <a:ext cx="49175" cy="70650"/>
            </a:xfrm>
            <a:custGeom>
              <a:rect b="b" l="l" r="r" t="t"/>
              <a:pathLst>
                <a:path extrusionOk="0" h="2826" w="1967">
                  <a:moveTo>
                    <a:pt x="983" y="1"/>
                  </a:moveTo>
                  <a:cubicBezTo>
                    <a:pt x="439" y="1"/>
                    <a:pt x="0" y="629"/>
                    <a:pt x="0" y="1403"/>
                  </a:cubicBezTo>
                  <a:cubicBezTo>
                    <a:pt x="0" y="2198"/>
                    <a:pt x="439" y="2826"/>
                    <a:pt x="983" y="2826"/>
                  </a:cubicBezTo>
                  <a:cubicBezTo>
                    <a:pt x="1527" y="2826"/>
                    <a:pt x="1967" y="2198"/>
                    <a:pt x="1967" y="1403"/>
                  </a:cubicBezTo>
                  <a:cubicBezTo>
                    <a:pt x="1967" y="629"/>
                    <a:pt x="1527" y="1"/>
                    <a:pt x="98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4"/>
            <p:cNvSpPr/>
            <p:nvPr/>
          </p:nvSpPr>
          <p:spPr>
            <a:xfrm>
              <a:off x="3347375" y="2352950"/>
              <a:ext cx="1626300" cy="696275"/>
            </a:xfrm>
            <a:custGeom>
              <a:rect b="b" l="l" r="r" t="t"/>
              <a:pathLst>
                <a:path extrusionOk="0" h="27851" w="65052">
                  <a:moveTo>
                    <a:pt x="0" y="1"/>
                  </a:moveTo>
                  <a:lnTo>
                    <a:pt x="0" y="27850"/>
                  </a:lnTo>
                  <a:lnTo>
                    <a:pt x="65052" y="27850"/>
                  </a:lnTo>
                  <a:lnTo>
                    <a:pt x="65052" y="25005"/>
                  </a:lnTo>
                  <a:lnTo>
                    <a:pt x="56787" y="25005"/>
                  </a:lnTo>
                  <a:lnTo>
                    <a:pt x="56787" y="2826"/>
                  </a:lnTo>
                  <a:lnTo>
                    <a:pt x="65052" y="2826"/>
                  </a:lnTo>
                  <a:lnTo>
                    <a:pt x="65052"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4"/>
            <p:cNvSpPr/>
            <p:nvPr/>
          </p:nvSpPr>
          <p:spPr>
            <a:xfrm>
              <a:off x="1720550" y="2352950"/>
              <a:ext cx="1626325" cy="696275"/>
            </a:xfrm>
            <a:custGeom>
              <a:rect b="b" l="l" r="r" t="t"/>
              <a:pathLst>
                <a:path extrusionOk="0" h="27851" w="65053">
                  <a:moveTo>
                    <a:pt x="1" y="1"/>
                  </a:moveTo>
                  <a:lnTo>
                    <a:pt x="1" y="27850"/>
                  </a:lnTo>
                  <a:lnTo>
                    <a:pt x="65052" y="27850"/>
                  </a:lnTo>
                  <a:lnTo>
                    <a:pt x="6505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24"/>
            <p:cNvSpPr/>
            <p:nvPr/>
          </p:nvSpPr>
          <p:spPr>
            <a:xfrm>
              <a:off x="1566250" y="2352950"/>
              <a:ext cx="308125" cy="696275"/>
            </a:xfrm>
            <a:custGeom>
              <a:rect b="b" l="l" r="r" t="t"/>
              <a:pathLst>
                <a:path extrusionOk="0" h="27851" w="12325">
                  <a:moveTo>
                    <a:pt x="6173" y="1"/>
                  </a:moveTo>
                  <a:cubicBezTo>
                    <a:pt x="2762" y="1"/>
                    <a:pt x="0" y="6236"/>
                    <a:pt x="0" y="13915"/>
                  </a:cubicBezTo>
                  <a:cubicBezTo>
                    <a:pt x="0" y="21615"/>
                    <a:pt x="2762" y="27850"/>
                    <a:pt x="6173" y="27850"/>
                  </a:cubicBezTo>
                  <a:cubicBezTo>
                    <a:pt x="9562" y="27850"/>
                    <a:pt x="12324" y="21615"/>
                    <a:pt x="12324" y="13915"/>
                  </a:cubicBezTo>
                  <a:cubicBezTo>
                    <a:pt x="12324" y="6236"/>
                    <a:pt x="9562" y="1"/>
                    <a:pt x="617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24"/>
            <p:cNvSpPr/>
            <p:nvPr/>
          </p:nvSpPr>
          <p:spPr>
            <a:xfrm>
              <a:off x="3187825" y="2352950"/>
              <a:ext cx="307600" cy="696275"/>
            </a:xfrm>
            <a:custGeom>
              <a:rect b="b" l="l" r="r" t="t"/>
              <a:pathLst>
                <a:path extrusionOk="0" h="27851" w="12304">
                  <a:moveTo>
                    <a:pt x="6152" y="1"/>
                  </a:moveTo>
                  <a:cubicBezTo>
                    <a:pt x="2762" y="1"/>
                    <a:pt x="1" y="6236"/>
                    <a:pt x="1" y="13915"/>
                  </a:cubicBezTo>
                  <a:cubicBezTo>
                    <a:pt x="1" y="21615"/>
                    <a:pt x="2762" y="27850"/>
                    <a:pt x="6152" y="27850"/>
                  </a:cubicBezTo>
                  <a:cubicBezTo>
                    <a:pt x="9563" y="27850"/>
                    <a:pt x="12304" y="21615"/>
                    <a:pt x="12304" y="13915"/>
                  </a:cubicBezTo>
                  <a:cubicBezTo>
                    <a:pt x="12304" y="6236"/>
                    <a:pt x="9563" y="1"/>
                    <a:pt x="615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4"/>
            <p:cNvSpPr/>
            <p:nvPr/>
          </p:nvSpPr>
          <p:spPr>
            <a:xfrm>
              <a:off x="3295050" y="2423575"/>
              <a:ext cx="245375" cy="555025"/>
            </a:xfrm>
            <a:custGeom>
              <a:rect b="b" l="l" r="r" t="t"/>
              <a:pathLst>
                <a:path extrusionOk="0" h="22201" w="9815">
                  <a:moveTo>
                    <a:pt x="4918" y="1"/>
                  </a:moveTo>
                  <a:cubicBezTo>
                    <a:pt x="2198" y="1"/>
                    <a:pt x="1" y="4960"/>
                    <a:pt x="1" y="11090"/>
                  </a:cubicBezTo>
                  <a:cubicBezTo>
                    <a:pt x="1" y="17221"/>
                    <a:pt x="2198" y="22201"/>
                    <a:pt x="4918" y="22201"/>
                  </a:cubicBezTo>
                  <a:cubicBezTo>
                    <a:pt x="7617" y="22201"/>
                    <a:pt x="9814" y="17221"/>
                    <a:pt x="9814" y="11090"/>
                  </a:cubicBezTo>
                  <a:cubicBezTo>
                    <a:pt x="9814" y="4960"/>
                    <a:pt x="7617" y="1"/>
                    <a:pt x="491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24"/>
            <p:cNvSpPr/>
            <p:nvPr/>
          </p:nvSpPr>
          <p:spPr>
            <a:xfrm>
              <a:off x="3417975" y="2423575"/>
              <a:ext cx="1497125" cy="554500"/>
            </a:xfrm>
            <a:custGeom>
              <a:rect b="b" l="l" r="r" t="t"/>
              <a:pathLst>
                <a:path extrusionOk="0" h="22180" w="59885">
                  <a:moveTo>
                    <a:pt x="1" y="1"/>
                  </a:moveTo>
                  <a:lnTo>
                    <a:pt x="1" y="22180"/>
                  </a:lnTo>
                  <a:lnTo>
                    <a:pt x="59884" y="22180"/>
                  </a:lnTo>
                  <a:cubicBezTo>
                    <a:pt x="58587" y="22180"/>
                    <a:pt x="57541" y="17221"/>
                    <a:pt x="57541" y="11090"/>
                  </a:cubicBezTo>
                  <a:cubicBezTo>
                    <a:pt x="57541" y="4960"/>
                    <a:pt x="58587" y="1"/>
                    <a:pt x="5988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4"/>
            <p:cNvSpPr/>
            <p:nvPr/>
          </p:nvSpPr>
          <p:spPr>
            <a:xfrm>
              <a:off x="4949600" y="2352950"/>
              <a:ext cx="48675" cy="70650"/>
            </a:xfrm>
            <a:custGeom>
              <a:rect b="b" l="l" r="r" t="t"/>
              <a:pathLst>
                <a:path extrusionOk="0" h="2826" w="1947">
                  <a:moveTo>
                    <a:pt x="963" y="1"/>
                  </a:moveTo>
                  <a:cubicBezTo>
                    <a:pt x="440" y="1"/>
                    <a:pt x="0" y="629"/>
                    <a:pt x="0" y="1403"/>
                  </a:cubicBezTo>
                  <a:cubicBezTo>
                    <a:pt x="0" y="2177"/>
                    <a:pt x="440" y="2826"/>
                    <a:pt x="963" y="2826"/>
                  </a:cubicBezTo>
                  <a:cubicBezTo>
                    <a:pt x="1507" y="2826"/>
                    <a:pt x="1946" y="2177"/>
                    <a:pt x="1946" y="1403"/>
                  </a:cubicBezTo>
                  <a:cubicBezTo>
                    <a:pt x="1946" y="629"/>
                    <a:pt x="1507" y="1"/>
                    <a:pt x="96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24"/>
            <p:cNvSpPr/>
            <p:nvPr/>
          </p:nvSpPr>
          <p:spPr>
            <a:xfrm>
              <a:off x="4949600" y="2978575"/>
              <a:ext cx="48675" cy="70650"/>
            </a:xfrm>
            <a:custGeom>
              <a:rect b="b" l="l" r="r" t="t"/>
              <a:pathLst>
                <a:path extrusionOk="0" h="2826" w="1947">
                  <a:moveTo>
                    <a:pt x="963" y="1"/>
                  </a:moveTo>
                  <a:cubicBezTo>
                    <a:pt x="440" y="1"/>
                    <a:pt x="0" y="628"/>
                    <a:pt x="0" y="1403"/>
                  </a:cubicBezTo>
                  <a:cubicBezTo>
                    <a:pt x="0" y="2177"/>
                    <a:pt x="440" y="2825"/>
                    <a:pt x="963" y="2825"/>
                  </a:cubicBezTo>
                  <a:cubicBezTo>
                    <a:pt x="1507" y="2825"/>
                    <a:pt x="1946" y="2177"/>
                    <a:pt x="1946" y="1403"/>
                  </a:cubicBezTo>
                  <a:cubicBezTo>
                    <a:pt x="1946" y="628"/>
                    <a:pt x="1507" y="1"/>
                    <a:pt x="96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4"/>
            <p:cNvSpPr/>
            <p:nvPr/>
          </p:nvSpPr>
          <p:spPr>
            <a:xfrm>
              <a:off x="1720550" y="2352950"/>
              <a:ext cx="230725" cy="696275"/>
            </a:xfrm>
            <a:custGeom>
              <a:rect b="b" l="l" r="r" t="t"/>
              <a:pathLst>
                <a:path extrusionOk="0" h="27851" w="9229">
                  <a:moveTo>
                    <a:pt x="6152" y="1"/>
                  </a:moveTo>
                  <a:cubicBezTo>
                    <a:pt x="2763" y="1"/>
                    <a:pt x="1" y="6236"/>
                    <a:pt x="1" y="13915"/>
                  </a:cubicBezTo>
                  <a:cubicBezTo>
                    <a:pt x="1" y="21615"/>
                    <a:pt x="2763" y="27850"/>
                    <a:pt x="6152" y="27850"/>
                  </a:cubicBezTo>
                  <a:lnTo>
                    <a:pt x="9228" y="27850"/>
                  </a:lnTo>
                  <a:cubicBezTo>
                    <a:pt x="5838" y="27850"/>
                    <a:pt x="3077" y="21615"/>
                    <a:pt x="3077" y="13915"/>
                  </a:cubicBezTo>
                  <a:cubicBezTo>
                    <a:pt x="3077" y="6236"/>
                    <a:pt x="5838" y="1"/>
                    <a:pt x="922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24"/>
            <p:cNvSpPr/>
            <p:nvPr/>
          </p:nvSpPr>
          <p:spPr>
            <a:xfrm>
              <a:off x="1874350" y="2352950"/>
              <a:ext cx="231225" cy="696275"/>
            </a:xfrm>
            <a:custGeom>
              <a:rect b="b" l="l" r="r" t="t"/>
              <a:pathLst>
                <a:path extrusionOk="0" h="27851" w="9249">
                  <a:moveTo>
                    <a:pt x="6152" y="1"/>
                  </a:moveTo>
                  <a:cubicBezTo>
                    <a:pt x="2762" y="1"/>
                    <a:pt x="0" y="6236"/>
                    <a:pt x="0" y="13915"/>
                  </a:cubicBezTo>
                  <a:cubicBezTo>
                    <a:pt x="0" y="21615"/>
                    <a:pt x="2762" y="27850"/>
                    <a:pt x="6152" y="27850"/>
                  </a:cubicBezTo>
                  <a:lnTo>
                    <a:pt x="9249" y="27850"/>
                  </a:lnTo>
                  <a:cubicBezTo>
                    <a:pt x="5838" y="27850"/>
                    <a:pt x="3076" y="21615"/>
                    <a:pt x="3076" y="13915"/>
                  </a:cubicBezTo>
                  <a:cubicBezTo>
                    <a:pt x="3076" y="6236"/>
                    <a:pt x="5838" y="1"/>
                    <a:pt x="924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24"/>
            <p:cNvSpPr/>
            <p:nvPr/>
          </p:nvSpPr>
          <p:spPr>
            <a:xfrm>
              <a:off x="4408036" y="2610309"/>
              <a:ext cx="285848" cy="333099"/>
            </a:xfrm>
            <a:custGeom>
              <a:rect b="b" l="l" r="r" t="t"/>
              <a:pathLst>
                <a:path extrusionOk="0" h="8266" w="6089">
                  <a:moveTo>
                    <a:pt x="0" y="1"/>
                  </a:moveTo>
                  <a:lnTo>
                    <a:pt x="0" y="8266"/>
                  </a:lnTo>
                  <a:lnTo>
                    <a:pt x="3034" y="6634"/>
                  </a:lnTo>
                  <a:lnTo>
                    <a:pt x="6089" y="8266"/>
                  </a:lnTo>
                  <a:lnTo>
                    <a:pt x="608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4"/>
            <p:cNvSpPr/>
            <p:nvPr/>
          </p:nvSpPr>
          <p:spPr>
            <a:xfrm>
              <a:off x="1374800" y="3745425"/>
              <a:ext cx="1771725" cy="275175"/>
            </a:xfrm>
            <a:custGeom>
              <a:rect b="b" l="l" r="r" t="t"/>
              <a:pathLst>
                <a:path extrusionOk="0" h="11007" w="70869">
                  <a:moveTo>
                    <a:pt x="6026" y="1"/>
                  </a:moveTo>
                  <a:cubicBezTo>
                    <a:pt x="3055" y="1"/>
                    <a:pt x="586" y="4708"/>
                    <a:pt x="0" y="11006"/>
                  </a:cubicBezTo>
                  <a:lnTo>
                    <a:pt x="64843" y="11006"/>
                  </a:lnTo>
                  <a:cubicBezTo>
                    <a:pt x="65449" y="4708"/>
                    <a:pt x="67918" y="1"/>
                    <a:pt x="7086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24"/>
            <p:cNvSpPr/>
            <p:nvPr/>
          </p:nvSpPr>
          <p:spPr>
            <a:xfrm>
              <a:off x="3146500" y="3745425"/>
              <a:ext cx="5250" cy="550"/>
            </a:xfrm>
            <a:custGeom>
              <a:rect b="b" l="l" r="r" t="t"/>
              <a:pathLst>
                <a:path extrusionOk="0" h="22" w="210">
                  <a:moveTo>
                    <a:pt x="1" y="1"/>
                  </a:moveTo>
                  <a:cubicBezTo>
                    <a:pt x="84" y="1"/>
                    <a:pt x="147" y="1"/>
                    <a:pt x="210" y="22"/>
                  </a:cubicBezTo>
                  <a:lnTo>
                    <a:pt x="210" y="1"/>
                  </a:lnTo>
                  <a:close/>
                </a:path>
              </a:pathLst>
            </a:custGeom>
            <a:solidFill>
              <a:srgbClr val="FFB3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24"/>
            <p:cNvSpPr/>
            <p:nvPr/>
          </p:nvSpPr>
          <p:spPr>
            <a:xfrm>
              <a:off x="3146500" y="4441650"/>
              <a:ext cx="5250" cy="25"/>
            </a:xfrm>
            <a:custGeom>
              <a:rect b="b" l="l" r="r" t="t"/>
              <a:pathLst>
                <a:path extrusionOk="0" h="1" w="210">
                  <a:moveTo>
                    <a:pt x="210" y="1"/>
                  </a:moveTo>
                  <a:cubicBezTo>
                    <a:pt x="147" y="1"/>
                    <a:pt x="84" y="1"/>
                    <a:pt x="1" y="1"/>
                  </a:cubicBezTo>
                  <a:lnTo>
                    <a:pt x="210" y="1"/>
                  </a:lnTo>
                  <a:close/>
                </a:path>
              </a:pathLst>
            </a:custGeom>
            <a:solidFill>
              <a:srgbClr val="FFB3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24"/>
            <p:cNvSpPr/>
            <p:nvPr/>
          </p:nvSpPr>
          <p:spPr>
            <a:xfrm>
              <a:off x="3187825" y="3049200"/>
              <a:ext cx="1326575" cy="70625"/>
            </a:xfrm>
            <a:custGeom>
              <a:rect b="b" l="l" r="r" t="t"/>
              <a:pathLst>
                <a:path extrusionOk="0" h="2825" w="53063">
                  <a:moveTo>
                    <a:pt x="1" y="0"/>
                  </a:moveTo>
                  <a:lnTo>
                    <a:pt x="1" y="2825"/>
                  </a:lnTo>
                  <a:lnTo>
                    <a:pt x="52079" y="2825"/>
                  </a:lnTo>
                  <a:cubicBezTo>
                    <a:pt x="52623" y="2825"/>
                    <a:pt x="53042" y="2197"/>
                    <a:pt x="53042" y="1402"/>
                  </a:cubicBezTo>
                  <a:cubicBezTo>
                    <a:pt x="53063" y="628"/>
                    <a:pt x="52623" y="0"/>
                    <a:pt x="5207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4"/>
            <p:cNvSpPr/>
            <p:nvPr/>
          </p:nvSpPr>
          <p:spPr>
            <a:xfrm>
              <a:off x="3215550" y="3119825"/>
              <a:ext cx="1215175" cy="160075"/>
            </a:xfrm>
            <a:custGeom>
              <a:rect b="b" l="l" r="r" t="t"/>
              <a:pathLst>
                <a:path extrusionOk="0" h="6403" w="48607">
                  <a:moveTo>
                    <a:pt x="2135" y="0"/>
                  </a:moveTo>
                  <a:cubicBezTo>
                    <a:pt x="1193" y="0"/>
                    <a:pt x="377" y="2636"/>
                    <a:pt x="0" y="6403"/>
                  </a:cubicBezTo>
                  <a:lnTo>
                    <a:pt x="46472" y="6403"/>
                  </a:lnTo>
                  <a:cubicBezTo>
                    <a:pt x="46848" y="2615"/>
                    <a:pt x="47664" y="0"/>
                    <a:pt x="48606"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24"/>
            <p:cNvSpPr/>
            <p:nvPr/>
          </p:nvSpPr>
          <p:spPr>
            <a:xfrm>
              <a:off x="2015050" y="4261200"/>
              <a:ext cx="1859625" cy="347875"/>
            </a:xfrm>
            <a:custGeom>
              <a:rect b="b" l="l" r="r" t="t"/>
              <a:pathLst>
                <a:path extrusionOk="0" h="13915" w="74385">
                  <a:moveTo>
                    <a:pt x="74280" y="0"/>
                  </a:moveTo>
                  <a:lnTo>
                    <a:pt x="4060" y="7407"/>
                  </a:lnTo>
                  <a:cubicBezTo>
                    <a:pt x="2679" y="7491"/>
                    <a:pt x="1507" y="8370"/>
                    <a:pt x="1068" y="9688"/>
                  </a:cubicBezTo>
                  <a:lnTo>
                    <a:pt x="168" y="12262"/>
                  </a:lnTo>
                  <a:cubicBezTo>
                    <a:pt x="1" y="12743"/>
                    <a:pt x="147" y="13266"/>
                    <a:pt x="524" y="13601"/>
                  </a:cubicBezTo>
                  <a:cubicBezTo>
                    <a:pt x="754" y="13810"/>
                    <a:pt x="1047" y="13915"/>
                    <a:pt x="1340" y="13915"/>
                  </a:cubicBezTo>
                  <a:cubicBezTo>
                    <a:pt x="1528" y="13915"/>
                    <a:pt x="1717" y="13873"/>
                    <a:pt x="1905" y="13789"/>
                  </a:cubicBezTo>
                  <a:cubicBezTo>
                    <a:pt x="3328" y="13078"/>
                    <a:pt x="5713" y="11466"/>
                    <a:pt x="6131" y="8370"/>
                  </a:cubicBezTo>
                  <a:lnTo>
                    <a:pt x="74384" y="1172"/>
                  </a:lnTo>
                  <a:lnTo>
                    <a:pt x="742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24"/>
            <p:cNvSpPr/>
            <p:nvPr/>
          </p:nvSpPr>
          <p:spPr>
            <a:xfrm>
              <a:off x="2205975" y="4261200"/>
              <a:ext cx="1859625" cy="347875"/>
            </a:xfrm>
            <a:custGeom>
              <a:rect b="b" l="l" r="r" t="t"/>
              <a:pathLst>
                <a:path extrusionOk="0" h="13915" w="74385">
                  <a:moveTo>
                    <a:pt x="126" y="0"/>
                  </a:moveTo>
                  <a:lnTo>
                    <a:pt x="1" y="1172"/>
                  </a:lnTo>
                  <a:lnTo>
                    <a:pt x="68254" y="8370"/>
                  </a:lnTo>
                  <a:cubicBezTo>
                    <a:pt x="68672" y="11466"/>
                    <a:pt x="71058" y="13078"/>
                    <a:pt x="72480" y="13789"/>
                  </a:cubicBezTo>
                  <a:cubicBezTo>
                    <a:pt x="72669" y="13873"/>
                    <a:pt x="72857" y="13915"/>
                    <a:pt x="73045" y="13915"/>
                  </a:cubicBezTo>
                  <a:cubicBezTo>
                    <a:pt x="73338" y="13915"/>
                    <a:pt x="73631" y="13810"/>
                    <a:pt x="73861" y="13601"/>
                  </a:cubicBezTo>
                  <a:cubicBezTo>
                    <a:pt x="74238" y="13266"/>
                    <a:pt x="74384" y="12743"/>
                    <a:pt x="74217" y="12262"/>
                  </a:cubicBezTo>
                  <a:lnTo>
                    <a:pt x="73317" y="9688"/>
                  </a:lnTo>
                  <a:cubicBezTo>
                    <a:pt x="72878" y="8370"/>
                    <a:pt x="71706" y="7491"/>
                    <a:pt x="70325" y="7407"/>
                  </a:cubicBezTo>
                  <a:lnTo>
                    <a:pt x="126" y="0"/>
                  </a:lnTo>
                  <a:close/>
                </a:path>
              </a:pathLst>
            </a:custGeom>
            <a:solidFill>
              <a:srgbClr val="4242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24"/>
            <p:cNvSpPr/>
            <p:nvPr/>
          </p:nvSpPr>
          <p:spPr>
            <a:xfrm>
              <a:off x="3119300" y="4282875"/>
              <a:ext cx="42925" cy="78025"/>
            </a:xfrm>
            <a:custGeom>
              <a:rect b="b" l="l" r="r" t="t"/>
              <a:pathLst>
                <a:path extrusionOk="0" h="3121" w="1717">
                  <a:moveTo>
                    <a:pt x="537" y="1"/>
                  </a:moveTo>
                  <a:cubicBezTo>
                    <a:pt x="511" y="1"/>
                    <a:pt x="485" y="4"/>
                    <a:pt x="461" y="12"/>
                  </a:cubicBezTo>
                  <a:cubicBezTo>
                    <a:pt x="105" y="96"/>
                    <a:pt x="1" y="870"/>
                    <a:pt x="231" y="1728"/>
                  </a:cubicBezTo>
                  <a:cubicBezTo>
                    <a:pt x="425" y="2523"/>
                    <a:pt x="852" y="3120"/>
                    <a:pt x="1197" y="3120"/>
                  </a:cubicBezTo>
                  <a:cubicBezTo>
                    <a:pt x="1224" y="3120"/>
                    <a:pt x="1251" y="3116"/>
                    <a:pt x="1277" y="3109"/>
                  </a:cubicBezTo>
                  <a:cubicBezTo>
                    <a:pt x="1612" y="3025"/>
                    <a:pt x="1716" y="2251"/>
                    <a:pt x="1486" y="1393"/>
                  </a:cubicBezTo>
                  <a:cubicBezTo>
                    <a:pt x="1292" y="598"/>
                    <a:pt x="865" y="1"/>
                    <a:pt x="537" y="1"/>
                  </a:cubicBezTo>
                  <a:close/>
                </a:path>
              </a:pathLst>
            </a:custGeom>
            <a:solidFill>
              <a:srgbClr val="FFEC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24"/>
            <p:cNvSpPr/>
            <p:nvPr/>
          </p:nvSpPr>
          <p:spPr>
            <a:xfrm>
              <a:off x="2918425" y="4282875"/>
              <a:ext cx="42925" cy="78025"/>
            </a:xfrm>
            <a:custGeom>
              <a:rect b="b" l="l" r="r" t="t"/>
              <a:pathLst>
                <a:path extrusionOk="0" h="3121" w="1717">
                  <a:moveTo>
                    <a:pt x="1197" y="1"/>
                  </a:moveTo>
                  <a:cubicBezTo>
                    <a:pt x="852" y="1"/>
                    <a:pt x="425" y="598"/>
                    <a:pt x="231" y="1393"/>
                  </a:cubicBezTo>
                  <a:cubicBezTo>
                    <a:pt x="1" y="2251"/>
                    <a:pt x="105" y="3025"/>
                    <a:pt x="461" y="3109"/>
                  </a:cubicBezTo>
                  <a:cubicBezTo>
                    <a:pt x="486" y="3116"/>
                    <a:pt x="511" y="3120"/>
                    <a:pt x="537" y="3120"/>
                  </a:cubicBezTo>
                  <a:cubicBezTo>
                    <a:pt x="865" y="3120"/>
                    <a:pt x="1293" y="2523"/>
                    <a:pt x="1486" y="1728"/>
                  </a:cubicBezTo>
                  <a:cubicBezTo>
                    <a:pt x="1717" y="870"/>
                    <a:pt x="1612" y="96"/>
                    <a:pt x="1277" y="12"/>
                  </a:cubicBezTo>
                  <a:cubicBezTo>
                    <a:pt x="1251" y="4"/>
                    <a:pt x="1224" y="1"/>
                    <a:pt x="1197" y="1"/>
                  </a:cubicBezTo>
                  <a:close/>
                </a:path>
              </a:pathLst>
            </a:custGeom>
            <a:solidFill>
              <a:srgbClr val="FFEC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24"/>
            <p:cNvSpPr/>
            <p:nvPr/>
          </p:nvSpPr>
          <p:spPr>
            <a:xfrm>
              <a:off x="2902750" y="4179075"/>
              <a:ext cx="275150" cy="182575"/>
            </a:xfrm>
            <a:custGeom>
              <a:rect b="b" l="l" r="r" t="t"/>
              <a:pathLst>
                <a:path extrusionOk="0" h="7303" w="11006">
                  <a:moveTo>
                    <a:pt x="5503" y="0"/>
                  </a:moveTo>
                  <a:cubicBezTo>
                    <a:pt x="4080" y="0"/>
                    <a:pt x="2909" y="482"/>
                    <a:pt x="2009" y="1423"/>
                  </a:cubicBezTo>
                  <a:cubicBezTo>
                    <a:pt x="0" y="3515"/>
                    <a:pt x="147" y="7156"/>
                    <a:pt x="147" y="7303"/>
                  </a:cubicBezTo>
                  <a:lnTo>
                    <a:pt x="1339" y="7261"/>
                  </a:lnTo>
                  <a:cubicBezTo>
                    <a:pt x="1318" y="7219"/>
                    <a:pt x="1214" y="3955"/>
                    <a:pt x="2867" y="2239"/>
                  </a:cubicBezTo>
                  <a:cubicBezTo>
                    <a:pt x="3536" y="1528"/>
                    <a:pt x="4394" y="1172"/>
                    <a:pt x="5503" y="1172"/>
                  </a:cubicBezTo>
                  <a:cubicBezTo>
                    <a:pt x="6612" y="1172"/>
                    <a:pt x="7470" y="1528"/>
                    <a:pt x="8160" y="2239"/>
                  </a:cubicBezTo>
                  <a:cubicBezTo>
                    <a:pt x="9813" y="3955"/>
                    <a:pt x="9688" y="7219"/>
                    <a:pt x="9688" y="7261"/>
                  </a:cubicBezTo>
                  <a:lnTo>
                    <a:pt x="10860" y="7303"/>
                  </a:lnTo>
                  <a:cubicBezTo>
                    <a:pt x="10860" y="7156"/>
                    <a:pt x="11006" y="3515"/>
                    <a:pt x="9018" y="1423"/>
                  </a:cubicBezTo>
                  <a:cubicBezTo>
                    <a:pt x="8119" y="482"/>
                    <a:pt x="6926" y="0"/>
                    <a:pt x="5503" y="0"/>
                  </a:cubicBezTo>
                  <a:close/>
                </a:path>
              </a:pathLst>
            </a:custGeom>
            <a:solidFill>
              <a:srgbClr val="4242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24"/>
            <p:cNvSpPr/>
            <p:nvPr/>
          </p:nvSpPr>
          <p:spPr>
            <a:xfrm>
              <a:off x="2207550" y="3913875"/>
              <a:ext cx="723475" cy="723975"/>
            </a:xfrm>
            <a:custGeom>
              <a:rect b="b" l="l" r="r" t="t"/>
              <a:pathLst>
                <a:path extrusionOk="0" h="28959" w="28939">
                  <a:moveTo>
                    <a:pt x="14459" y="0"/>
                  </a:moveTo>
                  <a:cubicBezTo>
                    <a:pt x="6466" y="0"/>
                    <a:pt x="1" y="6486"/>
                    <a:pt x="1" y="14479"/>
                  </a:cubicBezTo>
                  <a:cubicBezTo>
                    <a:pt x="1" y="22472"/>
                    <a:pt x="6466" y="28958"/>
                    <a:pt x="14459" y="28958"/>
                  </a:cubicBezTo>
                  <a:cubicBezTo>
                    <a:pt x="22473" y="28958"/>
                    <a:pt x="28938" y="22472"/>
                    <a:pt x="28938" y="14479"/>
                  </a:cubicBezTo>
                  <a:cubicBezTo>
                    <a:pt x="28938" y="6486"/>
                    <a:pt x="22473" y="0"/>
                    <a:pt x="1445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24"/>
            <p:cNvSpPr/>
            <p:nvPr/>
          </p:nvSpPr>
          <p:spPr>
            <a:xfrm>
              <a:off x="2207550" y="3914350"/>
              <a:ext cx="458250" cy="457775"/>
            </a:xfrm>
            <a:custGeom>
              <a:rect b="b" l="l" r="r" t="t"/>
              <a:pathLst>
                <a:path extrusionOk="0" h="18311" w="18330">
                  <a:moveTo>
                    <a:pt x="14661" y="0"/>
                  </a:moveTo>
                  <a:cubicBezTo>
                    <a:pt x="14594" y="0"/>
                    <a:pt x="14526" y="1"/>
                    <a:pt x="14459" y="2"/>
                  </a:cubicBezTo>
                  <a:cubicBezTo>
                    <a:pt x="13999" y="2"/>
                    <a:pt x="13559" y="23"/>
                    <a:pt x="13099" y="65"/>
                  </a:cubicBezTo>
                  <a:lnTo>
                    <a:pt x="63" y="13100"/>
                  </a:lnTo>
                  <a:cubicBezTo>
                    <a:pt x="22" y="13540"/>
                    <a:pt x="1" y="14000"/>
                    <a:pt x="1" y="14460"/>
                  </a:cubicBezTo>
                  <a:cubicBezTo>
                    <a:pt x="1" y="15799"/>
                    <a:pt x="168" y="17097"/>
                    <a:pt x="503" y="18310"/>
                  </a:cubicBezTo>
                  <a:lnTo>
                    <a:pt x="18330" y="504"/>
                  </a:lnTo>
                  <a:cubicBezTo>
                    <a:pt x="17157" y="186"/>
                    <a:pt x="15929" y="0"/>
                    <a:pt x="1466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24"/>
            <p:cNvSpPr/>
            <p:nvPr/>
          </p:nvSpPr>
          <p:spPr>
            <a:xfrm>
              <a:off x="2239475" y="3946300"/>
              <a:ext cx="526250" cy="526250"/>
            </a:xfrm>
            <a:custGeom>
              <a:rect b="b" l="l" r="r" t="t"/>
              <a:pathLst>
                <a:path extrusionOk="0" h="21050" w="21050">
                  <a:moveTo>
                    <a:pt x="19166" y="0"/>
                  </a:moveTo>
                  <a:lnTo>
                    <a:pt x="0" y="19166"/>
                  </a:lnTo>
                  <a:cubicBezTo>
                    <a:pt x="293" y="19815"/>
                    <a:pt x="649" y="20443"/>
                    <a:pt x="1025" y="21049"/>
                  </a:cubicBezTo>
                  <a:lnTo>
                    <a:pt x="21049" y="1026"/>
                  </a:lnTo>
                  <a:cubicBezTo>
                    <a:pt x="20463" y="649"/>
                    <a:pt x="19836" y="293"/>
                    <a:pt x="1916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24"/>
            <p:cNvSpPr/>
            <p:nvPr/>
          </p:nvSpPr>
          <p:spPr>
            <a:xfrm>
              <a:off x="2192375" y="3899225"/>
              <a:ext cx="753800" cy="753275"/>
            </a:xfrm>
            <a:custGeom>
              <a:rect b="b" l="l" r="r" t="t"/>
              <a:pathLst>
                <a:path extrusionOk="0" h="30131" w="30152">
                  <a:moveTo>
                    <a:pt x="15087" y="1193"/>
                  </a:moveTo>
                  <a:cubicBezTo>
                    <a:pt x="22745" y="1193"/>
                    <a:pt x="28959" y="7407"/>
                    <a:pt x="28959" y="15065"/>
                  </a:cubicBezTo>
                  <a:cubicBezTo>
                    <a:pt x="28959" y="22723"/>
                    <a:pt x="22745" y="28958"/>
                    <a:pt x="15087" y="28958"/>
                  </a:cubicBezTo>
                  <a:cubicBezTo>
                    <a:pt x="7429" y="28958"/>
                    <a:pt x="1194" y="22723"/>
                    <a:pt x="1194" y="15065"/>
                  </a:cubicBezTo>
                  <a:cubicBezTo>
                    <a:pt x="1194" y="7407"/>
                    <a:pt x="7408" y="1193"/>
                    <a:pt x="15087" y="1193"/>
                  </a:cubicBezTo>
                  <a:close/>
                  <a:moveTo>
                    <a:pt x="15087" y="0"/>
                  </a:moveTo>
                  <a:cubicBezTo>
                    <a:pt x="6759" y="0"/>
                    <a:pt x="1" y="6759"/>
                    <a:pt x="1" y="15065"/>
                  </a:cubicBezTo>
                  <a:cubicBezTo>
                    <a:pt x="1" y="23372"/>
                    <a:pt x="6759" y="30130"/>
                    <a:pt x="15087" y="30130"/>
                  </a:cubicBezTo>
                  <a:cubicBezTo>
                    <a:pt x="23394" y="30130"/>
                    <a:pt x="30152" y="23372"/>
                    <a:pt x="30152" y="15065"/>
                  </a:cubicBezTo>
                  <a:cubicBezTo>
                    <a:pt x="30152" y="6759"/>
                    <a:pt x="23394" y="0"/>
                    <a:pt x="15087" y="0"/>
                  </a:cubicBezTo>
                  <a:close/>
                </a:path>
              </a:pathLst>
            </a:custGeom>
            <a:solidFill>
              <a:srgbClr val="4242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24"/>
            <p:cNvSpPr/>
            <p:nvPr/>
          </p:nvSpPr>
          <p:spPr>
            <a:xfrm>
              <a:off x="3149650" y="3913875"/>
              <a:ext cx="723450" cy="723975"/>
            </a:xfrm>
            <a:custGeom>
              <a:rect b="b" l="l" r="r" t="t"/>
              <a:pathLst>
                <a:path extrusionOk="0" h="28959" w="28938">
                  <a:moveTo>
                    <a:pt x="14479" y="0"/>
                  </a:moveTo>
                  <a:cubicBezTo>
                    <a:pt x="6466" y="0"/>
                    <a:pt x="0" y="6486"/>
                    <a:pt x="0" y="14479"/>
                  </a:cubicBezTo>
                  <a:cubicBezTo>
                    <a:pt x="0" y="22472"/>
                    <a:pt x="6466" y="28958"/>
                    <a:pt x="14479" y="28958"/>
                  </a:cubicBezTo>
                  <a:cubicBezTo>
                    <a:pt x="22472" y="28958"/>
                    <a:pt x="28937" y="22472"/>
                    <a:pt x="28937" y="14479"/>
                  </a:cubicBezTo>
                  <a:cubicBezTo>
                    <a:pt x="28937" y="6486"/>
                    <a:pt x="22472" y="0"/>
                    <a:pt x="1447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24"/>
            <p:cNvSpPr/>
            <p:nvPr/>
          </p:nvSpPr>
          <p:spPr>
            <a:xfrm>
              <a:off x="3149125" y="3914350"/>
              <a:ext cx="458775" cy="457775"/>
            </a:xfrm>
            <a:custGeom>
              <a:rect b="b" l="l" r="r" t="t"/>
              <a:pathLst>
                <a:path extrusionOk="0" h="18311" w="18351">
                  <a:moveTo>
                    <a:pt x="14681" y="0"/>
                  </a:moveTo>
                  <a:cubicBezTo>
                    <a:pt x="14614" y="0"/>
                    <a:pt x="14547" y="1"/>
                    <a:pt x="14479" y="2"/>
                  </a:cubicBezTo>
                  <a:cubicBezTo>
                    <a:pt x="14019" y="2"/>
                    <a:pt x="13580" y="23"/>
                    <a:pt x="13119" y="65"/>
                  </a:cubicBezTo>
                  <a:lnTo>
                    <a:pt x="84" y="13100"/>
                  </a:lnTo>
                  <a:cubicBezTo>
                    <a:pt x="21" y="13540"/>
                    <a:pt x="0" y="14000"/>
                    <a:pt x="0" y="14460"/>
                  </a:cubicBezTo>
                  <a:cubicBezTo>
                    <a:pt x="0" y="15799"/>
                    <a:pt x="189" y="17097"/>
                    <a:pt x="523" y="18310"/>
                  </a:cubicBezTo>
                  <a:lnTo>
                    <a:pt x="18350" y="504"/>
                  </a:lnTo>
                  <a:cubicBezTo>
                    <a:pt x="17178" y="186"/>
                    <a:pt x="15949" y="0"/>
                    <a:pt x="1468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24"/>
            <p:cNvSpPr/>
            <p:nvPr/>
          </p:nvSpPr>
          <p:spPr>
            <a:xfrm>
              <a:off x="3181550" y="3946300"/>
              <a:ext cx="526250" cy="526250"/>
            </a:xfrm>
            <a:custGeom>
              <a:rect b="b" l="l" r="r" t="t"/>
              <a:pathLst>
                <a:path extrusionOk="0" h="21050" w="21050">
                  <a:moveTo>
                    <a:pt x="19166" y="0"/>
                  </a:moveTo>
                  <a:lnTo>
                    <a:pt x="0" y="19166"/>
                  </a:lnTo>
                  <a:cubicBezTo>
                    <a:pt x="293" y="19815"/>
                    <a:pt x="649" y="20443"/>
                    <a:pt x="1047" y="21049"/>
                  </a:cubicBezTo>
                  <a:lnTo>
                    <a:pt x="21050" y="1026"/>
                  </a:lnTo>
                  <a:cubicBezTo>
                    <a:pt x="20464" y="649"/>
                    <a:pt x="19836" y="293"/>
                    <a:pt x="1916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24"/>
            <p:cNvSpPr/>
            <p:nvPr/>
          </p:nvSpPr>
          <p:spPr>
            <a:xfrm>
              <a:off x="3134475" y="3899225"/>
              <a:ext cx="753800" cy="753275"/>
            </a:xfrm>
            <a:custGeom>
              <a:rect b="b" l="l" r="r" t="t"/>
              <a:pathLst>
                <a:path extrusionOk="0" h="30131" w="30152">
                  <a:moveTo>
                    <a:pt x="15086" y="1193"/>
                  </a:moveTo>
                  <a:cubicBezTo>
                    <a:pt x="22744" y="1193"/>
                    <a:pt x="28959" y="7407"/>
                    <a:pt x="28959" y="15065"/>
                  </a:cubicBezTo>
                  <a:cubicBezTo>
                    <a:pt x="28959" y="22723"/>
                    <a:pt x="22744" y="28958"/>
                    <a:pt x="15086" y="28958"/>
                  </a:cubicBezTo>
                  <a:cubicBezTo>
                    <a:pt x="7428" y="28958"/>
                    <a:pt x="1193" y="22723"/>
                    <a:pt x="1193" y="15065"/>
                  </a:cubicBezTo>
                  <a:cubicBezTo>
                    <a:pt x="1193" y="7407"/>
                    <a:pt x="7428" y="1193"/>
                    <a:pt x="15086" y="1193"/>
                  </a:cubicBezTo>
                  <a:close/>
                  <a:moveTo>
                    <a:pt x="15086" y="0"/>
                  </a:moveTo>
                  <a:cubicBezTo>
                    <a:pt x="6759" y="0"/>
                    <a:pt x="0" y="6759"/>
                    <a:pt x="0" y="15065"/>
                  </a:cubicBezTo>
                  <a:cubicBezTo>
                    <a:pt x="0" y="23372"/>
                    <a:pt x="6759" y="30130"/>
                    <a:pt x="15086" y="30130"/>
                  </a:cubicBezTo>
                  <a:cubicBezTo>
                    <a:pt x="23393" y="30130"/>
                    <a:pt x="30151" y="23372"/>
                    <a:pt x="30151" y="15065"/>
                  </a:cubicBezTo>
                  <a:cubicBezTo>
                    <a:pt x="30151" y="6759"/>
                    <a:pt x="23393" y="0"/>
                    <a:pt x="15086" y="0"/>
                  </a:cubicBezTo>
                  <a:close/>
                </a:path>
              </a:pathLst>
            </a:custGeom>
            <a:solidFill>
              <a:srgbClr val="4242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24"/>
            <p:cNvSpPr/>
            <p:nvPr/>
          </p:nvSpPr>
          <p:spPr>
            <a:xfrm>
              <a:off x="2167800" y="4241325"/>
              <a:ext cx="53900" cy="69600"/>
            </a:xfrm>
            <a:custGeom>
              <a:rect b="b" l="l" r="r" t="t"/>
              <a:pathLst>
                <a:path extrusionOk="0" h="2784" w="2156">
                  <a:moveTo>
                    <a:pt x="1381" y="0"/>
                  </a:moveTo>
                  <a:cubicBezTo>
                    <a:pt x="607" y="0"/>
                    <a:pt x="0" y="628"/>
                    <a:pt x="0" y="1381"/>
                  </a:cubicBezTo>
                  <a:cubicBezTo>
                    <a:pt x="0" y="2155"/>
                    <a:pt x="607" y="2783"/>
                    <a:pt x="1381" y="2783"/>
                  </a:cubicBezTo>
                  <a:cubicBezTo>
                    <a:pt x="2156" y="2783"/>
                    <a:pt x="1381" y="2155"/>
                    <a:pt x="1381" y="1381"/>
                  </a:cubicBezTo>
                  <a:cubicBezTo>
                    <a:pt x="1381" y="628"/>
                    <a:pt x="2156" y="0"/>
                    <a:pt x="1381" y="0"/>
                  </a:cubicBezTo>
                  <a:close/>
                </a:path>
              </a:pathLst>
            </a:custGeom>
            <a:solidFill>
              <a:srgbClr val="4242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24"/>
            <p:cNvSpPr/>
            <p:nvPr/>
          </p:nvSpPr>
          <p:spPr>
            <a:xfrm>
              <a:off x="3858950" y="4241325"/>
              <a:ext cx="53900" cy="69600"/>
            </a:xfrm>
            <a:custGeom>
              <a:rect b="b" l="l" r="r" t="t"/>
              <a:pathLst>
                <a:path extrusionOk="0" h="2784" w="2156">
                  <a:moveTo>
                    <a:pt x="775" y="0"/>
                  </a:moveTo>
                  <a:cubicBezTo>
                    <a:pt x="1" y="0"/>
                    <a:pt x="775" y="628"/>
                    <a:pt x="775" y="1381"/>
                  </a:cubicBezTo>
                  <a:cubicBezTo>
                    <a:pt x="775" y="2155"/>
                    <a:pt x="1" y="2783"/>
                    <a:pt x="775" y="2783"/>
                  </a:cubicBezTo>
                  <a:cubicBezTo>
                    <a:pt x="1549" y="2783"/>
                    <a:pt x="2156" y="2155"/>
                    <a:pt x="2156" y="1381"/>
                  </a:cubicBezTo>
                  <a:cubicBezTo>
                    <a:pt x="2156" y="628"/>
                    <a:pt x="1549" y="0"/>
                    <a:pt x="775" y="0"/>
                  </a:cubicBezTo>
                  <a:close/>
                </a:path>
              </a:pathLst>
            </a:custGeom>
            <a:solidFill>
              <a:srgbClr val="4242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6" name="Google Shape;226;p24"/>
          <p:cNvSpPr/>
          <p:nvPr/>
        </p:nvSpPr>
        <p:spPr>
          <a:xfrm>
            <a:off x="796907" y="2141070"/>
            <a:ext cx="292121" cy="292121"/>
          </a:xfrm>
          <a:custGeom>
            <a:rect b="b" l="l" r="r" t="t"/>
            <a:pathLst>
              <a:path extrusionOk="0" h="7994" w="7994">
                <a:moveTo>
                  <a:pt x="3997" y="0"/>
                </a:moveTo>
                <a:cubicBezTo>
                  <a:pt x="3537" y="0"/>
                  <a:pt x="3160" y="377"/>
                  <a:pt x="3160" y="837"/>
                </a:cubicBezTo>
                <a:lnTo>
                  <a:pt x="3160" y="3160"/>
                </a:lnTo>
                <a:lnTo>
                  <a:pt x="858" y="3160"/>
                </a:lnTo>
                <a:cubicBezTo>
                  <a:pt x="377" y="3160"/>
                  <a:pt x="1" y="3536"/>
                  <a:pt x="1" y="3997"/>
                </a:cubicBezTo>
                <a:cubicBezTo>
                  <a:pt x="1" y="4457"/>
                  <a:pt x="377" y="4834"/>
                  <a:pt x="858" y="4834"/>
                </a:cubicBezTo>
                <a:lnTo>
                  <a:pt x="3160" y="4834"/>
                </a:lnTo>
                <a:lnTo>
                  <a:pt x="3160" y="7156"/>
                </a:lnTo>
                <a:cubicBezTo>
                  <a:pt x="3160" y="7617"/>
                  <a:pt x="3537" y="7993"/>
                  <a:pt x="3997" y="7993"/>
                </a:cubicBezTo>
                <a:cubicBezTo>
                  <a:pt x="4457" y="7993"/>
                  <a:pt x="4855" y="7617"/>
                  <a:pt x="4855" y="7156"/>
                </a:cubicBezTo>
                <a:lnTo>
                  <a:pt x="4855" y="4834"/>
                </a:lnTo>
                <a:lnTo>
                  <a:pt x="7156" y="4834"/>
                </a:lnTo>
                <a:cubicBezTo>
                  <a:pt x="7617" y="4834"/>
                  <a:pt x="7993" y="4457"/>
                  <a:pt x="7993" y="3997"/>
                </a:cubicBezTo>
                <a:cubicBezTo>
                  <a:pt x="7993" y="3536"/>
                  <a:pt x="7617" y="3160"/>
                  <a:pt x="7156" y="3160"/>
                </a:cubicBezTo>
                <a:lnTo>
                  <a:pt x="4855" y="3160"/>
                </a:lnTo>
                <a:lnTo>
                  <a:pt x="4855" y="837"/>
                </a:lnTo>
                <a:cubicBezTo>
                  <a:pt x="4855" y="377"/>
                  <a:pt x="4457" y="0"/>
                  <a:pt x="3997" y="0"/>
                </a:cubicBezTo>
                <a:close/>
              </a:path>
            </a:pathLst>
          </a:custGeom>
          <a:solidFill>
            <a:srgbClr val="F4EF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24"/>
          <p:cNvSpPr/>
          <p:nvPr/>
        </p:nvSpPr>
        <p:spPr>
          <a:xfrm>
            <a:off x="4571993" y="3700574"/>
            <a:ext cx="353398" cy="353314"/>
          </a:xfrm>
          <a:custGeom>
            <a:rect b="b" l="l" r="r" t="t"/>
            <a:pathLst>
              <a:path extrusionOk="0" h="2930" w="2931">
                <a:moveTo>
                  <a:pt x="1466" y="0"/>
                </a:moveTo>
                <a:cubicBezTo>
                  <a:pt x="1298" y="0"/>
                  <a:pt x="1152" y="147"/>
                  <a:pt x="1152" y="314"/>
                </a:cubicBezTo>
                <a:lnTo>
                  <a:pt x="1152" y="1172"/>
                </a:lnTo>
                <a:lnTo>
                  <a:pt x="315" y="1172"/>
                </a:lnTo>
                <a:cubicBezTo>
                  <a:pt x="147" y="1172"/>
                  <a:pt x="1" y="1298"/>
                  <a:pt x="1" y="1465"/>
                </a:cubicBezTo>
                <a:cubicBezTo>
                  <a:pt x="1" y="1632"/>
                  <a:pt x="147" y="1779"/>
                  <a:pt x="315" y="1779"/>
                </a:cubicBezTo>
                <a:lnTo>
                  <a:pt x="1152" y="1779"/>
                </a:lnTo>
                <a:lnTo>
                  <a:pt x="1152" y="2637"/>
                </a:lnTo>
                <a:cubicBezTo>
                  <a:pt x="1152" y="2804"/>
                  <a:pt x="1298" y="2930"/>
                  <a:pt x="1466" y="2930"/>
                </a:cubicBezTo>
                <a:cubicBezTo>
                  <a:pt x="1633" y="2930"/>
                  <a:pt x="1779" y="2804"/>
                  <a:pt x="1779" y="2637"/>
                </a:cubicBezTo>
                <a:lnTo>
                  <a:pt x="1779" y="1779"/>
                </a:lnTo>
                <a:lnTo>
                  <a:pt x="2616" y="1779"/>
                </a:lnTo>
                <a:cubicBezTo>
                  <a:pt x="2805" y="1779"/>
                  <a:pt x="2930" y="1632"/>
                  <a:pt x="2930" y="1465"/>
                </a:cubicBezTo>
                <a:cubicBezTo>
                  <a:pt x="2930" y="1298"/>
                  <a:pt x="2805" y="1172"/>
                  <a:pt x="2616" y="1172"/>
                </a:cubicBezTo>
                <a:lnTo>
                  <a:pt x="1779" y="1172"/>
                </a:lnTo>
                <a:lnTo>
                  <a:pt x="1779" y="314"/>
                </a:lnTo>
                <a:cubicBezTo>
                  <a:pt x="1779" y="147"/>
                  <a:pt x="1633" y="0"/>
                  <a:pt x="1466" y="0"/>
                </a:cubicBezTo>
                <a:close/>
              </a:path>
            </a:pathLst>
          </a:custGeom>
          <a:solidFill>
            <a:srgbClr val="F4EF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24"/>
          <p:cNvSpPr/>
          <p:nvPr/>
        </p:nvSpPr>
        <p:spPr>
          <a:xfrm>
            <a:off x="2175680" y="1288146"/>
            <a:ext cx="577253" cy="577221"/>
          </a:xfrm>
          <a:custGeom>
            <a:rect b="b" l="l" r="r" t="t"/>
            <a:pathLst>
              <a:path extrusionOk="0" h="4207" w="4207">
                <a:moveTo>
                  <a:pt x="2093" y="1"/>
                </a:moveTo>
                <a:cubicBezTo>
                  <a:pt x="1863" y="1"/>
                  <a:pt x="1654" y="210"/>
                  <a:pt x="1654" y="440"/>
                </a:cubicBezTo>
                <a:lnTo>
                  <a:pt x="1654" y="1675"/>
                </a:lnTo>
                <a:lnTo>
                  <a:pt x="440" y="1675"/>
                </a:lnTo>
                <a:cubicBezTo>
                  <a:pt x="189" y="1675"/>
                  <a:pt x="1" y="1863"/>
                  <a:pt x="1" y="2114"/>
                </a:cubicBezTo>
                <a:cubicBezTo>
                  <a:pt x="1" y="2344"/>
                  <a:pt x="189" y="2553"/>
                  <a:pt x="440" y="2553"/>
                </a:cubicBezTo>
                <a:lnTo>
                  <a:pt x="1654" y="2553"/>
                </a:lnTo>
                <a:lnTo>
                  <a:pt x="1654" y="3767"/>
                </a:lnTo>
                <a:cubicBezTo>
                  <a:pt x="1654" y="4018"/>
                  <a:pt x="1863" y="4206"/>
                  <a:pt x="2093" y="4206"/>
                </a:cubicBezTo>
                <a:cubicBezTo>
                  <a:pt x="2344" y="4206"/>
                  <a:pt x="2533" y="4018"/>
                  <a:pt x="2533" y="3767"/>
                </a:cubicBezTo>
                <a:lnTo>
                  <a:pt x="2533" y="2553"/>
                </a:lnTo>
                <a:lnTo>
                  <a:pt x="3767" y="2553"/>
                </a:lnTo>
                <a:cubicBezTo>
                  <a:pt x="3997" y="2553"/>
                  <a:pt x="4206" y="2344"/>
                  <a:pt x="4206" y="2114"/>
                </a:cubicBezTo>
                <a:cubicBezTo>
                  <a:pt x="4206" y="1863"/>
                  <a:pt x="4018" y="1675"/>
                  <a:pt x="3767" y="1675"/>
                </a:cubicBezTo>
                <a:lnTo>
                  <a:pt x="2533" y="1675"/>
                </a:lnTo>
                <a:lnTo>
                  <a:pt x="2533" y="440"/>
                </a:lnTo>
                <a:cubicBezTo>
                  <a:pt x="2533" y="210"/>
                  <a:pt x="2344" y="1"/>
                  <a:pt x="2093" y="1"/>
                </a:cubicBezTo>
                <a:close/>
              </a:path>
            </a:pathLst>
          </a:custGeom>
          <a:solidFill>
            <a:srgbClr val="F4EF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33"/>
          <p:cNvSpPr txBox="1"/>
          <p:nvPr>
            <p:ph type="title"/>
          </p:nvPr>
        </p:nvSpPr>
        <p:spPr>
          <a:xfrm>
            <a:off x="714125" y="543950"/>
            <a:ext cx="7716000" cy="368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Savings and Savings Goals</a:t>
            </a:r>
            <a:endParaRPr/>
          </a:p>
        </p:txBody>
      </p:sp>
      <p:sp>
        <p:nvSpPr>
          <p:cNvPr id="385" name="Google Shape;385;p33"/>
          <p:cNvSpPr txBox="1"/>
          <p:nvPr>
            <p:ph idx="1" type="body"/>
          </p:nvPr>
        </p:nvSpPr>
        <p:spPr>
          <a:xfrm>
            <a:off x="714000" y="1064375"/>
            <a:ext cx="7716000" cy="321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2000"/>
              <a:t>Savings </a:t>
            </a:r>
            <a:r>
              <a:rPr lang="en" sz="2000"/>
              <a:t>means not spending money now but instead keeping the money to buy things in the future. </a:t>
            </a:r>
            <a:endParaRPr sz="2000"/>
          </a:p>
          <a:p>
            <a:pPr indent="-355600" lvl="0" marL="457200" rtl="0" algn="l">
              <a:spcBef>
                <a:spcPts val="1200"/>
              </a:spcBef>
              <a:spcAft>
                <a:spcPts val="0"/>
              </a:spcAft>
              <a:buClr>
                <a:schemeClr val="dk2"/>
              </a:buClr>
              <a:buSzPts val="2000"/>
              <a:buFont typeface="Roboto"/>
              <a:buChar char="●"/>
            </a:pPr>
            <a:r>
              <a:rPr lang="en" sz="2000"/>
              <a:t>What was Uncle Jed saving for? </a:t>
            </a:r>
            <a:endParaRPr sz="2000"/>
          </a:p>
          <a:p>
            <a:pPr indent="0" lvl="0" marL="0" rtl="0" algn="l">
              <a:spcBef>
                <a:spcPts val="1200"/>
              </a:spcBef>
              <a:spcAft>
                <a:spcPts val="0"/>
              </a:spcAft>
              <a:buClr>
                <a:schemeClr val="dk1"/>
              </a:buClr>
              <a:buSzPts val="1100"/>
              <a:buFont typeface="Arial"/>
              <a:buNone/>
            </a:pPr>
            <a:r>
              <a:rPr lang="en" sz="2000"/>
              <a:t>A </a:t>
            </a:r>
            <a:r>
              <a:rPr b="1" lang="en" sz="2000"/>
              <a:t>savings goal </a:t>
            </a:r>
            <a:r>
              <a:rPr lang="en" sz="2000"/>
              <a:t>is any good or service that you want to buy in the future. </a:t>
            </a:r>
            <a:endParaRPr sz="2000"/>
          </a:p>
          <a:p>
            <a:pPr indent="-355600" lvl="0" marL="457200" rtl="0" algn="l">
              <a:spcBef>
                <a:spcPts val="1200"/>
              </a:spcBef>
              <a:spcAft>
                <a:spcPts val="0"/>
              </a:spcAft>
              <a:buClr>
                <a:schemeClr val="dk2"/>
              </a:buClr>
              <a:buSzPts val="2000"/>
              <a:buFont typeface="Roboto"/>
              <a:buChar char="●"/>
            </a:pPr>
            <a:r>
              <a:rPr lang="en" sz="2000"/>
              <a:t>What was Uncle Jed’s savings goal?</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34"/>
          <p:cNvSpPr txBox="1"/>
          <p:nvPr>
            <p:ph type="title"/>
          </p:nvPr>
        </p:nvSpPr>
        <p:spPr>
          <a:xfrm>
            <a:off x="714125" y="543950"/>
            <a:ext cx="7716000" cy="368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Opportunity Cost</a:t>
            </a:r>
            <a:endParaRPr/>
          </a:p>
        </p:txBody>
      </p:sp>
      <p:sp>
        <p:nvSpPr>
          <p:cNvPr id="391" name="Google Shape;391;p34"/>
          <p:cNvSpPr txBox="1"/>
          <p:nvPr>
            <p:ph idx="1" type="body"/>
          </p:nvPr>
        </p:nvSpPr>
        <p:spPr>
          <a:xfrm>
            <a:off x="714000" y="1064375"/>
            <a:ext cx="7716000" cy="3514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800"/>
              <a:t>Opportunity cost</a:t>
            </a:r>
            <a:r>
              <a:rPr lang="en" sz="1800"/>
              <a:t> is the value of the next-best alternative when a decision is made; it’s what is given up.</a:t>
            </a:r>
            <a:endParaRPr sz="1800"/>
          </a:p>
          <a:p>
            <a:pPr indent="-342900" lvl="0" marL="457200" rtl="0" algn="l">
              <a:spcBef>
                <a:spcPts val="1200"/>
              </a:spcBef>
              <a:spcAft>
                <a:spcPts val="0"/>
              </a:spcAft>
              <a:buClr>
                <a:schemeClr val="dk2"/>
              </a:buClr>
              <a:buSzPts val="1800"/>
              <a:buFont typeface="Roboto"/>
              <a:buChar char="●"/>
            </a:pPr>
            <a:r>
              <a:rPr lang="en" sz="1800"/>
              <a:t>If you go to the store and you have money for only an ice cream cone or a snow cone and you choose the snow cone, what is your opportunity cost?</a:t>
            </a:r>
            <a:endParaRPr sz="1800"/>
          </a:p>
          <a:p>
            <a:pPr indent="-342900" lvl="0" marL="457200" rtl="0" algn="l">
              <a:spcBef>
                <a:spcPts val="0"/>
              </a:spcBef>
              <a:spcAft>
                <a:spcPts val="0"/>
              </a:spcAft>
              <a:buClr>
                <a:schemeClr val="dk2"/>
              </a:buClr>
              <a:buSzPts val="1800"/>
              <a:buFont typeface="Roboto"/>
              <a:buChar char="●"/>
            </a:pPr>
            <a:r>
              <a:rPr lang="en" sz="1800"/>
              <a:t>Why can’t you have both the ice cream cone and the snow cone? </a:t>
            </a:r>
            <a:endParaRPr sz="1800"/>
          </a:p>
          <a:p>
            <a:pPr indent="-342900" lvl="0" marL="457200" rtl="0" algn="l">
              <a:spcBef>
                <a:spcPts val="0"/>
              </a:spcBef>
              <a:spcAft>
                <a:spcPts val="0"/>
              </a:spcAft>
              <a:buClr>
                <a:schemeClr val="dk2"/>
              </a:buClr>
              <a:buSzPts val="1800"/>
              <a:buFont typeface="Roboto"/>
              <a:buChar char="●"/>
            </a:pPr>
            <a:r>
              <a:rPr lang="en" sz="1800"/>
              <a:t>When you don’t have enough money for both an ice cream cone and a snow cone, what do you have to do?</a:t>
            </a:r>
            <a:endParaRPr sz="1800"/>
          </a:p>
          <a:p>
            <a:pPr indent="-342900" lvl="0" marL="457200" rtl="0" algn="l">
              <a:spcBef>
                <a:spcPts val="0"/>
              </a:spcBef>
              <a:spcAft>
                <a:spcPts val="0"/>
              </a:spcAft>
              <a:buClr>
                <a:schemeClr val="dk2"/>
              </a:buClr>
              <a:buSzPts val="1800"/>
              <a:buFont typeface="Roboto"/>
              <a:buChar char="●"/>
            </a:pPr>
            <a:r>
              <a:rPr lang="en" sz="1800"/>
              <a:t>What was the opportunity cost of Uncle Jed’s decision to pay for Sarah Jean’s operation?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35"/>
          <p:cNvSpPr txBox="1"/>
          <p:nvPr>
            <p:ph type="title"/>
          </p:nvPr>
        </p:nvSpPr>
        <p:spPr>
          <a:xfrm>
            <a:off x="714125" y="543950"/>
            <a:ext cx="7716000" cy="368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Activity: Reaching a Savings Goal</a:t>
            </a:r>
            <a:endParaRPr/>
          </a:p>
        </p:txBody>
      </p:sp>
      <p:sp>
        <p:nvSpPr>
          <p:cNvPr id="397" name="Google Shape;397;p35"/>
          <p:cNvSpPr txBox="1"/>
          <p:nvPr>
            <p:ph idx="1" type="body"/>
          </p:nvPr>
        </p:nvSpPr>
        <p:spPr>
          <a:xfrm>
            <a:off x="714000" y="1175425"/>
            <a:ext cx="7716000" cy="347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800">
                <a:solidFill>
                  <a:srgbClr val="595959"/>
                </a:solidFill>
              </a:rPr>
              <a:t>Students will work in groups or 4-5 students to investigate further what it takes to reach a savings goal. </a:t>
            </a:r>
            <a:endParaRPr sz="1800">
              <a:solidFill>
                <a:srgbClr val="595959"/>
              </a:solidFill>
            </a:endParaRPr>
          </a:p>
          <a:p>
            <a:pPr indent="0" lvl="0" marL="0" rtl="0" algn="l">
              <a:spcBef>
                <a:spcPts val="1200"/>
              </a:spcBef>
              <a:spcAft>
                <a:spcPts val="0"/>
              </a:spcAft>
              <a:buNone/>
            </a:pPr>
            <a:r>
              <a:rPr lang="en" sz="1800">
                <a:solidFill>
                  <a:srgbClr val="595959"/>
                </a:solidFill>
              </a:rPr>
              <a:t>Their goal is to earn enough money to buy a video game that cost $50. </a:t>
            </a:r>
            <a:endParaRPr sz="1800">
              <a:solidFill>
                <a:srgbClr val="595959"/>
              </a:solidFill>
            </a:endParaRPr>
          </a:p>
          <a:p>
            <a:pPr indent="0" lvl="0" marL="0" rtl="0" algn="l">
              <a:spcBef>
                <a:spcPts val="1200"/>
              </a:spcBef>
              <a:spcAft>
                <a:spcPts val="0"/>
              </a:spcAft>
              <a:buNone/>
            </a:pPr>
            <a:r>
              <a:rPr lang="en" sz="1800">
                <a:solidFill>
                  <a:srgbClr val="595959"/>
                </a:solidFill>
              </a:rPr>
              <a:t>They will need:</a:t>
            </a:r>
            <a:endParaRPr sz="1800">
              <a:solidFill>
                <a:srgbClr val="595959"/>
              </a:solidFill>
            </a:endParaRPr>
          </a:p>
          <a:p>
            <a:pPr indent="-342900" lvl="0" marL="457200" rtl="0" algn="l">
              <a:spcBef>
                <a:spcPts val="1200"/>
              </a:spcBef>
              <a:spcAft>
                <a:spcPts val="0"/>
              </a:spcAft>
              <a:buClr>
                <a:srgbClr val="595959"/>
              </a:buClr>
              <a:buSzPts val="1800"/>
              <a:buChar char="●"/>
            </a:pPr>
            <a:r>
              <a:rPr lang="en" sz="1800">
                <a:solidFill>
                  <a:srgbClr val="595959"/>
                </a:solidFill>
              </a:rPr>
              <a:t>Saving and Spending Register (</a:t>
            </a:r>
            <a:r>
              <a:rPr lang="en" sz="1800" u="sng">
                <a:solidFill>
                  <a:schemeClr val="hlink"/>
                </a:solidFill>
                <a:hlinkClick r:id="rId3"/>
              </a:rPr>
              <a:t>virtual</a:t>
            </a:r>
            <a:r>
              <a:rPr lang="en" sz="1800">
                <a:solidFill>
                  <a:srgbClr val="595959"/>
                </a:solidFill>
              </a:rPr>
              <a:t>)</a:t>
            </a:r>
            <a:endParaRPr sz="1800">
              <a:solidFill>
                <a:srgbClr val="595959"/>
              </a:solidFill>
            </a:endParaRPr>
          </a:p>
          <a:p>
            <a:pPr indent="-342900" lvl="0" marL="457200" rtl="0" algn="l">
              <a:spcBef>
                <a:spcPts val="0"/>
              </a:spcBef>
              <a:spcAft>
                <a:spcPts val="0"/>
              </a:spcAft>
              <a:buClr>
                <a:srgbClr val="595959"/>
              </a:buClr>
              <a:buSzPts val="1800"/>
              <a:buChar char="●"/>
            </a:pPr>
            <a:r>
              <a:rPr lang="en" sz="1800">
                <a:solidFill>
                  <a:srgbClr val="595959"/>
                </a:solidFill>
              </a:rPr>
              <a:t>Saving and Spending Cards (</a:t>
            </a:r>
            <a:r>
              <a:rPr lang="en" sz="1800" u="sng">
                <a:solidFill>
                  <a:schemeClr val="hlink"/>
                </a:solidFill>
                <a:hlinkClick r:id="rId4"/>
              </a:rPr>
              <a:t>virtual</a:t>
            </a:r>
            <a:r>
              <a:rPr lang="en" sz="1800">
                <a:solidFill>
                  <a:srgbClr val="595959"/>
                </a:solidFill>
              </a:rPr>
              <a:t>)</a:t>
            </a:r>
            <a:endParaRPr sz="1800">
              <a:solidFill>
                <a:srgbClr val="595959"/>
              </a:solidFill>
            </a:endParaRPr>
          </a:p>
          <a:p>
            <a:pPr indent="-342900" lvl="0" marL="457200" rtl="0" algn="l">
              <a:spcBef>
                <a:spcPts val="0"/>
              </a:spcBef>
              <a:spcAft>
                <a:spcPts val="0"/>
              </a:spcAft>
              <a:buClr>
                <a:srgbClr val="595959"/>
              </a:buClr>
              <a:buSzPts val="1800"/>
              <a:buChar char="●"/>
            </a:pPr>
            <a:r>
              <a:rPr lang="en" sz="1800">
                <a:solidFill>
                  <a:srgbClr val="595959"/>
                </a:solidFill>
              </a:rPr>
              <a:t>2 dice (</a:t>
            </a:r>
            <a:r>
              <a:rPr lang="en" sz="1800" u="sng">
                <a:solidFill>
                  <a:schemeClr val="hlink"/>
                </a:solidFill>
                <a:hlinkClick r:id="rId5"/>
              </a:rPr>
              <a:t>virtual</a:t>
            </a:r>
            <a:r>
              <a:rPr lang="en" sz="1800">
                <a:solidFill>
                  <a:srgbClr val="595959"/>
                </a:solidFill>
              </a:rPr>
              <a:t>)</a:t>
            </a:r>
            <a:endParaRPr sz="1800">
              <a:solidFill>
                <a:srgbClr val="595959"/>
              </a:solidFill>
            </a:endParaRPr>
          </a:p>
          <a:p>
            <a:pPr indent="-342900" lvl="0" marL="457200" rtl="0" algn="l">
              <a:spcBef>
                <a:spcPts val="0"/>
              </a:spcBef>
              <a:spcAft>
                <a:spcPts val="0"/>
              </a:spcAft>
              <a:buClr>
                <a:srgbClr val="595959"/>
              </a:buClr>
              <a:buSzPts val="1800"/>
              <a:buChar char="●"/>
            </a:pPr>
            <a:r>
              <a:rPr lang="en" sz="1800">
                <a:solidFill>
                  <a:srgbClr val="595959"/>
                </a:solidFill>
              </a:rPr>
              <a:t>Saving and Spending Game Directions (</a:t>
            </a:r>
            <a:r>
              <a:rPr lang="en" sz="1800" u="sng">
                <a:solidFill>
                  <a:schemeClr val="hlink"/>
                </a:solidFill>
                <a:hlinkClick r:id="rId6"/>
              </a:rPr>
              <a:t>virtual</a:t>
            </a:r>
            <a:r>
              <a:rPr lang="en" sz="1800">
                <a:solidFill>
                  <a:srgbClr val="595959"/>
                </a:solidFill>
              </a:rPr>
              <a:t>)</a:t>
            </a:r>
            <a:endParaRPr sz="1800">
              <a:solidFill>
                <a:srgbClr val="595959"/>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36"/>
          <p:cNvSpPr txBox="1"/>
          <p:nvPr>
            <p:ph type="title"/>
          </p:nvPr>
        </p:nvSpPr>
        <p:spPr>
          <a:xfrm>
            <a:off x="714125" y="543950"/>
            <a:ext cx="7716000" cy="368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Activity Review</a:t>
            </a:r>
            <a:endParaRPr/>
          </a:p>
        </p:txBody>
      </p:sp>
      <p:sp>
        <p:nvSpPr>
          <p:cNvPr id="403" name="Google Shape;403;p36"/>
          <p:cNvSpPr txBox="1"/>
          <p:nvPr>
            <p:ph idx="1" type="body"/>
          </p:nvPr>
        </p:nvSpPr>
        <p:spPr>
          <a:xfrm>
            <a:off x="714000" y="1064375"/>
            <a:ext cx="7716000" cy="35988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AutoNum type="arabicPeriod"/>
            </a:pPr>
            <a:r>
              <a:rPr lang="en" sz="2000"/>
              <a:t>How many weeks did it take each group to reach the savings goal?</a:t>
            </a:r>
            <a:endParaRPr sz="2000"/>
          </a:p>
          <a:p>
            <a:pPr indent="-355600" lvl="0" marL="457200" rtl="0" algn="l">
              <a:spcBef>
                <a:spcPts val="0"/>
              </a:spcBef>
              <a:spcAft>
                <a:spcPts val="0"/>
              </a:spcAft>
              <a:buSzPts val="2000"/>
              <a:buAutoNum type="arabicPeriod"/>
            </a:pPr>
            <a:r>
              <a:rPr lang="en" sz="2000"/>
              <a:t>What made it difficult to reach the savings goal? </a:t>
            </a:r>
            <a:endParaRPr sz="2000"/>
          </a:p>
          <a:p>
            <a:pPr indent="-355600" lvl="0" marL="457200" rtl="0" algn="l">
              <a:spcBef>
                <a:spcPts val="0"/>
              </a:spcBef>
              <a:spcAft>
                <a:spcPts val="0"/>
              </a:spcAft>
              <a:buSzPts val="2000"/>
              <a:buAutoNum type="arabicPeriod"/>
            </a:pPr>
            <a:r>
              <a:rPr lang="en" sz="2000"/>
              <a:t>Did any groups ever have less than zero in their balance at any time?</a:t>
            </a:r>
            <a:endParaRPr sz="2000"/>
          </a:p>
          <a:p>
            <a:pPr indent="-355600" lvl="0" marL="457200" rtl="0" algn="l">
              <a:spcBef>
                <a:spcPts val="0"/>
              </a:spcBef>
              <a:spcAft>
                <a:spcPts val="0"/>
              </a:spcAft>
              <a:buSzPts val="2000"/>
              <a:buAutoNum type="arabicPeriod"/>
            </a:pPr>
            <a:r>
              <a:rPr lang="en" sz="2000"/>
              <a:t>What does less than zero money mean? </a:t>
            </a:r>
            <a:endParaRPr sz="2000"/>
          </a:p>
          <a:p>
            <a:pPr indent="-355600" lvl="0" marL="457200" rtl="0" algn="l">
              <a:spcBef>
                <a:spcPts val="0"/>
              </a:spcBef>
              <a:spcAft>
                <a:spcPts val="0"/>
              </a:spcAft>
              <a:buSzPts val="2000"/>
              <a:buAutoNum type="arabicPeriod"/>
            </a:pPr>
            <a:r>
              <a:rPr lang="en" sz="2000"/>
              <a:t>Is it harder to reach a savings goal in real life or in the saving and spending game? </a:t>
            </a:r>
            <a:endParaRPr sz="2000"/>
          </a:p>
          <a:p>
            <a:pPr indent="-355600" lvl="0" marL="457200" rtl="0" algn="l">
              <a:spcBef>
                <a:spcPts val="0"/>
              </a:spcBef>
              <a:spcAft>
                <a:spcPts val="0"/>
              </a:spcAft>
              <a:buSzPts val="2000"/>
              <a:buAutoNum type="arabicPeriod"/>
            </a:pPr>
            <a:r>
              <a:rPr lang="en" sz="2000"/>
              <a:t>What things do you have to do in order to successfully meet a savings goal?</a:t>
            </a:r>
            <a:endParaRPr sz="2000"/>
          </a:p>
          <a:p>
            <a:pPr indent="0" lvl="0" marL="0" rtl="0" algn="l">
              <a:spcBef>
                <a:spcPts val="1200"/>
              </a:spcBef>
              <a:spcAft>
                <a:spcPts val="160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37"/>
          <p:cNvSpPr txBox="1"/>
          <p:nvPr>
            <p:ph idx="1" type="body"/>
          </p:nvPr>
        </p:nvSpPr>
        <p:spPr>
          <a:xfrm>
            <a:off x="1899300" y="3179513"/>
            <a:ext cx="7715700" cy="363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t>How would you modify this activity for your classroom?</a:t>
            </a:r>
            <a:endParaRPr sz="1800"/>
          </a:p>
        </p:txBody>
      </p:sp>
      <p:sp>
        <p:nvSpPr>
          <p:cNvPr id="409" name="Google Shape;409;p37"/>
          <p:cNvSpPr txBox="1"/>
          <p:nvPr>
            <p:ph type="title"/>
          </p:nvPr>
        </p:nvSpPr>
        <p:spPr>
          <a:xfrm>
            <a:off x="3084450" y="1533725"/>
            <a:ext cx="5345400" cy="1645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6000"/>
              <a:t>Questions?</a:t>
            </a:r>
            <a:endParaRPr sz="6000"/>
          </a:p>
        </p:txBody>
      </p:sp>
      <p:grpSp>
        <p:nvGrpSpPr>
          <p:cNvPr id="410" name="Google Shape;410;p37"/>
          <p:cNvGrpSpPr/>
          <p:nvPr/>
        </p:nvGrpSpPr>
        <p:grpSpPr>
          <a:xfrm>
            <a:off x="317768" y="759375"/>
            <a:ext cx="3120368" cy="3624751"/>
            <a:chOff x="9144000" y="840363"/>
            <a:chExt cx="1618700" cy="1880350"/>
          </a:xfrm>
        </p:grpSpPr>
        <p:sp>
          <p:nvSpPr>
            <p:cNvPr id="411" name="Google Shape;411;p37"/>
            <p:cNvSpPr/>
            <p:nvPr/>
          </p:nvSpPr>
          <p:spPr>
            <a:xfrm>
              <a:off x="10502475" y="1331363"/>
              <a:ext cx="88425" cy="92575"/>
            </a:xfrm>
            <a:custGeom>
              <a:rect b="b" l="l" r="r" t="t"/>
              <a:pathLst>
                <a:path extrusionOk="0" h="3703" w="3537">
                  <a:moveTo>
                    <a:pt x="1435" y="0"/>
                  </a:moveTo>
                  <a:cubicBezTo>
                    <a:pt x="1368" y="901"/>
                    <a:pt x="935" y="1501"/>
                    <a:pt x="1" y="1668"/>
                  </a:cubicBezTo>
                  <a:cubicBezTo>
                    <a:pt x="34" y="1768"/>
                    <a:pt x="67" y="1868"/>
                    <a:pt x="67" y="2002"/>
                  </a:cubicBezTo>
                  <a:cubicBezTo>
                    <a:pt x="701" y="2068"/>
                    <a:pt x="1068" y="2469"/>
                    <a:pt x="1235" y="3036"/>
                  </a:cubicBezTo>
                  <a:lnTo>
                    <a:pt x="1235" y="3069"/>
                  </a:lnTo>
                  <a:cubicBezTo>
                    <a:pt x="1268" y="3136"/>
                    <a:pt x="1335" y="3236"/>
                    <a:pt x="1368" y="3336"/>
                  </a:cubicBezTo>
                  <a:cubicBezTo>
                    <a:pt x="1402" y="3469"/>
                    <a:pt x="1402" y="3569"/>
                    <a:pt x="1435" y="3703"/>
                  </a:cubicBezTo>
                  <a:cubicBezTo>
                    <a:pt x="2069" y="3136"/>
                    <a:pt x="2269" y="2135"/>
                    <a:pt x="3537" y="1802"/>
                  </a:cubicBezTo>
                  <a:cubicBezTo>
                    <a:pt x="2236" y="1535"/>
                    <a:pt x="2102" y="501"/>
                    <a:pt x="1435" y="34"/>
                  </a:cubicBezTo>
                  <a:lnTo>
                    <a:pt x="1435" y="0"/>
                  </a:lnTo>
                  <a:close/>
                </a:path>
              </a:pathLst>
            </a:custGeom>
            <a:solidFill>
              <a:srgbClr val="ECEC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37"/>
            <p:cNvSpPr/>
            <p:nvPr/>
          </p:nvSpPr>
          <p:spPr>
            <a:xfrm>
              <a:off x="9305800" y="1579038"/>
              <a:ext cx="944025" cy="894825"/>
            </a:xfrm>
            <a:custGeom>
              <a:rect b="b" l="l" r="r" t="t"/>
              <a:pathLst>
                <a:path extrusionOk="0" h="35793" w="37761">
                  <a:moveTo>
                    <a:pt x="12303" y="1"/>
                  </a:moveTo>
                  <a:cubicBezTo>
                    <a:pt x="11948" y="1"/>
                    <a:pt x="11639" y="246"/>
                    <a:pt x="11275" y="667"/>
                  </a:cubicBezTo>
                  <a:cubicBezTo>
                    <a:pt x="9173" y="3169"/>
                    <a:pt x="7005" y="5638"/>
                    <a:pt x="4904" y="8139"/>
                  </a:cubicBezTo>
                  <a:cubicBezTo>
                    <a:pt x="3236" y="10074"/>
                    <a:pt x="1401" y="11809"/>
                    <a:pt x="0" y="13944"/>
                  </a:cubicBezTo>
                  <a:cubicBezTo>
                    <a:pt x="400" y="14978"/>
                    <a:pt x="1334" y="15545"/>
                    <a:pt x="2102" y="16212"/>
                  </a:cubicBezTo>
                  <a:cubicBezTo>
                    <a:pt x="9507" y="22383"/>
                    <a:pt x="16846" y="28688"/>
                    <a:pt x="24251" y="34859"/>
                  </a:cubicBezTo>
                  <a:cubicBezTo>
                    <a:pt x="24718" y="35125"/>
                    <a:pt x="24985" y="35659"/>
                    <a:pt x="25518" y="35793"/>
                  </a:cubicBezTo>
                  <a:cubicBezTo>
                    <a:pt x="26085" y="35726"/>
                    <a:pt x="26352" y="35292"/>
                    <a:pt x="26686" y="34925"/>
                  </a:cubicBezTo>
                  <a:cubicBezTo>
                    <a:pt x="29354" y="31957"/>
                    <a:pt x="31956" y="28888"/>
                    <a:pt x="34558" y="25852"/>
                  </a:cubicBezTo>
                  <a:cubicBezTo>
                    <a:pt x="35626" y="24618"/>
                    <a:pt x="36960" y="23584"/>
                    <a:pt x="37527" y="21983"/>
                  </a:cubicBezTo>
                  <a:cubicBezTo>
                    <a:pt x="37760" y="21382"/>
                    <a:pt x="37527" y="20982"/>
                    <a:pt x="37060" y="20582"/>
                  </a:cubicBezTo>
                  <a:cubicBezTo>
                    <a:pt x="29088" y="13877"/>
                    <a:pt x="21149" y="7139"/>
                    <a:pt x="13210" y="434"/>
                  </a:cubicBezTo>
                  <a:cubicBezTo>
                    <a:pt x="12854" y="136"/>
                    <a:pt x="12566" y="1"/>
                    <a:pt x="1230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37"/>
            <p:cNvSpPr/>
            <p:nvPr/>
          </p:nvSpPr>
          <p:spPr>
            <a:xfrm>
              <a:off x="9144000" y="1927613"/>
              <a:ext cx="782250" cy="735550"/>
            </a:xfrm>
            <a:custGeom>
              <a:rect b="b" l="l" r="r" t="t"/>
              <a:pathLst>
                <a:path extrusionOk="0" h="29422" w="31290">
                  <a:moveTo>
                    <a:pt x="6472" y="1"/>
                  </a:moveTo>
                  <a:cubicBezTo>
                    <a:pt x="6239" y="201"/>
                    <a:pt x="5938" y="368"/>
                    <a:pt x="5738" y="601"/>
                  </a:cubicBezTo>
                  <a:cubicBezTo>
                    <a:pt x="4337" y="2202"/>
                    <a:pt x="3070" y="3903"/>
                    <a:pt x="1602" y="5404"/>
                  </a:cubicBezTo>
                  <a:cubicBezTo>
                    <a:pt x="1" y="7072"/>
                    <a:pt x="134" y="8140"/>
                    <a:pt x="1836" y="9674"/>
                  </a:cubicBezTo>
                  <a:cubicBezTo>
                    <a:pt x="2903" y="10608"/>
                    <a:pt x="4004" y="11476"/>
                    <a:pt x="5071" y="12376"/>
                  </a:cubicBezTo>
                  <a:cubicBezTo>
                    <a:pt x="7573" y="14478"/>
                    <a:pt x="10108" y="16546"/>
                    <a:pt x="12543" y="18681"/>
                  </a:cubicBezTo>
                  <a:cubicBezTo>
                    <a:pt x="14378" y="20315"/>
                    <a:pt x="16346" y="21816"/>
                    <a:pt x="18181" y="23384"/>
                  </a:cubicBezTo>
                  <a:cubicBezTo>
                    <a:pt x="20582" y="25452"/>
                    <a:pt x="22884" y="27587"/>
                    <a:pt x="25486" y="29422"/>
                  </a:cubicBezTo>
                  <a:cubicBezTo>
                    <a:pt x="25853" y="27520"/>
                    <a:pt x="27020" y="26086"/>
                    <a:pt x="28354" y="24785"/>
                  </a:cubicBezTo>
                  <a:cubicBezTo>
                    <a:pt x="29255" y="23918"/>
                    <a:pt x="29922" y="22884"/>
                    <a:pt x="30689" y="21916"/>
                  </a:cubicBezTo>
                  <a:cubicBezTo>
                    <a:pt x="30990" y="21583"/>
                    <a:pt x="31290" y="21216"/>
                    <a:pt x="30990" y="20715"/>
                  </a:cubicBezTo>
                  <a:cubicBezTo>
                    <a:pt x="26153" y="16579"/>
                    <a:pt x="21316" y="12476"/>
                    <a:pt x="16479" y="8373"/>
                  </a:cubicBezTo>
                  <a:cubicBezTo>
                    <a:pt x="13144" y="5571"/>
                    <a:pt x="9808" y="2803"/>
                    <a:pt x="647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37"/>
            <p:cNvSpPr/>
            <p:nvPr/>
          </p:nvSpPr>
          <p:spPr>
            <a:xfrm>
              <a:off x="9793650" y="2128588"/>
              <a:ext cx="527050" cy="569400"/>
            </a:xfrm>
            <a:custGeom>
              <a:rect b="b" l="l" r="r" t="t"/>
              <a:pathLst>
                <a:path extrusionOk="0" h="22776" w="21082">
                  <a:moveTo>
                    <a:pt x="18013" y="1"/>
                  </a:moveTo>
                  <a:cubicBezTo>
                    <a:pt x="17713" y="268"/>
                    <a:pt x="17413" y="534"/>
                    <a:pt x="17146" y="835"/>
                  </a:cubicBezTo>
                  <a:cubicBezTo>
                    <a:pt x="13410" y="5104"/>
                    <a:pt x="9707" y="9407"/>
                    <a:pt x="6004" y="13677"/>
                  </a:cubicBezTo>
                  <a:cubicBezTo>
                    <a:pt x="5979" y="13675"/>
                    <a:pt x="5953" y="13674"/>
                    <a:pt x="5928" y="13674"/>
                  </a:cubicBezTo>
                  <a:cubicBezTo>
                    <a:pt x="5566" y="13674"/>
                    <a:pt x="5289" y="13894"/>
                    <a:pt x="5070" y="14144"/>
                  </a:cubicBezTo>
                  <a:cubicBezTo>
                    <a:pt x="3669" y="15745"/>
                    <a:pt x="2202" y="17313"/>
                    <a:pt x="867" y="18981"/>
                  </a:cubicBezTo>
                  <a:cubicBezTo>
                    <a:pt x="0" y="20082"/>
                    <a:pt x="134" y="21082"/>
                    <a:pt x="1201" y="22083"/>
                  </a:cubicBezTo>
                  <a:cubicBezTo>
                    <a:pt x="1725" y="22542"/>
                    <a:pt x="2226" y="22776"/>
                    <a:pt x="2730" y="22776"/>
                  </a:cubicBezTo>
                  <a:cubicBezTo>
                    <a:pt x="3251" y="22776"/>
                    <a:pt x="3777" y="22525"/>
                    <a:pt x="4337" y="22016"/>
                  </a:cubicBezTo>
                  <a:cubicBezTo>
                    <a:pt x="4670" y="21716"/>
                    <a:pt x="4970" y="21383"/>
                    <a:pt x="5170" y="20949"/>
                  </a:cubicBezTo>
                  <a:cubicBezTo>
                    <a:pt x="5271" y="20682"/>
                    <a:pt x="5237" y="20382"/>
                    <a:pt x="5037" y="20182"/>
                  </a:cubicBezTo>
                  <a:cubicBezTo>
                    <a:pt x="4337" y="19481"/>
                    <a:pt x="4670" y="18948"/>
                    <a:pt x="5170" y="18314"/>
                  </a:cubicBezTo>
                  <a:cubicBezTo>
                    <a:pt x="5492" y="17912"/>
                    <a:pt x="5813" y="17704"/>
                    <a:pt x="6171" y="17704"/>
                  </a:cubicBezTo>
                  <a:cubicBezTo>
                    <a:pt x="6408" y="17704"/>
                    <a:pt x="6660" y="17795"/>
                    <a:pt x="6938" y="17980"/>
                  </a:cubicBezTo>
                  <a:cubicBezTo>
                    <a:pt x="7030" y="18035"/>
                    <a:pt x="7152" y="18060"/>
                    <a:pt x="7277" y="18060"/>
                  </a:cubicBezTo>
                  <a:cubicBezTo>
                    <a:pt x="7379" y="18060"/>
                    <a:pt x="7482" y="18044"/>
                    <a:pt x="7572" y="18014"/>
                  </a:cubicBezTo>
                  <a:cubicBezTo>
                    <a:pt x="8339" y="17580"/>
                    <a:pt x="8773" y="16779"/>
                    <a:pt x="9407" y="16246"/>
                  </a:cubicBezTo>
                  <a:cubicBezTo>
                    <a:pt x="12976" y="12109"/>
                    <a:pt x="16545" y="8006"/>
                    <a:pt x="20148" y="3870"/>
                  </a:cubicBezTo>
                  <a:cubicBezTo>
                    <a:pt x="20481" y="3470"/>
                    <a:pt x="21082" y="3103"/>
                    <a:pt x="20782" y="2369"/>
                  </a:cubicBezTo>
                  <a:cubicBezTo>
                    <a:pt x="19848" y="1568"/>
                    <a:pt x="18914" y="801"/>
                    <a:pt x="18013" y="1"/>
                  </a:cubicBezTo>
                  <a:close/>
                </a:path>
              </a:pathLst>
            </a:custGeom>
            <a:solidFill>
              <a:srgbClr val="F7F7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37"/>
            <p:cNvSpPr/>
            <p:nvPr/>
          </p:nvSpPr>
          <p:spPr>
            <a:xfrm>
              <a:off x="10021300" y="2182338"/>
              <a:ext cx="324425" cy="364100"/>
            </a:xfrm>
            <a:custGeom>
              <a:rect b="b" l="l" r="r" t="t"/>
              <a:pathLst>
                <a:path extrusionOk="0" h="14564" w="12977">
                  <a:moveTo>
                    <a:pt x="12340" y="1"/>
                  </a:moveTo>
                  <a:cubicBezTo>
                    <a:pt x="12125" y="1"/>
                    <a:pt x="11895" y="139"/>
                    <a:pt x="11676" y="219"/>
                  </a:cubicBezTo>
                  <a:cubicBezTo>
                    <a:pt x="11008" y="1020"/>
                    <a:pt x="10375" y="1854"/>
                    <a:pt x="9708" y="2654"/>
                  </a:cubicBezTo>
                  <a:cubicBezTo>
                    <a:pt x="6472" y="6390"/>
                    <a:pt x="3236" y="10126"/>
                    <a:pt x="1" y="13896"/>
                  </a:cubicBezTo>
                  <a:cubicBezTo>
                    <a:pt x="56" y="14309"/>
                    <a:pt x="225" y="14563"/>
                    <a:pt x="584" y="14563"/>
                  </a:cubicBezTo>
                  <a:cubicBezTo>
                    <a:pt x="659" y="14563"/>
                    <a:pt x="742" y="14552"/>
                    <a:pt x="835" y="14529"/>
                  </a:cubicBezTo>
                  <a:cubicBezTo>
                    <a:pt x="4671" y="10126"/>
                    <a:pt x="8507" y="5723"/>
                    <a:pt x="12343" y="1320"/>
                  </a:cubicBezTo>
                  <a:cubicBezTo>
                    <a:pt x="12610" y="1020"/>
                    <a:pt x="12977" y="686"/>
                    <a:pt x="12743" y="252"/>
                  </a:cubicBezTo>
                  <a:cubicBezTo>
                    <a:pt x="12622" y="64"/>
                    <a:pt x="12485" y="1"/>
                    <a:pt x="1234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37"/>
            <p:cNvSpPr/>
            <p:nvPr/>
          </p:nvSpPr>
          <p:spPr>
            <a:xfrm>
              <a:off x="9766950" y="2445488"/>
              <a:ext cx="176825" cy="275225"/>
            </a:xfrm>
            <a:custGeom>
              <a:rect b="b" l="l" r="r" t="t"/>
              <a:pathLst>
                <a:path extrusionOk="0" h="11009" w="7073">
                  <a:moveTo>
                    <a:pt x="6072" y="0"/>
                  </a:moveTo>
                  <a:cubicBezTo>
                    <a:pt x="4938" y="1768"/>
                    <a:pt x="3537" y="3370"/>
                    <a:pt x="2102" y="4937"/>
                  </a:cubicBezTo>
                  <a:cubicBezTo>
                    <a:pt x="1135" y="5971"/>
                    <a:pt x="1" y="7039"/>
                    <a:pt x="568" y="8707"/>
                  </a:cubicBezTo>
                  <a:cubicBezTo>
                    <a:pt x="1035" y="9174"/>
                    <a:pt x="1535" y="9674"/>
                    <a:pt x="2035" y="10108"/>
                  </a:cubicBezTo>
                  <a:cubicBezTo>
                    <a:pt x="2701" y="10709"/>
                    <a:pt x="3320" y="11009"/>
                    <a:pt x="3925" y="11009"/>
                  </a:cubicBezTo>
                  <a:cubicBezTo>
                    <a:pt x="4564" y="11009"/>
                    <a:pt x="5188" y="10675"/>
                    <a:pt x="5838" y="10008"/>
                  </a:cubicBezTo>
                  <a:cubicBezTo>
                    <a:pt x="6272" y="9607"/>
                    <a:pt x="6605" y="9107"/>
                    <a:pt x="6972" y="8673"/>
                  </a:cubicBezTo>
                  <a:cubicBezTo>
                    <a:pt x="7030" y="8124"/>
                    <a:pt x="6763" y="7926"/>
                    <a:pt x="6343" y="7926"/>
                  </a:cubicBezTo>
                  <a:cubicBezTo>
                    <a:pt x="6278" y="7926"/>
                    <a:pt x="6210" y="7931"/>
                    <a:pt x="6138" y="7939"/>
                  </a:cubicBezTo>
                  <a:cubicBezTo>
                    <a:pt x="5805" y="8306"/>
                    <a:pt x="5438" y="8673"/>
                    <a:pt x="5138" y="9040"/>
                  </a:cubicBezTo>
                  <a:cubicBezTo>
                    <a:pt x="4721" y="9557"/>
                    <a:pt x="4312" y="9791"/>
                    <a:pt x="3895" y="9791"/>
                  </a:cubicBezTo>
                  <a:cubicBezTo>
                    <a:pt x="3478" y="9791"/>
                    <a:pt x="3053" y="9557"/>
                    <a:pt x="2603" y="9140"/>
                  </a:cubicBezTo>
                  <a:cubicBezTo>
                    <a:pt x="1468" y="8106"/>
                    <a:pt x="1368" y="7639"/>
                    <a:pt x="2269" y="6538"/>
                  </a:cubicBezTo>
                  <a:cubicBezTo>
                    <a:pt x="3870" y="4704"/>
                    <a:pt x="5471" y="2836"/>
                    <a:pt x="7072" y="1001"/>
                  </a:cubicBezTo>
                  <a:cubicBezTo>
                    <a:pt x="6839" y="534"/>
                    <a:pt x="6539" y="201"/>
                    <a:pt x="6072" y="0"/>
                  </a:cubicBezTo>
                  <a:close/>
                </a:path>
              </a:pathLst>
            </a:custGeom>
            <a:solidFill>
              <a:srgbClr val="6657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37"/>
            <p:cNvSpPr/>
            <p:nvPr/>
          </p:nvSpPr>
          <p:spPr>
            <a:xfrm>
              <a:off x="9887050" y="2557163"/>
              <a:ext cx="146775" cy="159375"/>
            </a:xfrm>
            <a:custGeom>
              <a:rect b="b" l="l" r="r" t="t"/>
              <a:pathLst>
                <a:path extrusionOk="0" h="6375" w="5871">
                  <a:moveTo>
                    <a:pt x="2341" y="1"/>
                  </a:moveTo>
                  <a:cubicBezTo>
                    <a:pt x="1807" y="1"/>
                    <a:pt x="1333" y="401"/>
                    <a:pt x="901" y="1171"/>
                  </a:cubicBezTo>
                  <a:cubicBezTo>
                    <a:pt x="834" y="1304"/>
                    <a:pt x="734" y="1404"/>
                    <a:pt x="634" y="1471"/>
                  </a:cubicBezTo>
                  <a:cubicBezTo>
                    <a:pt x="0" y="2005"/>
                    <a:pt x="0" y="2472"/>
                    <a:pt x="767" y="2939"/>
                  </a:cubicBezTo>
                  <a:cubicBezTo>
                    <a:pt x="1001" y="3072"/>
                    <a:pt x="1134" y="3306"/>
                    <a:pt x="1334" y="3506"/>
                  </a:cubicBezTo>
                  <a:cubicBezTo>
                    <a:pt x="1668" y="3639"/>
                    <a:pt x="2002" y="3839"/>
                    <a:pt x="2168" y="4206"/>
                  </a:cubicBezTo>
                  <a:cubicBezTo>
                    <a:pt x="3136" y="4907"/>
                    <a:pt x="4103" y="5607"/>
                    <a:pt x="5170" y="6375"/>
                  </a:cubicBezTo>
                  <a:cubicBezTo>
                    <a:pt x="5271" y="5607"/>
                    <a:pt x="5337" y="5040"/>
                    <a:pt x="5437" y="4473"/>
                  </a:cubicBezTo>
                  <a:cubicBezTo>
                    <a:pt x="5604" y="3372"/>
                    <a:pt x="5871" y="2238"/>
                    <a:pt x="4637" y="1504"/>
                  </a:cubicBezTo>
                  <a:cubicBezTo>
                    <a:pt x="4603" y="904"/>
                    <a:pt x="4170" y="804"/>
                    <a:pt x="3703" y="737"/>
                  </a:cubicBezTo>
                  <a:cubicBezTo>
                    <a:pt x="3207" y="242"/>
                    <a:pt x="2756" y="1"/>
                    <a:pt x="2341" y="1"/>
                  </a:cubicBezTo>
                  <a:close/>
                </a:path>
              </a:pathLst>
            </a:custGeom>
            <a:solidFill>
              <a:srgbClr val="9B74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37"/>
            <p:cNvSpPr/>
            <p:nvPr/>
          </p:nvSpPr>
          <p:spPr>
            <a:xfrm>
              <a:off x="9979600" y="2529713"/>
              <a:ext cx="62575" cy="65075"/>
            </a:xfrm>
            <a:custGeom>
              <a:rect b="b" l="l" r="r" t="t"/>
              <a:pathLst>
                <a:path extrusionOk="0" h="2603" w="2503">
                  <a:moveTo>
                    <a:pt x="1669" y="1"/>
                  </a:moveTo>
                  <a:cubicBezTo>
                    <a:pt x="1135" y="601"/>
                    <a:pt x="568" y="1235"/>
                    <a:pt x="1" y="1835"/>
                  </a:cubicBezTo>
                  <a:cubicBezTo>
                    <a:pt x="334" y="2069"/>
                    <a:pt x="635" y="2336"/>
                    <a:pt x="935" y="2602"/>
                  </a:cubicBezTo>
                  <a:cubicBezTo>
                    <a:pt x="1468" y="1935"/>
                    <a:pt x="2002" y="1268"/>
                    <a:pt x="2503" y="634"/>
                  </a:cubicBezTo>
                  <a:cubicBezTo>
                    <a:pt x="2236" y="401"/>
                    <a:pt x="1969" y="201"/>
                    <a:pt x="1669" y="1"/>
                  </a:cubicBezTo>
                  <a:close/>
                </a:path>
              </a:pathLst>
            </a:custGeom>
            <a:solidFill>
              <a:srgbClr val="6657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37"/>
            <p:cNvSpPr/>
            <p:nvPr/>
          </p:nvSpPr>
          <p:spPr>
            <a:xfrm>
              <a:off x="10074675" y="840363"/>
              <a:ext cx="132625" cy="170800"/>
            </a:xfrm>
            <a:custGeom>
              <a:rect b="b" l="l" r="r" t="t"/>
              <a:pathLst>
                <a:path extrusionOk="0" h="6832" w="5305">
                  <a:moveTo>
                    <a:pt x="3384" y="0"/>
                  </a:moveTo>
                  <a:cubicBezTo>
                    <a:pt x="3062" y="0"/>
                    <a:pt x="2736" y="60"/>
                    <a:pt x="2402" y="226"/>
                  </a:cubicBezTo>
                  <a:cubicBezTo>
                    <a:pt x="1468" y="393"/>
                    <a:pt x="934" y="1094"/>
                    <a:pt x="768" y="1827"/>
                  </a:cubicBezTo>
                  <a:cubicBezTo>
                    <a:pt x="334" y="3462"/>
                    <a:pt x="0" y="5130"/>
                    <a:pt x="0" y="6831"/>
                  </a:cubicBezTo>
                  <a:cubicBezTo>
                    <a:pt x="634" y="6397"/>
                    <a:pt x="1268" y="5964"/>
                    <a:pt x="1602" y="5263"/>
                  </a:cubicBezTo>
                  <a:cubicBezTo>
                    <a:pt x="2132" y="5538"/>
                    <a:pt x="2674" y="5686"/>
                    <a:pt x="3228" y="5686"/>
                  </a:cubicBezTo>
                  <a:cubicBezTo>
                    <a:pt x="3614" y="5686"/>
                    <a:pt x="4006" y="5614"/>
                    <a:pt x="4404" y="5463"/>
                  </a:cubicBezTo>
                  <a:cubicBezTo>
                    <a:pt x="4704" y="3762"/>
                    <a:pt x="5004" y="2028"/>
                    <a:pt x="5304" y="326"/>
                  </a:cubicBezTo>
                  <a:cubicBezTo>
                    <a:pt x="4659" y="237"/>
                    <a:pt x="4029" y="0"/>
                    <a:pt x="338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37"/>
            <p:cNvSpPr/>
            <p:nvPr/>
          </p:nvSpPr>
          <p:spPr>
            <a:xfrm>
              <a:off x="9973775" y="1484813"/>
              <a:ext cx="129275" cy="162625"/>
            </a:xfrm>
            <a:custGeom>
              <a:rect b="b" l="l" r="r" t="t"/>
              <a:pathLst>
                <a:path extrusionOk="0" h="6505" w="5171">
                  <a:moveTo>
                    <a:pt x="3468" y="0"/>
                  </a:moveTo>
                  <a:cubicBezTo>
                    <a:pt x="3094" y="0"/>
                    <a:pt x="2717" y="62"/>
                    <a:pt x="2335" y="233"/>
                  </a:cubicBezTo>
                  <a:cubicBezTo>
                    <a:pt x="1568" y="400"/>
                    <a:pt x="1201" y="967"/>
                    <a:pt x="801" y="1568"/>
                  </a:cubicBezTo>
                  <a:cubicBezTo>
                    <a:pt x="334" y="3169"/>
                    <a:pt x="34" y="4803"/>
                    <a:pt x="0" y="6505"/>
                  </a:cubicBezTo>
                  <a:cubicBezTo>
                    <a:pt x="367" y="5704"/>
                    <a:pt x="1068" y="5304"/>
                    <a:pt x="1802" y="4937"/>
                  </a:cubicBezTo>
                  <a:cubicBezTo>
                    <a:pt x="2005" y="4892"/>
                    <a:pt x="2206" y="4874"/>
                    <a:pt x="2407" y="4874"/>
                  </a:cubicBezTo>
                  <a:cubicBezTo>
                    <a:pt x="3094" y="4874"/>
                    <a:pt x="3765" y="5085"/>
                    <a:pt x="4437" y="5137"/>
                  </a:cubicBezTo>
                  <a:cubicBezTo>
                    <a:pt x="4670" y="3502"/>
                    <a:pt x="4937" y="1868"/>
                    <a:pt x="5171" y="267"/>
                  </a:cubicBezTo>
                  <a:cubicBezTo>
                    <a:pt x="4605" y="146"/>
                    <a:pt x="4040" y="0"/>
                    <a:pt x="346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37"/>
            <p:cNvSpPr/>
            <p:nvPr/>
          </p:nvSpPr>
          <p:spPr>
            <a:xfrm>
              <a:off x="10051325" y="1009613"/>
              <a:ext cx="127625" cy="148300"/>
            </a:xfrm>
            <a:custGeom>
              <a:rect b="b" l="l" r="r" t="t"/>
              <a:pathLst>
                <a:path extrusionOk="0" h="5932" w="5105">
                  <a:moveTo>
                    <a:pt x="3296" y="0"/>
                  </a:moveTo>
                  <a:cubicBezTo>
                    <a:pt x="2965" y="0"/>
                    <a:pt x="2633" y="43"/>
                    <a:pt x="2302" y="161"/>
                  </a:cubicBezTo>
                  <a:cubicBezTo>
                    <a:pt x="1568" y="428"/>
                    <a:pt x="1068" y="895"/>
                    <a:pt x="701" y="1562"/>
                  </a:cubicBezTo>
                  <a:cubicBezTo>
                    <a:pt x="267" y="2996"/>
                    <a:pt x="34" y="4431"/>
                    <a:pt x="0" y="5932"/>
                  </a:cubicBezTo>
                  <a:cubicBezTo>
                    <a:pt x="401" y="5065"/>
                    <a:pt x="1101" y="4531"/>
                    <a:pt x="2035" y="4264"/>
                  </a:cubicBezTo>
                  <a:cubicBezTo>
                    <a:pt x="2162" y="4259"/>
                    <a:pt x="2289" y="4256"/>
                    <a:pt x="2415" y="4256"/>
                  </a:cubicBezTo>
                  <a:cubicBezTo>
                    <a:pt x="3088" y="4256"/>
                    <a:pt x="3758" y="4334"/>
                    <a:pt x="4404" y="4531"/>
                  </a:cubicBezTo>
                  <a:cubicBezTo>
                    <a:pt x="4637" y="3097"/>
                    <a:pt x="4871" y="1662"/>
                    <a:pt x="5104" y="228"/>
                  </a:cubicBezTo>
                  <a:cubicBezTo>
                    <a:pt x="4501" y="142"/>
                    <a:pt x="3899" y="0"/>
                    <a:pt x="329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37"/>
            <p:cNvSpPr/>
            <p:nvPr/>
          </p:nvSpPr>
          <p:spPr>
            <a:xfrm>
              <a:off x="10077175" y="848513"/>
              <a:ext cx="685525" cy="860050"/>
            </a:xfrm>
            <a:custGeom>
              <a:rect b="b" l="l" r="r" t="t"/>
              <a:pathLst>
                <a:path extrusionOk="0" h="34402" w="27421">
                  <a:moveTo>
                    <a:pt x="5204" y="0"/>
                  </a:moveTo>
                  <a:cubicBezTo>
                    <a:pt x="4837" y="234"/>
                    <a:pt x="4671" y="601"/>
                    <a:pt x="4604" y="1001"/>
                  </a:cubicBezTo>
                  <a:cubicBezTo>
                    <a:pt x="4404" y="2335"/>
                    <a:pt x="4103" y="3703"/>
                    <a:pt x="4003" y="5071"/>
                  </a:cubicBezTo>
                  <a:cubicBezTo>
                    <a:pt x="3870" y="5571"/>
                    <a:pt x="3803" y="6105"/>
                    <a:pt x="3770" y="6638"/>
                  </a:cubicBezTo>
                  <a:cubicBezTo>
                    <a:pt x="3436" y="8039"/>
                    <a:pt x="3236" y="9440"/>
                    <a:pt x="3103" y="10875"/>
                  </a:cubicBezTo>
                  <a:cubicBezTo>
                    <a:pt x="2602" y="12976"/>
                    <a:pt x="2369" y="15078"/>
                    <a:pt x="2035" y="17213"/>
                  </a:cubicBezTo>
                  <a:cubicBezTo>
                    <a:pt x="1602" y="19981"/>
                    <a:pt x="1068" y="22750"/>
                    <a:pt x="768" y="25552"/>
                  </a:cubicBezTo>
                  <a:cubicBezTo>
                    <a:pt x="401" y="26920"/>
                    <a:pt x="267" y="28321"/>
                    <a:pt x="67" y="29688"/>
                  </a:cubicBezTo>
                  <a:cubicBezTo>
                    <a:pt x="1" y="30022"/>
                    <a:pt x="34" y="30355"/>
                    <a:pt x="234" y="30656"/>
                  </a:cubicBezTo>
                  <a:cubicBezTo>
                    <a:pt x="634" y="31056"/>
                    <a:pt x="1168" y="31089"/>
                    <a:pt x="1702" y="31189"/>
                  </a:cubicBezTo>
                  <a:cubicBezTo>
                    <a:pt x="8273" y="32223"/>
                    <a:pt x="14844" y="33291"/>
                    <a:pt x="21449" y="34325"/>
                  </a:cubicBezTo>
                  <a:cubicBezTo>
                    <a:pt x="21661" y="34363"/>
                    <a:pt x="21873" y="34402"/>
                    <a:pt x="22085" y="34402"/>
                  </a:cubicBezTo>
                  <a:cubicBezTo>
                    <a:pt x="22240" y="34402"/>
                    <a:pt x="22395" y="34381"/>
                    <a:pt x="22550" y="34325"/>
                  </a:cubicBezTo>
                  <a:cubicBezTo>
                    <a:pt x="24118" y="24385"/>
                    <a:pt x="25719" y="14444"/>
                    <a:pt x="27320" y="4504"/>
                  </a:cubicBezTo>
                  <a:cubicBezTo>
                    <a:pt x="27420" y="3803"/>
                    <a:pt x="27220" y="3470"/>
                    <a:pt x="26486" y="3336"/>
                  </a:cubicBezTo>
                  <a:cubicBezTo>
                    <a:pt x="19414" y="2235"/>
                    <a:pt x="12309" y="1135"/>
                    <a:pt x="520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37"/>
            <p:cNvSpPr/>
            <p:nvPr/>
          </p:nvSpPr>
          <p:spPr>
            <a:xfrm>
              <a:off x="9992125" y="1107013"/>
              <a:ext cx="170125" cy="527075"/>
            </a:xfrm>
            <a:custGeom>
              <a:rect b="b" l="l" r="r" t="t"/>
              <a:pathLst>
                <a:path extrusionOk="0" h="21083" w="6805">
                  <a:moveTo>
                    <a:pt x="5197" y="0"/>
                  </a:moveTo>
                  <a:cubicBezTo>
                    <a:pt x="4197" y="0"/>
                    <a:pt x="3104" y="481"/>
                    <a:pt x="2635" y="1235"/>
                  </a:cubicBezTo>
                  <a:cubicBezTo>
                    <a:pt x="1234" y="6372"/>
                    <a:pt x="867" y="11276"/>
                    <a:pt x="0" y="16380"/>
                  </a:cubicBezTo>
                  <a:cubicBezTo>
                    <a:pt x="6305" y="13277"/>
                    <a:pt x="3269" y="21083"/>
                    <a:pt x="6805" y="635"/>
                  </a:cubicBezTo>
                  <a:cubicBezTo>
                    <a:pt x="6429" y="194"/>
                    <a:pt x="5832" y="0"/>
                    <a:pt x="519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37"/>
            <p:cNvSpPr/>
            <p:nvPr/>
          </p:nvSpPr>
          <p:spPr>
            <a:xfrm>
              <a:off x="9952075" y="1599138"/>
              <a:ext cx="688850" cy="253175"/>
            </a:xfrm>
            <a:custGeom>
              <a:rect b="b" l="l" r="r" t="t"/>
              <a:pathLst>
                <a:path extrusionOk="0" h="10127" w="27554">
                  <a:moveTo>
                    <a:pt x="3689" y="1"/>
                  </a:moveTo>
                  <a:cubicBezTo>
                    <a:pt x="3400" y="1"/>
                    <a:pt x="3103" y="30"/>
                    <a:pt x="2803" y="64"/>
                  </a:cubicBezTo>
                  <a:cubicBezTo>
                    <a:pt x="1936" y="464"/>
                    <a:pt x="968" y="731"/>
                    <a:pt x="868" y="1932"/>
                  </a:cubicBezTo>
                  <a:cubicBezTo>
                    <a:pt x="1" y="4066"/>
                    <a:pt x="835" y="6101"/>
                    <a:pt x="2803" y="6435"/>
                  </a:cubicBezTo>
                  <a:cubicBezTo>
                    <a:pt x="10475" y="7669"/>
                    <a:pt x="18147" y="8870"/>
                    <a:pt x="25819" y="10104"/>
                  </a:cubicBezTo>
                  <a:cubicBezTo>
                    <a:pt x="25919" y="10119"/>
                    <a:pt x="26009" y="10127"/>
                    <a:pt x="26091" y="10127"/>
                  </a:cubicBezTo>
                  <a:cubicBezTo>
                    <a:pt x="26560" y="10127"/>
                    <a:pt x="26753" y="9881"/>
                    <a:pt x="26753" y="9370"/>
                  </a:cubicBezTo>
                  <a:cubicBezTo>
                    <a:pt x="26520" y="9003"/>
                    <a:pt x="26420" y="8536"/>
                    <a:pt x="25986" y="8336"/>
                  </a:cubicBezTo>
                  <a:cubicBezTo>
                    <a:pt x="25886" y="8370"/>
                    <a:pt x="25819" y="8403"/>
                    <a:pt x="25753" y="8470"/>
                  </a:cubicBezTo>
                  <a:cubicBezTo>
                    <a:pt x="25605" y="8636"/>
                    <a:pt x="25436" y="8679"/>
                    <a:pt x="25259" y="8679"/>
                  </a:cubicBezTo>
                  <a:cubicBezTo>
                    <a:pt x="25116" y="8679"/>
                    <a:pt x="24967" y="8651"/>
                    <a:pt x="24819" y="8636"/>
                  </a:cubicBezTo>
                  <a:cubicBezTo>
                    <a:pt x="24352" y="8603"/>
                    <a:pt x="23885" y="8436"/>
                    <a:pt x="23418" y="8436"/>
                  </a:cubicBezTo>
                  <a:cubicBezTo>
                    <a:pt x="18314" y="7669"/>
                    <a:pt x="13244" y="6802"/>
                    <a:pt x="8140" y="6068"/>
                  </a:cubicBezTo>
                  <a:cubicBezTo>
                    <a:pt x="8023" y="6156"/>
                    <a:pt x="7921" y="6191"/>
                    <a:pt x="7831" y="6191"/>
                  </a:cubicBezTo>
                  <a:cubicBezTo>
                    <a:pt x="7509" y="6191"/>
                    <a:pt x="7318" y="5753"/>
                    <a:pt x="7006" y="5701"/>
                  </a:cubicBezTo>
                  <a:cubicBezTo>
                    <a:pt x="6572" y="5568"/>
                    <a:pt x="6105" y="5501"/>
                    <a:pt x="5638" y="5467"/>
                  </a:cubicBezTo>
                  <a:cubicBezTo>
                    <a:pt x="5394" y="5486"/>
                    <a:pt x="5150" y="5579"/>
                    <a:pt x="4917" y="5579"/>
                  </a:cubicBezTo>
                  <a:cubicBezTo>
                    <a:pt x="4737" y="5579"/>
                    <a:pt x="4564" y="5523"/>
                    <a:pt x="4404" y="5334"/>
                  </a:cubicBezTo>
                  <a:cubicBezTo>
                    <a:pt x="4071" y="5134"/>
                    <a:pt x="3670" y="5134"/>
                    <a:pt x="3303" y="5067"/>
                  </a:cubicBezTo>
                  <a:cubicBezTo>
                    <a:pt x="2236" y="4900"/>
                    <a:pt x="1702" y="3933"/>
                    <a:pt x="2069" y="2899"/>
                  </a:cubicBezTo>
                  <a:cubicBezTo>
                    <a:pt x="2169" y="2599"/>
                    <a:pt x="2403" y="2365"/>
                    <a:pt x="2569" y="2098"/>
                  </a:cubicBezTo>
                  <a:cubicBezTo>
                    <a:pt x="2841" y="1807"/>
                    <a:pt x="3147" y="1731"/>
                    <a:pt x="3473" y="1731"/>
                  </a:cubicBezTo>
                  <a:cubicBezTo>
                    <a:pt x="3708" y="1731"/>
                    <a:pt x="3953" y="1770"/>
                    <a:pt x="4204" y="1798"/>
                  </a:cubicBezTo>
                  <a:cubicBezTo>
                    <a:pt x="11576" y="2966"/>
                    <a:pt x="18948" y="4167"/>
                    <a:pt x="26320" y="5334"/>
                  </a:cubicBezTo>
                  <a:cubicBezTo>
                    <a:pt x="26449" y="5364"/>
                    <a:pt x="26575" y="5382"/>
                    <a:pt x="26696" y="5382"/>
                  </a:cubicBezTo>
                  <a:cubicBezTo>
                    <a:pt x="26983" y="5382"/>
                    <a:pt x="27243" y="5282"/>
                    <a:pt x="27454" y="5000"/>
                  </a:cubicBezTo>
                  <a:cubicBezTo>
                    <a:pt x="27487" y="4767"/>
                    <a:pt x="27521" y="4533"/>
                    <a:pt x="27554" y="4300"/>
                  </a:cubicBezTo>
                  <a:cubicBezTo>
                    <a:pt x="27220" y="4000"/>
                    <a:pt x="26753" y="3966"/>
                    <a:pt x="26320" y="3900"/>
                  </a:cubicBezTo>
                  <a:cubicBezTo>
                    <a:pt x="19315" y="2799"/>
                    <a:pt x="12310" y="1665"/>
                    <a:pt x="5305" y="564"/>
                  </a:cubicBezTo>
                  <a:cubicBezTo>
                    <a:pt x="4815" y="119"/>
                    <a:pt x="4267" y="1"/>
                    <a:pt x="368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37"/>
            <p:cNvSpPr/>
            <p:nvPr/>
          </p:nvSpPr>
          <p:spPr>
            <a:xfrm>
              <a:off x="10064675" y="970863"/>
              <a:ext cx="120100" cy="73400"/>
            </a:xfrm>
            <a:custGeom>
              <a:rect b="b" l="l" r="r" t="t"/>
              <a:pathLst>
                <a:path extrusionOk="0" h="2936" w="4804">
                  <a:moveTo>
                    <a:pt x="3149" y="1"/>
                  </a:moveTo>
                  <a:cubicBezTo>
                    <a:pt x="1903" y="1"/>
                    <a:pt x="870" y="483"/>
                    <a:pt x="400" y="1611"/>
                  </a:cubicBezTo>
                  <a:cubicBezTo>
                    <a:pt x="200" y="2111"/>
                    <a:pt x="0" y="2812"/>
                    <a:pt x="200" y="2912"/>
                  </a:cubicBezTo>
                  <a:cubicBezTo>
                    <a:pt x="222" y="2928"/>
                    <a:pt x="249" y="2936"/>
                    <a:pt x="279" y="2936"/>
                  </a:cubicBezTo>
                  <a:cubicBezTo>
                    <a:pt x="431" y="2936"/>
                    <a:pt x="672" y="2746"/>
                    <a:pt x="867" y="2578"/>
                  </a:cubicBezTo>
                  <a:cubicBezTo>
                    <a:pt x="1268" y="2078"/>
                    <a:pt x="1835" y="1544"/>
                    <a:pt x="2569" y="1511"/>
                  </a:cubicBezTo>
                  <a:cubicBezTo>
                    <a:pt x="2594" y="1510"/>
                    <a:pt x="2618" y="1509"/>
                    <a:pt x="2643" y="1509"/>
                  </a:cubicBezTo>
                  <a:cubicBezTo>
                    <a:pt x="3224" y="1509"/>
                    <a:pt x="3630" y="1807"/>
                    <a:pt x="4001" y="1807"/>
                  </a:cubicBezTo>
                  <a:cubicBezTo>
                    <a:pt x="4092" y="1807"/>
                    <a:pt x="4181" y="1789"/>
                    <a:pt x="4270" y="1744"/>
                  </a:cubicBezTo>
                  <a:cubicBezTo>
                    <a:pt x="4537" y="1611"/>
                    <a:pt x="4804" y="1244"/>
                    <a:pt x="4804" y="243"/>
                  </a:cubicBezTo>
                  <a:cubicBezTo>
                    <a:pt x="4232" y="86"/>
                    <a:pt x="3672" y="1"/>
                    <a:pt x="314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37"/>
            <p:cNvSpPr/>
            <p:nvPr/>
          </p:nvSpPr>
          <p:spPr>
            <a:xfrm>
              <a:off x="10596725" y="1724138"/>
              <a:ext cx="41700" cy="108425"/>
            </a:xfrm>
            <a:custGeom>
              <a:rect b="b" l="l" r="r" t="t"/>
              <a:pathLst>
                <a:path extrusionOk="0" h="4337" w="1668">
                  <a:moveTo>
                    <a:pt x="1668" y="0"/>
                  </a:moveTo>
                  <a:cubicBezTo>
                    <a:pt x="1368" y="34"/>
                    <a:pt x="1034" y="67"/>
                    <a:pt x="734" y="101"/>
                  </a:cubicBezTo>
                  <a:cubicBezTo>
                    <a:pt x="467" y="201"/>
                    <a:pt x="367" y="434"/>
                    <a:pt x="334" y="701"/>
                  </a:cubicBezTo>
                  <a:cubicBezTo>
                    <a:pt x="267" y="834"/>
                    <a:pt x="267" y="968"/>
                    <a:pt x="234" y="1135"/>
                  </a:cubicBezTo>
                  <a:cubicBezTo>
                    <a:pt x="200" y="1301"/>
                    <a:pt x="167" y="1502"/>
                    <a:pt x="167" y="1702"/>
                  </a:cubicBezTo>
                  <a:cubicBezTo>
                    <a:pt x="100" y="1902"/>
                    <a:pt x="100" y="2069"/>
                    <a:pt x="67" y="2269"/>
                  </a:cubicBezTo>
                  <a:cubicBezTo>
                    <a:pt x="0" y="2469"/>
                    <a:pt x="0" y="2669"/>
                    <a:pt x="0" y="2869"/>
                  </a:cubicBezTo>
                  <a:cubicBezTo>
                    <a:pt x="0" y="3103"/>
                    <a:pt x="33" y="3303"/>
                    <a:pt x="234" y="3403"/>
                  </a:cubicBezTo>
                  <a:cubicBezTo>
                    <a:pt x="100" y="4003"/>
                    <a:pt x="500" y="4203"/>
                    <a:pt x="967" y="4337"/>
                  </a:cubicBezTo>
                  <a:cubicBezTo>
                    <a:pt x="1201" y="2903"/>
                    <a:pt x="1434" y="1468"/>
                    <a:pt x="166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37"/>
            <p:cNvSpPr/>
            <p:nvPr/>
          </p:nvSpPr>
          <p:spPr>
            <a:xfrm>
              <a:off x="10225625" y="1145088"/>
              <a:ext cx="376125" cy="411175"/>
            </a:xfrm>
            <a:custGeom>
              <a:rect b="b" l="l" r="r" t="t"/>
              <a:pathLst>
                <a:path extrusionOk="0" h="16447" w="15045">
                  <a:moveTo>
                    <a:pt x="3161" y="0"/>
                  </a:moveTo>
                  <a:cubicBezTo>
                    <a:pt x="2467" y="0"/>
                    <a:pt x="2172" y="342"/>
                    <a:pt x="2035" y="1247"/>
                  </a:cubicBezTo>
                  <a:cubicBezTo>
                    <a:pt x="1701" y="3248"/>
                    <a:pt x="1401" y="5250"/>
                    <a:pt x="1068" y="7251"/>
                  </a:cubicBezTo>
                  <a:cubicBezTo>
                    <a:pt x="767" y="9286"/>
                    <a:pt x="434" y="11287"/>
                    <a:pt x="134" y="13322"/>
                  </a:cubicBezTo>
                  <a:cubicBezTo>
                    <a:pt x="0" y="14023"/>
                    <a:pt x="134" y="14590"/>
                    <a:pt x="934" y="14723"/>
                  </a:cubicBezTo>
                  <a:cubicBezTo>
                    <a:pt x="4537" y="15290"/>
                    <a:pt x="8106" y="15857"/>
                    <a:pt x="11708" y="16424"/>
                  </a:cubicBezTo>
                  <a:cubicBezTo>
                    <a:pt x="11793" y="16439"/>
                    <a:pt x="11874" y="16447"/>
                    <a:pt x="11950" y="16447"/>
                  </a:cubicBezTo>
                  <a:cubicBezTo>
                    <a:pt x="12389" y="16447"/>
                    <a:pt x="12696" y="16201"/>
                    <a:pt x="12809" y="15690"/>
                  </a:cubicBezTo>
                  <a:cubicBezTo>
                    <a:pt x="12909" y="15357"/>
                    <a:pt x="13009" y="14990"/>
                    <a:pt x="13076" y="14623"/>
                  </a:cubicBezTo>
                  <a:cubicBezTo>
                    <a:pt x="13677" y="10954"/>
                    <a:pt x="14244" y="7251"/>
                    <a:pt x="14844" y="3582"/>
                  </a:cubicBezTo>
                  <a:cubicBezTo>
                    <a:pt x="15044" y="2181"/>
                    <a:pt x="14777" y="1814"/>
                    <a:pt x="13443" y="1580"/>
                  </a:cubicBezTo>
                  <a:cubicBezTo>
                    <a:pt x="10174" y="1047"/>
                    <a:pt x="6938" y="546"/>
                    <a:pt x="3669" y="46"/>
                  </a:cubicBezTo>
                  <a:cubicBezTo>
                    <a:pt x="3480" y="16"/>
                    <a:pt x="3311" y="0"/>
                    <a:pt x="3161" y="0"/>
                  </a:cubicBezTo>
                  <a:close/>
                </a:path>
              </a:pathLst>
            </a:custGeom>
            <a:solidFill>
              <a:srgbClr val="F4EF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37"/>
            <p:cNvSpPr/>
            <p:nvPr/>
          </p:nvSpPr>
          <p:spPr>
            <a:xfrm>
              <a:off x="10296500" y="998688"/>
              <a:ext cx="331100" cy="83875"/>
            </a:xfrm>
            <a:custGeom>
              <a:rect b="b" l="l" r="r" t="t"/>
              <a:pathLst>
                <a:path extrusionOk="0" h="3355" w="13244">
                  <a:moveTo>
                    <a:pt x="913" y="1"/>
                  </a:moveTo>
                  <a:cubicBezTo>
                    <a:pt x="487" y="1"/>
                    <a:pt x="148" y="182"/>
                    <a:pt x="67" y="665"/>
                  </a:cubicBezTo>
                  <a:cubicBezTo>
                    <a:pt x="0" y="1299"/>
                    <a:pt x="467" y="1499"/>
                    <a:pt x="1001" y="1565"/>
                  </a:cubicBezTo>
                  <a:cubicBezTo>
                    <a:pt x="2869" y="1866"/>
                    <a:pt x="4704" y="2166"/>
                    <a:pt x="6538" y="2433"/>
                  </a:cubicBezTo>
                  <a:cubicBezTo>
                    <a:pt x="8340" y="2733"/>
                    <a:pt x="10174" y="3000"/>
                    <a:pt x="11976" y="3300"/>
                  </a:cubicBezTo>
                  <a:cubicBezTo>
                    <a:pt x="12136" y="3330"/>
                    <a:pt x="12293" y="3354"/>
                    <a:pt x="12438" y="3354"/>
                  </a:cubicBezTo>
                  <a:cubicBezTo>
                    <a:pt x="12777" y="3354"/>
                    <a:pt x="13050" y="3223"/>
                    <a:pt x="13143" y="2733"/>
                  </a:cubicBezTo>
                  <a:cubicBezTo>
                    <a:pt x="13243" y="2066"/>
                    <a:pt x="12843" y="1866"/>
                    <a:pt x="12276" y="1799"/>
                  </a:cubicBezTo>
                  <a:cubicBezTo>
                    <a:pt x="8573" y="1199"/>
                    <a:pt x="4904" y="631"/>
                    <a:pt x="1235" y="31"/>
                  </a:cubicBezTo>
                  <a:cubicBezTo>
                    <a:pt x="1124" y="12"/>
                    <a:pt x="1016" y="1"/>
                    <a:pt x="913" y="1"/>
                  </a:cubicBezTo>
                  <a:close/>
                </a:path>
              </a:pathLst>
            </a:custGeom>
            <a:solidFill>
              <a:srgbClr val="F4EF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37"/>
            <p:cNvSpPr/>
            <p:nvPr/>
          </p:nvSpPr>
          <p:spPr>
            <a:xfrm>
              <a:off x="10058825" y="1671563"/>
              <a:ext cx="101775" cy="90025"/>
            </a:xfrm>
            <a:custGeom>
              <a:rect b="b" l="l" r="r" t="t"/>
              <a:pathLst>
                <a:path extrusionOk="0" h="3601" w="4071">
                  <a:moveTo>
                    <a:pt x="1298" y="1"/>
                  </a:moveTo>
                  <a:cubicBezTo>
                    <a:pt x="1090" y="1"/>
                    <a:pt x="880" y="21"/>
                    <a:pt x="668" y="69"/>
                  </a:cubicBezTo>
                  <a:cubicBezTo>
                    <a:pt x="501" y="135"/>
                    <a:pt x="401" y="235"/>
                    <a:pt x="334" y="369"/>
                  </a:cubicBezTo>
                  <a:cubicBezTo>
                    <a:pt x="268" y="569"/>
                    <a:pt x="234" y="769"/>
                    <a:pt x="201" y="969"/>
                  </a:cubicBezTo>
                  <a:cubicBezTo>
                    <a:pt x="167" y="1136"/>
                    <a:pt x="134" y="1336"/>
                    <a:pt x="101" y="1536"/>
                  </a:cubicBezTo>
                  <a:cubicBezTo>
                    <a:pt x="67" y="1737"/>
                    <a:pt x="34" y="1937"/>
                    <a:pt x="34" y="2137"/>
                  </a:cubicBezTo>
                  <a:cubicBezTo>
                    <a:pt x="1" y="2337"/>
                    <a:pt x="134" y="2504"/>
                    <a:pt x="201" y="2704"/>
                  </a:cubicBezTo>
                  <a:cubicBezTo>
                    <a:pt x="256" y="3071"/>
                    <a:pt x="345" y="3189"/>
                    <a:pt x="449" y="3189"/>
                  </a:cubicBezTo>
                  <a:cubicBezTo>
                    <a:pt x="639" y="3189"/>
                    <a:pt x="878" y="2793"/>
                    <a:pt x="1054" y="2793"/>
                  </a:cubicBezTo>
                  <a:cubicBezTo>
                    <a:pt x="1070" y="2793"/>
                    <a:pt x="1086" y="2796"/>
                    <a:pt x="1101" y="2804"/>
                  </a:cubicBezTo>
                  <a:cubicBezTo>
                    <a:pt x="1323" y="2676"/>
                    <a:pt x="1533" y="2621"/>
                    <a:pt x="1734" y="2621"/>
                  </a:cubicBezTo>
                  <a:cubicBezTo>
                    <a:pt x="2109" y="2621"/>
                    <a:pt x="2456" y="2811"/>
                    <a:pt x="2803" y="3071"/>
                  </a:cubicBezTo>
                  <a:cubicBezTo>
                    <a:pt x="2808" y="3070"/>
                    <a:pt x="2812" y="3070"/>
                    <a:pt x="2817" y="3070"/>
                  </a:cubicBezTo>
                  <a:cubicBezTo>
                    <a:pt x="3028" y="3070"/>
                    <a:pt x="3052" y="3601"/>
                    <a:pt x="3280" y="3601"/>
                  </a:cubicBezTo>
                  <a:cubicBezTo>
                    <a:pt x="3358" y="3601"/>
                    <a:pt x="3461" y="3539"/>
                    <a:pt x="3603" y="3371"/>
                  </a:cubicBezTo>
                  <a:cubicBezTo>
                    <a:pt x="3703" y="2604"/>
                    <a:pt x="3803" y="1837"/>
                    <a:pt x="3903" y="1069"/>
                  </a:cubicBezTo>
                  <a:cubicBezTo>
                    <a:pt x="3937" y="803"/>
                    <a:pt x="4070" y="436"/>
                    <a:pt x="3670" y="402"/>
                  </a:cubicBezTo>
                  <a:cubicBezTo>
                    <a:pt x="2875" y="296"/>
                    <a:pt x="2101" y="1"/>
                    <a:pt x="1298" y="1"/>
                  </a:cubicBezTo>
                  <a:close/>
                </a:path>
              </a:pathLst>
            </a:custGeom>
            <a:solidFill>
              <a:srgbClr val="9B74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37"/>
            <p:cNvSpPr/>
            <p:nvPr/>
          </p:nvSpPr>
          <p:spPr>
            <a:xfrm>
              <a:off x="10086350" y="1728638"/>
              <a:ext cx="42550" cy="19700"/>
            </a:xfrm>
            <a:custGeom>
              <a:rect b="b" l="l" r="r" t="t"/>
              <a:pathLst>
                <a:path extrusionOk="0" h="788" w="1702">
                  <a:moveTo>
                    <a:pt x="889" y="0"/>
                  </a:moveTo>
                  <a:cubicBezTo>
                    <a:pt x="687" y="0"/>
                    <a:pt x="447" y="182"/>
                    <a:pt x="0" y="521"/>
                  </a:cubicBezTo>
                  <a:cubicBezTo>
                    <a:pt x="568" y="621"/>
                    <a:pt x="1135" y="688"/>
                    <a:pt x="1702" y="788"/>
                  </a:cubicBezTo>
                  <a:cubicBezTo>
                    <a:pt x="1306" y="249"/>
                    <a:pt x="1124" y="0"/>
                    <a:pt x="889" y="0"/>
                  </a:cubicBezTo>
                  <a:close/>
                </a:path>
              </a:pathLst>
            </a:custGeom>
            <a:solidFill>
              <a:srgbClr val="E4EA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37"/>
            <p:cNvSpPr/>
            <p:nvPr/>
          </p:nvSpPr>
          <p:spPr>
            <a:xfrm>
              <a:off x="9978775" y="1634988"/>
              <a:ext cx="636300" cy="189875"/>
            </a:xfrm>
            <a:custGeom>
              <a:rect b="b" l="l" r="r" t="t"/>
              <a:pathLst>
                <a:path extrusionOk="0" h="7595" w="25452">
                  <a:moveTo>
                    <a:pt x="2295" y="1"/>
                  </a:moveTo>
                  <a:cubicBezTo>
                    <a:pt x="1790" y="1"/>
                    <a:pt x="1364" y="186"/>
                    <a:pt x="1068" y="698"/>
                  </a:cubicBezTo>
                  <a:cubicBezTo>
                    <a:pt x="0" y="2232"/>
                    <a:pt x="567" y="3700"/>
                    <a:pt x="2402" y="4000"/>
                  </a:cubicBezTo>
                  <a:cubicBezTo>
                    <a:pt x="2736" y="4033"/>
                    <a:pt x="3069" y="4100"/>
                    <a:pt x="3403" y="4167"/>
                  </a:cubicBezTo>
                  <a:cubicBezTo>
                    <a:pt x="3436" y="3967"/>
                    <a:pt x="3470" y="3767"/>
                    <a:pt x="3503" y="3566"/>
                  </a:cubicBezTo>
                  <a:cubicBezTo>
                    <a:pt x="3536" y="3366"/>
                    <a:pt x="3570" y="3200"/>
                    <a:pt x="3603" y="2999"/>
                  </a:cubicBezTo>
                  <a:cubicBezTo>
                    <a:pt x="3603" y="2833"/>
                    <a:pt x="3636" y="2632"/>
                    <a:pt x="3670" y="2466"/>
                  </a:cubicBezTo>
                  <a:cubicBezTo>
                    <a:pt x="3703" y="2266"/>
                    <a:pt x="3736" y="2099"/>
                    <a:pt x="3770" y="1899"/>
                  </a:cubicBezTo>
                  <a:cubicBezTo>
                    <a:pt x="3770" y="1832"/>
                    <a:pt x="3803" y="1799"/>
                    <a:pt x="3803" y="1732"/>
                  </a:cubicBezTo>
                  <a:cubicBezTo>
                    <a:pt x="4370" y="1832"/>
                    <a:pt x="4937" y="1865"/>
                    <a:pt x="5504" y="1965"/>
                  </a:cubicBezTo>
                  <a:cubicBezTo>
                    <a:pt x="6739" y="2165"/>
                    <a:pt x="6739" y="2165"/>
                    <a:pt x="6605" y="3366"/>
                  </a:cubicBezTo>
                  <a:cubicBezTo>
                    <a:pt x="6538" y="3867"/>
                    <a:pt x="6272" y="4434"/>
                    <a:pt x="6805" y="4834"/>
                  </a:cubicBezTo>
                  <a:cubicBezTo>
                    <a:pt x="7172" y="4901"/>
                    <a:pt x="7539" y="4934"/>
                    <a:pt x="7906" y="5001"/>
                  </a:cubicBezTo>
                  <a:cubicBezTo>
                    <a:pt x="12776" y="5768"/>
                    <a:pt x="17646" y="6535"/>
                    <a:pt x="22550" y="7302"/>
                  </a:cubicBezTo>
                  <a:cubicBezTo>
                    <a:pt x="23084" y="7369"/>
                    <a:pt x="23651" y="7469"/>
                    <a:pt x="24184" y="7569"/>
                  </a:cubicBezTo>
                  <a:cubicBezTo>
                    <a:pt x="24268" y="7586"/>
                    <a:pt x="24344" y="7595"/>
                    <a:pt x="24412" y="7595"/>
                  </a:cubicBezTo>
                  <a:cubicBezTo>
                    <a:pt x="24745" y="7595"/>
                    <a:pt x="24879" y="7391"/>
                    <a:pt x="24851" y="7002"/>
                  </a:cubicBezTo>
                  <a:lnTo>
                    <a:pt x="24952" y="6969"/>
                  </a:lnTo>
                  <a:cubicBezTo>
                    <a:pt x="24952" y="6802"/>
                    <a:pt x="24985" y="6602"/>
                    <a:pt x="24985" y="6402"/>
                  </a:cubicBezTo>
                  <a:cubicBezTo>
                    <a:pt x="25018" y="6235"/>
                    <a:pt x="25052" y="6035"/>
                    <a:pt x="25052" y="5835"/>
                  </a:cubicBezTo>
                  <a:cubicBezTo>
                    <a:pt x="25085" y="5668"/>
                    <a:pt x="25118" y="5468"/>
                    <a:pt x="25152" y="5301"/>
                  </a:cubicBezTo>
                  <a:cubicBezTo>
                    <a:pt x="25185" y="5101"/>
                    <a:pt x="25218" y="4934"/>
                    <a:pt x="25252" y="4734"/>
                  </a:cubicBezTo>
                  <a:cubicBezTo>
                    <a:pt x="25252" y="4601"/>
                    <a:pt x="25285" y="4500"/>
                    <a:pt x="25285" y="4367"/>
                  </a:cubicBezTo>
                  <a:cubicBezTo>
                    <a:pt x="25352" y="4134"/>
                    <a:pt x="25419" y="3900"/>
                    <a:pt x="25452" y="3667"/>
                  </a:cubicBezTo>
                  <a:cubicBezTo>
                    <a:pt x="17880" y="2466"/>
                    <a:pt x="10274" y="1231"/>
                    <a:pt x="2669" y="31"/>
                  </a:cubicBezTo>
                  <a:cubicBezTo>
                    <a:pt x="2540" y="11"/>
                    <a:pt x="2415" y="1"/>
                    <a:pt x="229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38"/>
          <p:cNvSpPr txBox="1"/>
          <p:nvPr>
            <p:ph idx="2" type="title"/>
          </p:nvPr>
        </p:nvSpPr>
        <p:spPr>
          <a:xfrm>
            <a:off x="681800" y="310525"/>
            <a:ext cx="5498100" cy="876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900"/>
              <a:t>Book 2</a:t>
            </a:r>
            <a:r>
              <a:rPr lang="en" sz="2900"/>
              <a:t>: Scarcity</a:t>
            </a:r>
            <a:endParaRPr sz="2900"/>
          </a:p>
        </p:txBody>
      </p:sp>
      <p:sp>
        <p:nvSpPr>
          <p:cNvPr id="437" name="Google Shape;437;p38"/>
          <p:cNvSpPr/>
          <p:nvPr/>
        </p:nvSpPr>
        <p:spPr>
          <a:xfrm>
            <a:off x="4203669" y="2960820"/>
            <a:ext cx="292121" cy="292121"/>
          </a:xfrm>
          <a:custGeom>
            <a:rect b="b" l="l" r="r" t="t"/>
            <a:pathLst>
              <a:path extrusionOk="0" h="7994" w="7994">
                <a:moveTo>
                  <a:pt x="3997" y="0"/>
                </a:moveTo>
                <a:cubicBezTo>
                  <a:pt x="3537" y="0"/>
                  <a:pt x="3160" y="377"/>
                  <a:pt x="3160" y="837"/>
                </a:cubicBezTo>
                <a:lnTo>
                  <a:pt x="3160" y="3160"/>
                </a:lnTo>
                <a:lnTo>
                  <a:pt x="858" y="3160"/>
                </a:lnTo>
                <a:cubicBezTo>
                  <a:pt x="377" y="3160"/>
                  <a:pt x="1" y="3536"/>
                  <a:pt x="1" y="3997"/>
                </a:cubicBezTo>
                <a:cubicBezTo>
                  <a:pt x="1" y="4457"/>
                  <a:pt x="377" y="4834"/>
                  <a:pt x="858" y="4834"/>
                </a:cubicBezTo>
                <a:lnTo>
                  <a:pt x="3160" y="4834"/>
                </a:lnTo>
                <a:lnTo>
                  <a:pt x="3160" y="7156"/>
                </a:lnTo>
                <a:cubicBezTo>
                  <a:pt x="3160" y="7617"/>
                  <a:pt x="3537" y="7993"/>
                  <a:pt x="3997" y="7993"/>
                </a:cubicBezTo>
                <a:cubicBezTo>
                  <a:pt x="4457" y="7993"/>
                  <a:pt x="4855" y="7617"/>
                  <a:pt x="4855" y="7156"/>
                </a:cubicBezTo>
                <a:lnTo>
                  <a:pt x="4855" y="4834"/>
                </a:lnTo>
                <a:lnTo>
                  <a:pt x="7156" y="4834"/>
                </a:lnTo>
                <a:cubicBezTo>
                  <a:pt x="7617" y="4834"/>
                  <a:pt x="7993" y="4457"/>
                  <a:pt x="7993" y="3997"/>
                </a:cubicBezTo>
                <a:cubicBezTo>
                  <a:pt x="7993" y="3536"/>
                  <a:pt x="7617" y="3160"/>
                  <a:pt x="7156" y="3160"/>
                </a:cubicBezTo>
                <a:lnTo>
                  <a:pt x="4855" y="3160"/>
                </a:lnTo>
                <a:lnTo>
                  <a:pt x="4855" y="837"/>
                </a:lnTo>
                <a:cubicBezTo>
                  <a:pt x="4855" y="377"/>
                  <a:pt x="4457" y="0"/>
                  <a:pt x="3997" y="0"/>
                </a:cubicBezTo>
                <a:close/>
              </a:path>
            </a:pathLst>
          </a:custGeom>
          <a:solidFill>
            <a:srgbClr val="F4EF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38"/>
          <p:cNvSpPr/>
          <p:nvPr/>
        </p:nvSpPr>
        <p:spPr>
          <a:xfrm>
            <a:off x="5826493" y="705574"/>
            <a:ext cx="353398" cy="353314"/>
          </a:xfrm>
          <a:custGeom>
            <a:rect b="b" l="l" r="r" t="t"/>
            <a:pathLst>
              <a:path extrusionOk="0" h="2930" w="2931">
                <a:moveTo>
                  <a:pt x="1466" y="0"/>
                </a:moveTo>
                <a:cubicBezTo>
                  <a:pt x="1298" y="0"/>
                  <a:pt x="1152" y="147"/>
                  <a:pt x="1152" y="314"/>
                </a:cubicBezTo>
                <a:lnTo>
                  <a:pt x="1152" y="1172"/>
                </a:lnTo>
                <a:lnTo>
                  <a:pt x="315" y="1172"/>
                </a:lnTo>
                <a:cubicBezTo>
                  <a:pt x="147" y="1172"/>
                  <a:pt x="1" y="1298"/>
                  <a:pt x="1" y="1465"/>
                </a:cubicBezTo>
                <a:cubicBezTo>
                  <a:pt x="1" y="1632"/>
                  <a:pt x="147" y="1779"/>
                  <a:pt x="315" y="1779"/>
                </a:cubicBezTo>
                <a:lnTo>
                  <a:pt x="1152" y="1779"/>
                </a:lnTo>
                <a:lnTo>
                  <a:pt x="1152" y="2637"/>
                </a:lnTo>
                <a:cubicBezTo>
                  <a:pt x="1152" y="2804"/>
                  <a:pt x="1298" y="2930"/>
                  <a:pt x="1466" y="2930"/>
                </a:cubicBezTo>
                <a:cubicBezTo>
                  <a:pt x="1633" y="2930"/>
                  <a:pt x="1779" y="2804"/>
                  <a:pt x="1779" y="2637"/>
                </a:cubicBezTo>
                <a:lnTo>
                  <a:pt x="1779" y="1779"/>
                </a:lnTo>
                <a:lnTo>
                  <a:pt x="2616" y="1779"/>
                </a:lnTo>
                <a:cubicBezTo>
                  <a:pt x="2805" y="1779"/>
                  <a:pt x="2930" y="1632"/>
                  <a:pt x="2930" y="1465"/>
                </a:cubicBezTo>
                <a:cubicBezTo>
                  <a:pt x="2930" y="1298"/>
                  <a:pt x="2805" y="1172"/>
                  <a:pt x="2616" y="1172"/>
                </a:cubicBezTo>
                <a:lnTo>
                  <a:pt x="1779" y="1172"/>
                </a:lnTo>
                <a:lnTo>
                  <a:pt x="1779" y="314"/>
                </a:lnTo>
                <a:cubicBezTo>
                  <a:pt x="1779" y="147"/>
                  <a:pt x="1633" y="0"/>
                  <a:pt x="1466" y="0"/>
                </a:cubicBezTo>
                <a:close/>
              </a:path>
            </a:pathLst>
          </a:custGeom>
          <a:solidFill>
            <a:srgbClr val="F4EF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38"/>
          <p:cNvSpPr/>
          <p:nvPr/>
        </p:nvSpPr>
        <p:spPr>
          <a:xfrm>
            <a:off x="7456117" y="1572346"/>
            <a:ext cx="577253" cy="577221"/>
          </a:xfrm>
          <a:custGeom>
            <a:rect b="b" l="l" r="r" t="t"/>
            <a:pathLst>
              <a:path extrusionOk="0" h="4207" w="4207">
                <a:moveTo>
                  <a:pt x="2093" y="1"/>
                </a:moveTo>
                <a:cubicBezTo>
                  <a:pt x="1863" y="1"/>
                  <a:pt x="1654" y="210"/>
                  <a:pt x="1654" y="440"/>
                </a:cubicBezTo>
                <a:lnTo>
                  <a:pt x="1654" y="1675"/>
                </a:lnTo>
                <a:lnTo>
                  <a:pt x="440" y="1675"/>
                </a:lnTo>
                <a:cubicBezTo>
                  <a:pt x="189" y="1675"/>
                  <a:pt x="1" y="1863"/>
                  <a:pt x="1" y="2114"/>
                </a:cubicBezTo>
                <a:cubicBezTo>
                  <a:pt x="1" y="2344"/>
                  <a:pt x="189" y="2553"/>
                  <a:pt x="440" y="2553"/>
                </a:cubicBezTo>
                <a:lnTo>
                  <a:pt x="1654" y="2553"/>
                </a:lnTo>
                <a:lnTo>
                  <a:pt x="1654" y="3767"/>
                </a:lnTo>
                <a:cubicBezTo>
                  <a:pt x="1654" y="4018"/>
                  <a:pt x="1863" y="4206"/>
                  <a:pt x="2093" y="4206"/>
                </a:cubicBezTo>
                <a:cubicBezTo>
                  <a:pt x="2344" y="4206"/>
                  <a:pt x="2533" y="4018"/>
                  <a:pt x="2533" y="3767"/>
                </a:cubicBezTo>
                <a:lnTo>
                  <a:pt x="2533" y="2553"/>
                </a:lnTo>
                <a:lnTo>
                  <a:pt x="3767" y="2553"/>
                </a:lnTo>
                <a:cubicBezTo>
                  <a:pt x="3997" y="2553"/>
                  <a:pt x="4206" y="2344"/>
                  <a:pt x="4206" y="2114"/>
                </a:cubicBezTo>
                <a:cubicBezTo>
                  <a:pt x="4206" y="1863"/>
                  <a:pt x="4018" y="1675"/>
                  <a:pt x="3767" y="1675"/>
                </a:cubicBezTo>
                <a:lnTo>
                  <a:pt x="2533" y="1675"/>
                </a:lnTo>
                <a:lnTo>
                  <a:pt x="2533" y="440"/>
                </a:lnTo>
                <a:cubicBezTo>
                  <a:pt x="2533" y="210"/>
                  <a:pt x="2344" y="1"/>
                  <a:pt x="2093" y="1"/>
                </a:cubicBezTo>
                <a:close/>
              </a:path>
            </a:pathLst>
          </a:custGeom>
          <a:solidFill>
            <a:srgbClr val="F4EF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40" name="Google Shape;440;p38"/>
          <p:cNvGrpSpPr/>
          <p:nvPr/>
        </p:nvGrpSpPr>
        <p:grpSpPr>
          <a:xfrm>
            <a:off x="3774137" y="2025719"/>
            <a:ext cx="5041762" cy="2470004"/>
            <a:chOff x="4189650" y="2440275"/>
            <a:chExt cx="4195525" cy="2055425"/>
          </a:xfrm>
        </p:grpSpPr>
        <p:sp>
          <p:nvSpPr>
            <p:cNvPr id="441" name="Google Shape;441;p38"/>
            <p:cNvSpPr/>
            <p:nvPr/>
          </p:nvSpPr>
          <p:spPr>
            <a:xfrm>
              <a:off x="4189650" y="4130425"/>
              <a:ext cx="4195525" cy="365275"/>
            </a:xfrm>
            <a:custGeom>
              <a:rect b="b" l="l" r="r" t="t"/>
              <a:pathLst>
                <a:path extrusionOk="0" h="14611" w="167821">
                  <a:moveTo>
                    <a:pt x="83894" y="0"/>
                  </a:moveTo>
                  <a:cubicBezTo>
                    <a:pt x="37561" y="0"/>
                    <a:pt x="1" y="3269"/>
                    <a:pt x="1" y="7305"/>
                  </a:cubicBezTo>
                  <a:cubicBezTo>
                    <a:pt x="1" y="11342"/>
                    <a:pt x="37561" y="14611"/>
                    <a:pt x="83894" y="14611"/>
                  </a:cubicBezTo>
                  <a:cubicBezTo>
                    <a:pt x="130227" y="14611"/>
                    <a:pt x="167820" y="11342"/>
                    <a:pt x="167820" y="7305"/>
                  </a:cubicBezTo>
                  <a:cubicBezTo>
                    <a:pt x="167820" y="3269"/>
                    <a:pt x="130227" y="0"/>
                    <a:pt x="83894" y="0"/>
                  </a:cubicBezTo>
                  <a:close/>
                </a:path>
              </a:pathLst>
            </a:custGeom>
            <a:solidFill>
              <a:srgbClr val="4437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38"/>
            <p:cNvSpPr/>
            <p:nvPr/>
          </p:nvSpPr>
          <p:spPr>
            <a:xfrm>
              <a:off x="5619000" y="3139700"/>
              <a:ext cx="117625" cy="144300"/>
            </a:xfrm>
            <a:custGeom>
              <a:rect b="b" l="l" r="r" t="t"/>
              <a:pathLst>
                <a:path extrusionOk="0" h="5772" w="4705">
                  <a:moveTo>
                    <a:pt x="2202" y="1"/>
                  </a:moveTo>
                  <a:cubicBezTo>
                    <a:pt x="1969" y="1202"/>
                    <a:pt x="1635" y="2202"/>
                    <a:pt x="468" y="2603"/>
                  </a:cubicBezTo>
                  <a:cubicBezTo>
                    <a:pt x="460" y="2604"/>
                    <a:pt x="451" y="2605"/>
                    <a:pt x="442" y="2605"/>
                  </a:cubicBezTo>
                  <a:cubicBezTo>
                    <a:pt x="344" y="2605"/>
                    <a:pt x="212" y="2511"/>
                    <a:pt x="118" y="2511"/>
                  </a:cubicBezTo>
                  <a:cubicBezTo>
                    <a:pt x="49" y="2511"/>
                    <a:pt x="1" y="2562"/>
                    <a:pt x="1" y="2736"/>
                  </a:cubicBezTo>
                  <a:cubicBezTo>
                    <a:pt x="1" y="2970"/>
                    <a:pt x="134" y="3170"/>
                    <a:pt x="368" y="3270"/>
                  </a:cubicBezTo>
                  <a:cubicBezTo>
                    <a:pt x="901" y="3470"/>
                    <a:pt x="1468" y="3670"/>
                    <a:pt x="1735" y="4271"/>
                  </a:cubicBezTo>
                  <a:cubicBezTo>
                    <a:pt x="2002" y="4671"/>
                    <a:pt x="2102" y="5171"/>
                    <a:pt x="2202" y="5772"/>
                  </a:cubicBezTo>
                  <a:cubicBezTo>
                    <a:pt x="2603" y="4371"/>
                    <a:pt x="3203" y="3303"/>
                    <a:pt x="4704" y="2836"/>
                  </a:cubicBezTo>
                  <a:cubicBezTo>
                    <a:pt x="3503" y="2403"/>
                    <a:pt x="2769" y="1835"/>
                    <a:pt x="2536" y="735"/>
                  </a:cubicBezTo>
                  <a:cubicBezTo>
                    <a:pt x="2436" y="535"/>
                    <a:pt x="2336" y="334"/>
                    <a:pt x="2202" y="1"/>
                  </a:cubicBezTo>
                  <a:close/>
                </a:path>
              </a:pathLst>
            </a:custGeom>
            <a:solidFill>
              <a:srgbClr val="ECEC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38"/>
            <p:cNvSpPr/>
            <p:nvPr/>
          </p:nvSpPr>
          <p:spPr>
            <a:xfrm>
              <a:off x="5515600" y="2769450"/>
              <a:ext cx="120100" cy="133000"/>
            </a:xfrm>
            <a:custGeom>
              <a:rect b="b" l="l" r="r" t="t"/>
              <a:pathLst>
                <a:path extrusionOk="0" h="5320" w="4804">
                  <a:moveTo>
                    <a:pt x="2235" y="0"/>
                  </a:moveTo>
                  <a:cubicBezTo>
                    <a:pt x="1835" y="1368"/>
                    <a:pt x="1401" y="2402"/>
                    <a:pt x="0" y="2569"/>
                  </a:cubicBezTo>
                  <a:cubicBezTo>
                    <a:pt x="0" y="2802"/>
                    <a:pt x="134" y="2902"/>
                    <a:pt x="334" y="2969"/>
                  </a:cubicBezTo>
                  <a:cubicBezTo>
                    <a:pt x="1268" y="3269"/>
                    <a:pt x="1802" y="3903"/>
                    <a:pt x="1969" y="4870"/>
                  </a:cubicBezTo>
                  <a:cubicBezTo>
                    <a:pt x="2069" y="5192"/>
                    <a:pt x="2109" y="5319"/>
                    <a:pt x="2190" y="5319"/>
                  </a:cubicBezTo>
                  <a:cubicBezTo>
                    <a:pt x="2244" y="5319"/>
                    <a:pt x="2316" y="5264"/>
                    <a:pt x="2436" y="5171"/>
                  </a:cubicBezTo>
                  <a:cubicBezTo>
                    <a:pt x="2602" y="3936"/>
                    <a:pt x="3370" y="3169"/>
                    <a:pt x="4804" y="2702"/>
                  </a:cubicBezTo>
                  <a:cubicBezTo>
                    <a:pt x="3236" y="2369"/>
                    <a:pt x="2636" y="1368"/>
                    <a:pt x="2235" y="0"/>
                  </a:cubicBezTo>
                  <a:close/>
                </a:path>
              </a:pathLst>
            </a:custGeom>
            <a:solidFill>
              <a:srgbClr val="ECEC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38"/>
            <p:cNvSpPr/>
            <p:nvPr/>
          </p:nvSpPr>
          <p:spPr>
            <a:xfrm>
              <a:off x="6028475" y="3170575"/>
              <a:ext cx="75075" cy="90900"/>
            </a:xfrm>
            <a:custGeom>
              <a:rect b="b" l="l" r="r" t="t"/>
              <a:pathLst>
                <a:path extrusionOk="0" h="3636" w="3003">
                  <a:moveTo>
                    <a:pt x="1535" y="0"/>
                  </a:moveTo>
                  <a:cubicBezTo>
                    <a:pt x="1301" y="767"/>
                    <a:pt x="801" y="1268"/>
                    <a:pt x="0" y="1668"/>
                  </a:cubicBezTo>
                  <a:cubicBezTo>
                    <a:pt x="967" y="1935"/>
                    <a:pt x="1301" y="2569"/>
                    <a:pt x="1535" y="3636"/>
                  </a:cubicBezTo>
                  <a:cubicBezTo>
                    <a:pt x="1835" y="2535"/>
                    <a:pt x="2202" y="1901"/>
                    <a:pt x="3002" y="1701"/>
                  </a:cubicBezTo>
                  <a:cubicBezTo>
                    <a:pt x="2435" y="1234"/>
                    <a:pt x="1801" y="834"/>
                    <a:pt x="1535" y="0"/>
                  </a:cubicBezTo>
                  <a:close/>
                </a:path>
              </a:pathLst>
            </a:custGeom>
            <a:solidFill>
              <a:srgbClr val="ECEC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38"/>
            <p:cNvSpPr/>
            <p:nvPr/>
          </p:nvSpPr>
          <p:spPr>
            <a:xfrm>
              <a:off x="6304500" y="3626725"/>
              <a:ext cx="88425" cy="103425"/>
            </a:xfrm>
            <a:custGeom>
              <a:rect b="b" l="l" r="r" t="t"/>
              <a:pathLst>
                <a:path extrusionOk="0" h="4137" w="3537">
                  <a:moveTo>
                    <a:pt x="1568" y="0"/>
                  </a:moveTo>
                  <a:cubicBezTo>
                    <a:pt x="1401" y="1068"/>
                    <a:pt x="1034" y="1802"/>
                    <a:pt x="0" y="2002"/>
                  </a:cubicBezTo>
                  <a:cubicBezTo>
                    <a:pt x="267" y="2669"/>
                    <a:pt x="1134" y="2702"/>
                    <a:pt x="1335" y="3436"/>
                  </a:cubicBezTo>
                  <a:cubicBezTo>
                    <a:pt x="1435" y="3603"/>
                    <a:pt x="1535" y="3803"/>
                    <a:pt x="1668" y="4137"/>
                  </a:cubicBezTo>
                  <a:cubicBezTo>
                    <a:pt x="2002" y="3203"/>
                    <a:pt x="2435" y="2502"/>
                    <a:pt x="3536" y="2102"/>
                  </a:cubicBezTo>
                  <a:cubicBezTo>
                    <a:pt x="2302" y="1768"/>
                    <a:pt x="1968" y="901"/>
                    <a:pt x="1568" y="0"/>
                  </a:cubicBezTo>
                  <a:close/>
                </a:path>
              </a:pathLst>
            </a:custGeom>
            <a:solidFill>
              <a:srgbClr val="ECEC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38"/>
            <p:cNvSpPr/>
            <p:nvPr/>
          </p:nvSpPr>
          <p:spPr>
            <a:xfrm>
              <a:off x="6840700" y="3392400"/>
              <a:ext cx="90925" cy="111750"/>
            </a:xfrm>
            <a:custGeom>
              <a:rect b="b" l="l" r="r" t="t"/>
              <a:pathLst>
                <a:path extrusionOk="0" h="4470" w="3637">
                  <a:moveTo>
                    <a:pt x="1769" y="0"/>
                  </a:moveTo>
                  <a:cubicBezTo>
                    <a:pt x="1602" y="1168"/>
                    <a:pt x="1135" y="1835"/>
                    <a:pt x="1" y="2168"/>
                  </a:cubicBezTo>
                  <a:cubicBezTo>
                    <a:pt x="1135" y="2535"/>
                    <a:pt x="1569" y="3236"/>
                    <a:pt x="1802" y="4470"/>
                  </a:cubicBezTo>
                  <a:cubicBezTo>
                    <a:pt x="2102" y="3302"/>
                    <a:pt x="2569" y="2569"/>
                    <a:pt x="3637" y="2168"/>
                  </a:cubicBezTo>
                  <a:cubicBezTo>
                    <a:pt x="2569" y="1801"/>
                    <a:pt x="2102" y="1067"/>
                    <a:pt x="1769" y="0"/>
                  </a:cubicBezTo>
                  <a:close/>
                </a:path>
              </a:pathLst>
            </a:custGeom>
            <a:solidFill>
              <a:srgbClr val="ECEC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38"/>
            <p:cNvSpPr/>
            <p:nvPr/>
          </p:nvSpPr>
          <p:spPr>
            <a:xfrm>
              <a:off x="6178575" y="2993775"/>
              <a:ext cx="25" cy="25"/>
            </a:xfrm>
            <a:custGeom>
              <a:rect b="b" l="l" r="r" t="t"/>
              <a:pathLst>
                <a:path extrusionOk="0" h="1" w="1">
                  <a:moveTo>
                    <a:pt x="0" y="0"/>
                  </a:moveTo>
                  <a:lnTo>
                    <a:pt x="0" y="0"/>
                  </a:lnTo>
                  <a:lnTo>
                    <a:pt x="0" y="0"/>
                  </a:lnTo>
                  <a:close/>
                </a:path>
              </a:pathLst>
            </a:custGeom>
            <a:solidFill>
              <a:srgbClr val="CCD7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38"/>
            <p:cNvSpPr/>
            <p:nvPr/>
          </p:nvSpPr>
          <p:spPr>
            <a:xfrm>
              <a:off x="6226950" y="3639225"/>
              <a:ext cx="110925" cy="147625"/>
            </a:xfrm>
            <a:custGeom>
              <a:rect b="b" l="l" r="r" t="t"/>
              <a:pathLst>
                <a:path extrusionOk="0" h="5905" w="4437">
                  <a:moveTo>
                    <a:pt x="2402" y="1"/>
                  </a:moveTo>
                  <a:cubicBezTo>
                    <a:pt x="2202" y="1302"/>
                    <a:pt x="1601" y="2336"/>
                    <a:pt x="0" y="2836"/>
                  </a:cubicBezTo>
                  <a:cubicBezTo>
                    <a:pt x="1668" y="3236"/>
                    <a:pt x="2168" y="4304"/>
                    <a:pt x="2435" y="5905"/>
                  </a:cubicBezTo>
                  <a:cubicBezTo>
                    <a:pt x="2735" y="4404"/>
                    <a:pt x="3336" y="3470"/>
                    <a:pt x="4437" y="2936"/>
                  </a:cubicBezTo>
                  <a:cubicBezTo>
                    <a:pt x="4236" y="2202"/>
                    <a:pt x="3369" y="2169"/>
                    <a:pt x="3102" y="1502"/>
                  </a:cubicBezTo>
                  <a:cubicBezTo>
                    <a:pt x="2869" y="1002"/>
                    <a:pt x="2635" y="501"/>
                    <a:pt x="2402" y="1"/>
                  </a:cubicBezTo>
                  <a:close/>
                </a:path>
              </a:pathLst>
            </a:custGeom>
            <a:solidFill>
              <a:srgbClr val="CCD7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38"/>
            <p:cNvSpPr/>
            <p:nvPr/>
          </p:nvSpPr>
          <p:spPr>
            <a:xfrm>
              <a:off x="6407075" y="3825950"/>
              <a:ext cx="1752925" cy="415425"/>
            </a:xfrm>
            <a:custGeom>
              <a:rect b="b" l="l" r="r" t="t"/>
              <a:pathLst>
                <a:path extrusionOk="0" h="16617" w="70117">
                  <a:moveTo>
                    <a:pt x="22824" y="1"/>
                  </a:moveTo>
                  <a:cubicBezTo>
                    <a:pt x="21576" y="1"/>
                    <a:pt x="20330" y="217"/>
                    <a:pt x="19114" y="404"/>
                  </a:cubicBezTo>
                  <a:cubicBezTo>
                    <a:pt x="13210" y="1238"/>
                    <a:pt x="7706" y="3106"/>
                    <a:pt x="3102" y="7042"/>
                  </a:cubicBezTo>
                  <a:cubicBezTo>
                    <a:pt x="1935" y="8010"/>
                    <a:pt x="667" y="8977"/>
                    <a:pt x="0" y="10445"/>
                  </a:cubicBezTo>
                  <a:cubicBezTo>
                    <a:pt x="34" y="10778"/>
                    <a:pt x="267" y="10945"/>
                    <a:pt x="534" y="11045"/>
                  </a:cubicBezTo>
                  <a:cubicBezTo>
                    <a:pt x="2569" y="12079"/>
                    <a:pt x="3970" y="13714"/>
                    <a:pt x="5071" y="15682"/>
                  </a:cubicBezTo>
                  <a:cubicBezTo>
                    <a:pt x="5237" y="16049"/>
                    <a:pt x="5437" y="16416"/>
                    <a:pt x="5871" y="16516"/>
                  </a:cubicBezTo>
                  <a:cubicBezTo>
                    <a:pt x="6046" y="16543"/>
                    <a:pt x="6220" y="16556"/>
                    <a:pt x="6394" y="16556"/>
                  </a:cubicBezTo>
                  <a:cubicBezTo>
                    <a:pt x="6854" y="16556"/>
                    <a:pt x="7313" y="16470"/>
                    <a:pt x="7772" y="16349"/>
                  </a:cubicBezTo>
                  <a:cubicBezTo>
                    <a:pt x="12609" y="15081"/>
                    <a:pt x="17613" y="14681"/>
                    <a:pt x="22583" y="14548"/>
                  </a:cubicBezTo>
                  <a:cubicBezTo>
                    <a:pt x="22891" y="14542"/>
                    <a:pt x="23199" y="14539"/>
                    <a:pt x="23507" y="14539"/>
                  </a:cubicBezTo>
                  <a:cubicBezTo>
                    <a:pt x="26735" y="14539"/>
                    <a:pt x="29963" y="14843"/>
                    <a:pt x="33191" y="15148"/>
                  </a:cubicBezTo>
                  <a:cubicBezTo>
                    <a:pt x="37694" y="15615"/>
                    <a:pt x="42197" y="16015"/>
                    <a:pt x="46700" y="16416"/>
                  </a:cubicBezTo>
                  <a:cubicBezTo>
                    <a:pt x="47467" y="16416"/>
                    <a:pt x="48235" y="16616"/>
                    <a:pt x="49002" y="16616"/>
                  </a:cubicBezTo>
                  <a:lnTo>
                    <a:pt x="68883" y="16616"/>
                  </a:lnTo>
                  <a:cubicBezTo>
                    <a:pt x="68949" y="16616"/>
                    <a:pt x="69016" y="16616"/>
                    <a:pt x="69083" y="16616"/>
                  </a:cubicBezTo>
                  <a:cubicBezTo>
                    <a:pt x="69448" y="16616"/>
                    <a:pt x="69807" y="16593"/>
                    <a:pt x="70117" y="16282"/>
                  </a:cubicBezTo>
                  <a:cubicBezTo>
                    <a:pt x="70050" y="16015"/>
                    <a:pt x="69984" y="15682"/>
                    <a:pt x="69917" y="15381"/>
                  </a:cubicBezTo>
                  <a:cubicBezTo>
                    <a:pt x="69817" y="14981"/>
                    <a:pt x="69717" y="14614"/>
                    <a:pt x="69583" y="14214"/>
                  </a:cubicBezTo>
                  <a:cubicBezTo>
                    <a:pt x="69362" y="14317"/>
                    <a:pt x="69133" y="14349"/>
                    <a:pt x="68904" y="14349"/>
                  </a:cubicBezTo>
                  <a:cubicBezTo>
                    <a:pt x="68616" y="14349"/>
                    <a:pt x="68327" y="14299"/>
                    <a:pt x="68049" y="14281"/>
                  </a:cubicBezTo>
                  <a:lnTo>
                    <a:pt x="68583" y="14281"/>
                  </a:lnTo>
                  <a:cubicBezTo>
                    <a:pt x="68694" y="14292"/>
                    <a:pt x="68805" y="14303"/>
                    <a:pt x="68915" y="14303"/>
                  </a:cubicBezTo>
                  <a:cubicBezTo>
                    <a:pt x="69135" y="14303"/>
                    <a:pt x="69350" y="14258"/>
                    <a:pt x="69550" y="14081"/>
                  </a:cubicBezTo>
                  <a:cubicBezTo>
                    <a:pt x="69150" y="13280"/>
                    <a:pt x="68716" y="12479"/>
                    <a:pt x="68449" y="11612"/>
                  </a:cubicBezTo>
                  <a:cubicBezTo>
                    <a:pt x="68015" y="10211"/>
                    <a:pt x="66681" y="9411"/>
                    <a:pt x="66147" y="8076"/>
                  </a:cubicBezTo>
                  <a:cubicBezTo>
                    <a:pt x="65814" y="7242"/>
                    <a:pt x="65447" y="6408"/>
                    <a:pt x="64713" y="5841"/>
                  </a:cubicBezTo>
                  <a:cubicBezTo>
                    <a:pt x="64380" y="5574"/>
                    <a:pt x="64013" y="5474"/>
                    <a:pt x="63579" y="5408"/>
                  </a:cubicBezTo>
                  <a:cubicBezTo>
                    <a:pt x="58942" y="4907"/>
                    <a:pt x="54339" y="4007"/>
                    <a:pt x="49736" y="3206"/>
                  </a:cubicBezTo>
                  <a:cubicBezTo>
                    <a:pt x="47201" y="2772"/>
                    <a:pt x="44699" y="2205"/>
                    <a:pt x="42164" y="1705"/>
                  </a:cubicBezTo>
                  <a:cubicBezTo>
                    <a:pt x="37060" y="738"/>
                    <a:pt x="31956" y="4"/>
                    <a:pt x="26753" y="4"/>
                  </a:cubicBezTo>
                  <a:lnTo>
                    <a:pt x="23083" y="4"/>
                  </a:lnTo>
                  <a:cubicBezTo>
                    <a:pt x="22997" y="2"/>
                    <a:pt x="22910" y="1"/>
                    <a:pt x="22824" y="1"/>
                  </a:cubicBezTo>
                  <a:close/>
                </a:path>
              </a:pathLst>
            </a:custGeom>
            <a:solidFill>
              <a:srgbClr val="CDB2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38"/>
            <p:cNvSpPr/>
            <p:nvPr/>
          </p:nvSpPr>
          <p:spPr>
            <a:xfrm>
              <a:off x="4501550" y="3782850"/>
              <a:ext cx="1831325" cy="458825"/>
            </a:xfrm>
            <a:custGeom>
              <a:rect b="b" l="l" r="r" t="t"/>
              <a:pathLst>
                <a:path extrusionOk="0" h="18353" w="73253">
                  <a:moveTo>
                    <a:pt x="49783" y="1"/>
                  </a:moveTo>
                  <a:cubicBezTo>
                    <a:pt x="46677" y="1"/>
                    <a:pt x="43592" y="294"/>
                    <a:pt x="40529" y="694"/>
                  </a:cubicBezTo>
                  <a:cubicBezTo>
                    <a:pt x="33658" y="1628"/>
                    <a:pt x="26953" y="3296"/>
                    <a:pt x="20215" y="4697"/>
                  </a:cubicBezTo>
                  <a:cubicBezTo>
                    <a:pt x="15845" y="5597"/>
                    <a:pt x="11475" y="6364"/>
                    <a:pt x="7105" y="7098"/>
                  </a:cubicBezTo>
                  <a:cubicBezTo>
                    <a:pt x="6505" y="7165"/>
                    <a:pt x="5938" y="7232"/>
                    <a:pt x="5404" y="7565"/>
                  </a:cubicBezTo>
                  <a:cubicBezTo>
                    <a:pt x="4904" y="7966"/>
                    <a:pt x="4770" y="8599"/>
                    <a:pt x="4437" y="9133"/>
                  </a:cubicBezTo>
                  <a:cubicBezTo>
                    <a:pt x="3970" y="9934"/>
                    <a:pt x="3669" y="11034"/>
                    <a:pt x="2969" y="11535"/>
                  </a:cubicBezTo>
                  <a:cubicBezTo>
                    <a:pt x="2168" y="12135"/>
                    <a:pt x="1902" y="12836"/>
                    <a:pt x="1635" y="13636"/>
                  </a:cubicBezTo>
                  <a:cubicBezTo>
                    <a:pt x="1234" y="14737"/>
                    <a:pt x="801" y="15838"/>
                    <a:pt x="400" y="16939"/>
                  </a:cubicBezTo>
                  <a:cubicBezTo>
                    <a:pt x="512" y="17050"/>
                    <a:pt x="646" y="17093"/>
                    <a:pt x="788" y="17108"/>
                  </a:cubicBezTo>
                  <a:lnTo>
                    <a:pt x="788" y="17108"/>
                  </a:lnTo>
                  <a:cubicBezTo>
                    <a:pt x="583" y="17116"/>
                    <a:pt x="381" y="17150"/>
                    <a:pt x="200" y="17306"/>
                  </a:cubicBezTo>
                  <a:cubicBezTo>
                    <a:pt x="134" y="17539"/>
                    <a:pt x="67" y="17806"/>
                    <a:pt x="0" y="18039"/>
                  </a:cubicBezTo>
                  <a:cubicBezTo>
                    <a:pt x="289" y="18306"/>
                    <a:pt x="638" y="18351"/>
                    <a:pt x="986" y="18351"/>
                  </a:cubicBezTo>
                  <a:cubicBezTo>
                    <a:pt x="1160" y="18351"/>
                    <a:pt x="1334" y="18340"/>
                    <a:pt x="1501" y="18340"/>
                  </a:cubicBezTo>
                  <a:cubicBezTo>
                    <a:pt x="2225" y="18330"/>
                    <a:pt x="2949" y="18327"/>
                    <a:pt x="3672" y="18327"/>
                  </a:cubicBezTo>
                  <a:cubicBezTo>
                    <a:pt x="5650" y="18327"/>
                    <a:pt x="7627" y="18353"/>
                    <a:pt x="9604" y="18353"/>
                  </a:cubicBezTo>
                  <a:cubicBezTo>
                    <a:pt x="12040" y="18353"/>
                    <a:pt x="14476" y="18314"/>
                    <a:pt x="16912" y="18140"/>
                  </a:cubicBezTo>
                  <a:cubicBezTo>
                    <a:pt x="19748" y="17906"/>
                    <a:pt x="22616" y="17773"/>
                    <a:pt x="25452" y="17606"/>
                  </a:cubicBezTo>
                  <a:cubicBezTo>
                    <a:pt x="28454" y="17406"/>
                    <a:pt x="31456" y="17172"/>
                    <a:pt x="34458" y="16972"/>
                  </a:cubicBezTo>
                  <a:cubicBezTo>
                    <a:pt x="38594" y="16672"/>
                    <a:pt x="42731" y="16405"/>
                    <a:pt x="46900" y="16272"/>
                  </a:cubicBezTo>
                  <a:cubicBezTo>
                    <a:pt x="47176" y="16264"/>
                    <a:pt x="47453" y="16261"/>
                    <a:pt x="47729" y="16261"/>
                  </a:cubicBezTo>
                  <a:cubicBezTo>
                    <a:pt x="50021" y="16261"/>
                    <a:pt x="52313" y="16490"/>
                    <a:pt x="54606" y="16638"/>
                  </a:cubicBezTo>
                  <a:cubicBezTo>
                    <a:pt x="57408" y="16839"/>
                    <a:pt x="60176" y="17206"/>
                    <a:pt x="62845" y="18073"/>
                  </a:cubicBezTo>
                  <a:cubicBezTo>
                    <a:pt x="63054" y="18119"/>
                    <a:pt x="63279" y="18182"/>
                    <a:pt x="63498" y="18182"/>
                  </a:cubicBezTo>
                  <a:cubicBezTo>
                    <a:pt x="63594" y="18182"/>
                    <a:pt x="63688" y="18170"/>
                    <a:pt x="63779" y="18140"/>
                  </a:cubicBezTo>
                  <a:cubicBezTo>
                    <a:pt x="64213" y="17973"/>
                    <a:pt x="64346" y="17572"/>
                    <a:pt x="64513" y="17206"/>
                  </a:cubicBezTo>
                  <a:cubicBezTo>
                    <a:pt x="66081" y="14203"/>
                    <a:pt x="68516" y="12469"/>
                    <a:pt x="71918" y="12102"/>
                  </a:cubicBezTo>
                  <a:cubicBezTo>
                    <a:pt x="72385" y="12069"/>
                    <a:pt x="72919" y="12102"/>
                    <a:pt x="73252" y="11568"/>
                  </a:cubicBezTo>
                  <a:cubicBezTo>
                    <a:pt x="73252" y="11135"/>
                    <a:pt x="73019" y="10734"/>
                    <a:pt x="72819" y="10367"/>
                  </a:cubicBezTo>
                  <a:cubicBezTo>
                    <a:pt x="70884" y="6831"/>
                    <a:pt x="67982" y="4330"/>
                    <a:pt x="64379" y="2595"/>
                  </a:cubicBezTo>
                  <a:cubicBezTo>
                    <a:pt x="60510" y="760"/>
                    <a:pt x="56340" y="327"/>
                    <a:pt x="52137" y="60"/>
                  </a:cubicBezTo>
                  <a:cubicBezTo>
                    <a:pt x="51351" y="20"/>
                    <a:pt x="50566" y="1"/>
                    <a:pt x="49783" y="1"/>
                  </a:cubicBezTo>
                  <a:close/>
                </a:path>
              </a:pathLst>
            </a:custGeom>
            <a:solidFill>
              <a:srgbClr val="CDB2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38"/>
            <p:cNvSpPr/>
            <p:nvPr/>
          </p:nvSpPr>
          <p:spPr>
            <a:xfrm>
              <a:off x="7130925" y="3020450"/>
              <a:ext cx="502050" cy="271450"/>
            </a:xfrm>
            <a:custGeom>
              <a:rect b="b" l="l" r="r" t="t"/>
              <a:pathLst>
                <a:path extrusionOk="0" h="10858" w="20082">
                  <a:moveTo>
                    <a:pt x="20081" y="1"/>
                  </a:moveTo>
                  <a:lnTo>
                    <a:pt x="20081" y="1"/>
                  </a:lnTo>
                  <a:cubicBezTo>
                    <a:pt x="18980" y="401"/>
                    <a:pt x="18013" y="768"/>
                    <a:pt x="17079" y="1135"/>
                  </a:cubicBezTo>
                  <a:cubicBezTo>
                    <a:pt x="14511" y="2369"/>
                    <a:pt x="11942" y="3570"/>
                    <a:pt x="9407" y="4871"/>
                  </a:cubicBezTo>
                  <a:cubicBezTo>
                    <a:pt x="6438" y="6372"/>
                    <a:pt x="3569" y="7973"/>
                    <a:pt x="834" y="9908"/>
                  </a:cubicBezTo>
                  <a:cubicBezTo>
                    <a:pt x="701" y="10308"/>
                    <a:pt x="0" y="10241"/>
                    <a:pt x="100" y="10842"/>
                  </a:cubicBezTo>
                  <a:cubicBezTo>
                    <a:pt x="148" y="10852"/>
                    <a:pt x="194" y="10857"/>
                    <a:pt x="239" y="10857"/>
                  </a:cubicBezTo>
                  <a:cubicBezTo>
                    <a:pt x="476" y="10857"/>
                    <a:pt x="677" y="10726"/>
                    <a:pt x="901" y="10642"/>
                  </a:cubicBezTo>
                  <a:cubicBezTo>
                    <a:pt x="3336" y="9808"/>
                    <a:pt x="5804" y="9107"/>
                    <a:pt x="8306" y="8507"/>
                  </a:cubicBezTo>
                  <a:cubicBezTo>
                    <a:pt x="11242" y="7806"/>
                    <a:pt x="14177" y="7206"/>
                    <a:pt x="17112" y="6706"/>
                  </a:cubicBezTo>
                  <a:cubicBezTo>
                    <a:pt x="17546" y="6605"/>
                    <a:pt x="18180" y="6772"/>
                    <a:pt x="18380" y="6105"/>
                  </a:cubicBezTo>
                  <a:cubicBezTo>
                    <a:pt x="18914" y="4104"/>
                    <a:pt x="19481" y="2136"/>
                    <a:pt x="20081" y="1"/>
                  </a:cubicBezTo>
                  <a:close/>
                </a:path>
              </a:pathLst>
            </a:custGeom>
            <a:solidFill>
              <a:srgbClr val="BEA3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38"/>
            <p:cNvSpPr/>
            <p:nvPr/>
          </p:nvSpPr>
          <p:spPr>
            <a:xfrm>
              <a:off x="7100900" y="3268125"/>
              <a:ext cx="52550" cy="37550"/>
            </a:xfrm>
            <a:custGeom>
              <a:rect b="b" l="l" r="r" t="t"/>
              <a:pathLst>
                <a:path extrusionOk="0" h="1502" w="2102">
                  <a:moveTo>
                    <a:pt x="2035" y="1"/>
                  </a:moveTo>
                  <a:lnTo>
                    <a:pt x="2035" y="1"/>
                  </a:lnTo>
                  <a:cubicBezTo>
                    <a:pt x="1335" y="434"/>
                    <a:pt x="534" y="801"/>
                    <a:pt x="0" y="1502"/>
                  </a:cubicBezTo>
                  <a:cubicBezTo>
                    <a:pt x="467" y="1402"/>
                    <a:pt x="868" y="1168"/>
                    <a:pt x="1301" y="935"/>
                  </a:cubicBezTo>
                  <a:cubicBezTo>
                    <a:pt x="1335" y="434"/>
                    <a:pt x="2102" y="535"/>
                    <a:pt x="2035" y="1"/>
                  </a:cubicBezTo>
                  <a:close/>
                </a:path>
              </a:pathLst>
            </a:custGeom>
            <a:solidFill>
              <a:srgbClr val="9280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38"/>
            <p:cNvSpPr/>
            <p:nvPr/>
          </p:nvSpPr>
          <p:spPr>
            <a:xfrm>
              <a:off x="6521325" y="4225350"/>
              <a:ext cx="1676225" cy="76500"/>
            </a:xfrm>
            <a:custGeom>
              <a:rect b="b" l="l" r="r" t="t"/>
              <a:pathLst>
                <a:path extrusionOk="0" h="3060" w="67049">
                  <a:moveTo>
                    <a:pt x="16332" y="1"/>
                  </a:moveTo>
                  <a:cubicBezTo>
                    <a:pt x="11897" y="1"/>
                    <a:pt x="7464" y="37"/>
                    <a:pt x="3036" y="173"/>
                  </a:cubicBezTo>
                  <a:cubicBezTo>
                    <a:pt x="2402" y="373"/>
                    <a:pt x="1768" y="339"/>
                    <a:pt x="1134" y="373"/>
                  </a:cubicBezTo>
                  <a:cubicBezTo>
                    <a:pt x="934" y="606"/>
                    <a:pt x="1034" y="840"/>
                    <a:pt x="1101" y="1073"/>
                  </a:cubicBezTo>
                  <a:cubicBezTo>
                    <a:pt x="1199" y="1489"/>
                    <a:pt x="1207" y="1815"/>
                    <a:pt x="902" y="1815"/>
                  </a:cubicBezTo>
                  <a:cubicBezTo>
                    <a:pt x="791" y="1815"/>
                    <a:pt x="639" y="1772"/>
                    <a:pt x="434" y="1674"/>
                  </a:cubicBezTo>
                  <a:cubicBezTo>
                    <a:pt x="369" y="1637"/>
                    <a:pt x="314" y="1620"/>
                    <a:pt x="268" y="1620"/>
                  </a:cubicBezTo>
                  <a:cubicBezTo>
                    <a:pt x="150" y="1620"/>
                    <a:pt x="91" y="1730"/>
                    <a:pt x="67" y="1874"/>
                  </a:cubicBezTo>
                  <a:cubicBezTo>
                    <a:pt x="0" y="2641"/>
                    <a:pt x="534" y="2841"/>
                    <a:pt x="1101" y="2941"/>
                  </a:cubicBezTo>
                  <a:cubicBezTo>
                    <a:pt x="1494" y="3016"/>
                    <a:pt x="1888" y="3060"/>
                    <a:pt x="2287" y="3060"/>
                  </a:cubicBezTo>
                  <a:cubicBezTo>
                    <a:pt x="2599" y="3060"/>
                    <a:pt x="2914" y="3033"/>
                    <a:pt x="3236" y="2975"/>
                  </a:cubicBezTo>
                  <a:cubicBezTo>
                    <a:pt x="3412" y="2816"/>
                    <a:pt x="3617" y="2778"/>
                    <a:pt x="3825" y="2778"/>
                  </a:cubicBezTo>
                  <a:cubicBezTo>
                    <a:pt x="4010" y="2778"/>
                    <a:pt x="4197" y="2808"/>
                    <a:pt x="4370" y="2808"/>
                  </a:cubicBezTo>
                  <a:lnTo>
                    <a:pt x="65380" y="2808"/>
                  </a:lnTo>
                  <a:cubicBezTo>
                    <a:pt x="66414" y="2808"/>
                    <a:pt x="66948" y="2408"/>
                    <a:pt x="67015" y="1674"/>
                  </a:cubicBezTo>
                  <a:cubicBezTo>
                    <a:pt x="67048" y="940"/>
                    <a:pt x="66548" y="473"/>
                    <a:pt x="65547" y="339"/>
                  </a:cubicBezTo>
                  <a:cubicBezTo>
                    <a:pt x="65013" y="339"/>
                    <a:pt x="64480" y="373"/>
                    <a:pt x="63979" y="373"/>
                  </a:cubicBezTo>
                  <a:cubicBezTo>
                    <a:pt x="62650" y="355"/>
                    <a:pt x="61323" y="349"/>
                    <a:pt x="59996" y="349"/>
                  </a:cubicBezTo>
                  <a:cubicBezTo>
                    <a:pt x="57275" y="349"/>
                    <a:pt x="54558" y="374"/>
                    <a:pt x="51840" y="374"/>
                  </a:cubicBezTo>
                  <a:cubicBezTo>
                    <a:pt x="48562" y="374"/>
                    <a:pt x="45283" y="337"/>
                    <a:pt x="41997" y="173"/>
                  </a:cubicBezTo>
                  <a:cubicBezTo>
                    <a:pt x="41776" y="246"/>
                    <a:pt x="41534" y="269"/>
                    <a:pt x="41294" y="269"/>
                  </a:cubicBezTo>
                  <a:cubicBezTo>
                    <a:pt x="41101" y="269"/>
                    <a:pt x="40908" y="254"/>
                    <a:pt x="40729" y="239"/>
                  </a:cubicBezTo>
                  <a:cubicBezTo>
                    <a:pt x="39095" y="106"/>
                    <a:pt x="37427" y="39"/>
                    <a:pt x="35792" y="39"/>
                  </a:cubicBezTo>
                  <a:cubicBezTo>
                    <a:pt x="34481" y="47"/>
                    <a:pt x="33169" y="50"/>
                    <a:pt x="31856" y="50"/>
                  </a:cubicBezTo>
                  <a:cubicBezTo>
                    <a:pt x="26685" y="50"/>
                    <a:pt x="21508" y="1"/>
                    <a:pt x="163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38"/>
            <p:cNvSpPr/>
            <p:nvPr/>
          </p:nvSpPr>
          <p:spPr>
            <a:xfrm>
              <a:off x="4464025" y="4225475"/>
              <a:ext cx="1682875" cy="79250"/>
            </a:xfrm>
            <a:custGeom>
              <a:rect b="b" l="l" r="r" t="t"/>
              <a:pathLst>
                <a:path extrusionOk="0" h="3170" w="67315">
                  <a:moveTo>
                    <a:pt x="62178" y="1"/>
                  </a:moveTo>
                  <a:cubicBezTo>
                    <a:pt x="50403" y="34"/>
                    <a:pt x="38628" y="34"/>
                    <a:pt x="26853" y="34"/>
                  </a:cubicBezTo>
                  <a:cubicBezTo>
                    <a:pt x="25518" y="34"/>
                    <a:pt x="24184" y="101"/>
                    <a:pt x="22850" y="101"/>
                  </a:cubicBezTo>
                  <a:cubicBezTo>
                    <a:pt x="21837" y="125"/>
                    <a:pt x="20807" y="248"/>
                    <a:pt x="19785" y="248"/>
                  </a:cubicBezTo>
                  <a:cubicBezTo>
                    <a:pt x="19359" y="248"/>
                    <a:pt x="18935" y="227"/>
                    <a:pt x="18513" y="168"/>
                  </a:cubicBezTo>
                  <a:cubicBezTo>
                    <a:pt x="18157" y="168"/>
                    <a:pt x="17802" y="153"/>
                    <a:pt x="17446" y="153"/>
                  </a:cubicBezTo>
                  <a:cubicBezTo>
                    <a:pt x="17268" y="153"/>
                    <a:pt x="17090" y="157"/>
                    <a:pt x="16912" y="168"/>
                  </a:cubicBezTo>
                  <a:cubicBezTo>
                    <a:pt x="14574" y="335"/>
                    <a:pt x="12235" y="377"/>
                    <a:pt x="9897" y="377"/>
                  </a:cubicBezTo>
                  <a:cubicBezTo>
                    <a:pt x="7461" y="377"/>
                    <a:pt x="5025" y="331"/>
                    <a:pt x="2589" y="331"/>
                  </a:cubicBezTo>
                  <a:cubicBezTo>
                    <a:pt x="2226" y="331"/>
                    <a:pt x="1864" y="332"/>
                    <a:pt x="1501" y="334"/>
                  </a:cubicBezTo>
                  <a:cubicBezTo>
                    <a:pt x="901" y="368"/>
                    <a:pt x="400" y="535"/>
                    <a:pt x="167" y="1168"/>
                  </a:cubicBezTo>
                  <a:cubicBezTo>
                    <a:pt x="0" y="1635"/>
                    <a:pt x="100" y="2036"/>
                    <a:pt x="400" y="2403"/>
                  </a:cubicBezTo>
                  <a:cubicBezTo>
                    <a:pt x="718" y="2778"/>
                    <a:pt x="1137" y="2804"/>
                    <a:pt x="1568" y="2804"/>
                  </a:cubicBezTo>
                  <a:cubicBezTo>
                    <a:pt x="1635" y="2804"/>
                    <a:pt x="1701" y="2803"/>
                    <a:pt x="1768" y="2803"/>
                  </a:cubicBezTo>
                  <a:lnTo>
                    <a:pt x="61944" y="2803"/>
                  </a:lnTo>
                  <a:cubicBezTo>
                    <a:pt x="62111" y="2803"/>
                    <a:pt x="62283" y="2778"/>
                    <a:pt x="62444" y="2778"/>
                  </a:cubicBezTo>
                  <a:cubicBezTo>
                    <a:pt x="62703" y="2778"/>
                    <a:pt x="62935" y="2841"/>
                    <a:pt x="63078" y="3170"/>
                  </a:cubicBezTo>
                  <a:cubicBezTo>
                    <a:pt x="63586" y="3038"/>
                    <a:pt x="64105" y="3023"/>
                    <a:pt x="64622" y="3023"/>
                  </a:cubicBezTo>
                  <a:cubicBezTo>
                    <a:pt x="64774" y="3023"/>
                    <a:pt x="64927" y="3024"/>
                    <a:pt x="65079" y="3024"/>
                  </a:cubicBezTo>
                  <a:cubicBezTo>
                    <a:pt x="65325" y="3024"/>
                    <a:pt x="65571" y="3021"/>
                    <a:pt x="65814" y="3003"/>
                  </a:cubicBezTo>
                  <a:cubicBezTo>
                    <a:pt x="66481" y="2936"/>
                    <a:pt x="66915" y="2603"/>
                    <a:pt x="67148" y="1969"/>
                  </a:cubicBezTo>
                  <a:cubicBezTo>
                    <a:pt x="67315" y="1469"/>
                    <a:pt x="67181" y="1002"/>
                    <a:pt x="66681" y="701"/>
                  </a:cubicBezTo>
                  <a:cubicBezTo>
                    <a:pt x="66617" y="683"/>
                    <a:pt x="66561" y="675"/>
                    <a:pt x="66512" y="675"/>
                  </a:cubicBezTo>
                  <a:cubicBezTo>
                    <a:pt x="66202" y="675"/>
                    <a:pt x="66158" y="1005"/>
                    <a:pt x="66014" y="1235"/>
                  </a:cubicBezTo>
                  <a:cubicBezTo>
                    <a:pt x="65900" y="1434"/>
                    <a:pt x="65835" y="1731"/>
                    <a:pt x="65590" y="1731"/>
                  </a:cubicBezTo>
                  <a:cubicBezTo>
                    <a:pt x="65548" y="1731"/>
                    <a:pt x="65501" y="1722"/>
                    <a:pt x="65447" y="1702"/>
                  </a:cubicBezTo>
                  <a:cubicBezTo>
                    <a:pt x="65113" y="1569"/>
                    <a:pt x="65280" y="1235"/>
                    <a:pt x="65313" y="968"/>
                  </a:cubicBezTo>
                  <a:cubicBezTo>
                    <a:pt x="65347" y="768"/>
                    <a:pt x="65447" y="568"/>
                    <a:pt x="65280" y="368"/>
                  </a:cubicBezTo>
                  <a:cubicBezTo>
                    <a:pt x="65047" y="301"/>
                    <a:pt x="64813" y="234"/>
                    <a:pt x="64580" y="168"/>
                  </a:cubicBezTo>
                  <a:cubicBezTo>
                    <a:pt x="64453" y="183"/>
                    <a:pt x="64328" y="190"/>
                    <a:pt x="64202" y="190"/>
                  </a:cubicBezTo>
                  <a:cubicBezTo>
                    <a:pt x="63535" y="190"/>
                    <a:pt x="62880" y="1"/>
                    <a:pt x="6217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38"/>
            <p:cNvSpPr/>
            <p:nvPr/>
          </p:nvSpPr>
          <p:spPr>
            <a:xfrm>
              <a:off x="6086850" y="4076200"/>
              <a:ext cx="473675" cy="203425"/>
            </a:xfrm>
            <a:custGeom>
              <a:rect b="b" l="l" r="r" t="t"/>
              <a:pathLst>
                <a:path extrusionOk="0" h="8137" w="18947">
                  <a:moveTo>
                    <a:pt x="9707" y="1"/>
                  </a:moveTo>
                  <a:cubicBezTo>
                    <a:pt x="8173" y="101"/>
                    <a:pt x="6638" y="335"/>
                    <a:pt x="5204" y="1002"/>
                  </a:cubicBezTo>
                  <a:cubicBezTo>
                    <a:pt x="2902" y="2136"/>
                    <a:pt x="1434" y="4037"/>
                    <a:pt x="367" y="6339"/>
                  </a:cubicBezTo>
                  <a:cubicBezTo>
                    <a:pt x="267" y="6639"/>
                    <a:pt x="167" y="6906"/>
                    <a:pt x="100" y="7206"/>
                  </a:cubicBezTo>
                  <a:cubicBezTo>
                    <a:pt x="0" y="7573"/>
                    <a:pt x="67" y="7907"/>
                    <a:pt x="434" y="8073"/>
                  </a:cubicBezTo>
                  <a:cubicBezTo>
                    <a:pt x="508" y="8104"/>
                    <a:pt x="575" y="8118"/>
                    <a:pt x="636" y="8118"/>
                  </a:cubicBezTo>
                  <a:cubicBezTo>
                    <a:pt x="906" y="8118"/>
                    <a:pt x="1059" y="7851"/>
                    <a:pt x="1168" y="7606"/>
                  </a:cubicBezTo>
                  <a:cubicBezTo>
                    <a:pt x="1301" y="7306"/>
                    <a:pt x="1434" y="6973"/>
                    <a:pt x="1568" y="6672"/>
                  </a:cubicBezTo>
                  <a:cubicBezTo>
                    <a:pt x="2949" y="3126"/>
                    <a:pt x="6043" y="1184"/>
                    <a:pt x="9442" y="1184"/>
                  </a:cubicBezTo>
                  <a:cubicBezTo>
                    <a:pt x="10231" y="1184"/>
                    <a:pt x="11037" y="1288"/>
                    <a:pt x="11842" y="1502"/>
                  </a:cubicBezTo>
                  <a:cubicBezTo>
                    <a:pt x="14911" y="2303"/>
                    <a:pt x="16612" y="4671"/>
                    <a:pt x="17613" y="7573"/>
                  </a:cubicBezTo>
                  <a:cubicBezTo>
                    <a:pt x="17793" y="7805"/>
                    <a:pt x="17934" y="8137"/>
                    <a:pt x="18219" y="8137"/>
                  </a:cubicBezTo>
                  <a:cubicBezTo>
                    <a:pt x="18303" y="8137"/>
                    <a:pt x="18400" y="8108"/>
                    <a:pt x="18513" y="8040"/>
                  </a:cubicBezTo>
                  <a:cubicBezTo>
                    <a:pt x="18947" y="7773"/>
                    <a:pt x="18847" y="7340"/>
                    <a:pt x="18680" y="6973"/>
                  </a:cubicBezTo>
                  <a:cubicBezTo>
                    <a:pt x="18613" y="6772"/>
                    <a:pt x="18580" y="6572"/>
                    <a:pt x="18513" y="6372"/>
                  </a:cubicBezTo>
                  <a:cubicBezTo>
                    <a:pt x="17246" y="3870"/>
                    <a:pt x="15578" y="1736"/>
                    <a:pt x="12943" y="568"/>
                  </a:cubicBezTo>
                  <a:cubicBezTo>
                    <a:pt x="12809" y="535"/>
                    <a:pt x="12676" y="501"/>
                    <a:pt x="12542" y="501"/>
                  </a:cubicBezTo>
                  <a:cubicBezTo>
                    <a:pt x="12242" y="401"/>
                    <a:pt x="11942" y="301"/>
                    <a:pt x="11642" y="201"/>
                  </a:cubicBezTo>
                  <a:cubicBezTo>
                    <a:pt x="11275" y="201"/>
                    <a:pt x="10875" y="168"/>
                    <a:pt x="10508" y="134"/>
                  </a:cubicBezTo>
                  <a:cubicBezTo>
                    <a:pt x="10369" y="134"/>
                    <a:pt x="10238" y="156"/>
                    <a:pt x="10113" y="156"/>
                  </a:cubicBezTo>
                  <a:cubicBezTo>
                    <a:pt x="9968" y="156"/>
                    <a:pt x="9833" y="127"/>
                    <a:pt x="970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38"/>
            <p:cNvSpPr/>
            <p:nvPr/>
          </p:nvSpPr>
          <p:spPr>
            <a:xfrm>
              <a:off x="6979150" y="3826875"/>
              <a:ext cx="98425" cy="5025"/>
            </a:xfrm>
            <a:custGeom>
              <a:rect b="b" l="l" r="r" t="t"/>
              <a:pathLst>
                <a:path extrusionOk="0" h="201" w="3937">
                  <a:moveTo>
                    <a:pt x="1981" y="0"/>
                  </a:moveTo>
                  <a:cubicBezTo>
                    <a:pt x="1326" y="0"/>
                    <a:pt x="667" y="67"/>
                    <a:pt x="0" y="200"/>
                  </a:cubicBezTo>
                  <a:lnTo>
                    <a:pt x="3936" y="200"/>
                  </a:lnTo>
                  <a:cubicBezTo>
                    <a:pt x="3286" y="67"/>
                    <a:pt x="2635" y="0"/>
                    <a:pt x="1981" y="0"/>
                  </a:cubicBezTo>
                  <a:close/>
                </a:path>
              </a:pathLst>
            </a:custGeom>
            <a:solidFill>
              <a:srgbClr val="CAC8B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38"/>
            <p:cNvSpPr/>
            <p:nvPr/>
          </p:nvSpPr>
          <p:spPr>
            <a:xfrm>
              <a:off x="5780800" y="3867675"/>
              <a:ext cx="252700" cy="322800"/>
            </a:xfrm>
            <a:custGeom>
              <a:rect b="b" l="l" r="r" t="t"/>
              <a:pathLst>
                <a:path extrusionOk="0" h="12912" w="10108">
                  <a:moveTo>
                    <a:pt x="796" y="1"/>
                  </a:moveTo>
                  <a:cubicBezTo>
                    <a:pt x="675" y="1"/>
                    <a:pt x="555" y="1"/>
                    <a:pt x="434" y="3"/>
                  </a:cubicBezTo>
                  <a:cubicBezTo>
                    <a:pt x="334" y="3"/>
                    <a:pt x="234" y="36"/>
                    <a:pt x="167" y="136"/>
                  </a:cubicBezTo>
                  <a:cubicBezTo>
                    <a:pt x="167" y="1270"/>
                    <a:pt x="167" y="2438"/>
                    <a:pt x="167" y="3605"/>
                  </a:cubicBezTo>
                  <a:cubicBezTo>
                    <a:pt x="0" y="3805"/>
                    <a:pt x="0" y="3972"/>
                    <a:pt x="167" y="4172"/>
                  </a:cubicBezTo>
                  <a:cubicBezTo>
                    <a:pt x="200" y="4306"/>
                    <a:pt x="200" y="4439"/>
                    <a:pt x="200" y="4606"/>
                  </a:cubicBezTo>
                  <a:cubicBezTo>
                    <a:pt x="400" y="5507"/>
                    <a:pt x="133" y="6474"/>
                    <a:pt x="300" y="7375"/>
                  </a:cubicBezTo>
                  <a:cubicBezTo>
                    <a:pt x="300" y="8309"/>
                    <a:pt x="334" y="9243"/>
                    <a:pt x="334" y="10177"/>
                  </a:cubicBezTo>
                  <a:cubicBezTo>
                    <a:pt x="200" y="10377"/>
                    <a:pt x="200" y="10544"/>
                    <a:pt x="334" y="10744"/>
                  </a:cubicBezTo>
                  <a:cubicBezTo>
                    <a:pt x="434" y="11144"/>
                    <a:pt x="234" y="11578"/>
                    <a:pt x="467" y="11978"/>
                  </a:cubicBezTo>
                  <a:cubicBezTo>
                    <a:pt x="1234" y="11678"/>
                    <a:pt x="1801" y="11077"/>
                    <a:pt x="2535" y="10910"/>
                  </a:cubicBezTo>
                  <a:cubicBezTo>
                    <a:pt x="2802" y="10810"/>
                    <a:pt x="3036" y="10777"/>
                    <a:pt x="3269" y="10610"/>
                  </a:cubicBezTo>
                  <a:cubicBezTo>
                    <a:pt x="4361" y="9975"/>
                    <a:pt x="4728" y="9626"/>
                    <a:pt x="5064" y="9626"/>
                  </a:cubicBezTo>
                  <a:cubicBezTo>
                    <a:pt x="5414" y="9626"/>
                    <a:pt x="5730" y="10008"/>
                    <a:pt x="6805" y="10844"/>
                  </a:cubicBezTo>
                  <a:cubicBezTo>
                    <a:pt x="6905" y="10910"/>
                    <a:pt x="6972" y="11011"/>
                    <a:pt x="7072" y="11077"/>
                  </a:cubicBezTo>
                  <a:cubicBezTo>
                    <a:pt x="7405" y="11311"/>
                    <a:pt x="7772" y="11544"/>
                    <a:pt x="8173" y="11644"/>
                  </a:cubicBezTo>
                  <a:cubicBezTo>
                    <a:pt x="8673" y="12045"/>
                    <a:pt x="9207" y="12412"/>
                    <a:pt x="9874" y="12912"/>
                  </a:cubicBezTo>
                  <a:cubicBezTo>
                    <a:pt x="9940" y="9042"/>
                    <a:pt x="10007" y="5407"/>
                    <a:pt x="10074" y="1771"/>
                  </a:cubicBezTo>
                  <a:cubicBezTo>
                    <a:pt x="10107" y="1671"/>
                    <a:pt x="10107" y="1570"/>
                    <a:pt x="10007" y="1470"/>
                  </a:cubicBezTo>
                  <a:cubicBezTo>
                    <a:pt x="9707" y="1237"/>
                    <a:pt x="9340" y="1170"/>
                    <a:pt x="8973" y="1103"/>
                  </a:cubicBezTo>
                  <a:cubicBezTo>
                    <a:pt x="6320" y="368"/>
                    <a:pt x="3575" y="1"/>
                    <a:pt x="79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38"/>
            <p:cNvSpPr/>
            <p:nvPr/>
          </p:nvSpPr>
          <p:spPr>
            <a:xfrm>
              <a:off x="6040975" y="4100925"/>
              <a:ext cx="561250" cy="235500"/>
            </a:xfrm>
            <a:custGeom>
              <a:rect b="b" l="l" r="r" t="t"/>
              <a:pathLst>
                <a:path extrusionOk="0" h="9420" w="22450">
                  <a:moveTo>
                    <a:pt x="11467" y="0"/>
                  </a:moveTo>
                  <a:cubicBezTo>
                    <a:pt x="11294" y="0"/>
                    <a:pt x="11119" y="5"/>
                    <a:pt x="10942" y="13"/>
                  </a:cubicBezTo>
                  <a:cubicBezTo>
                    <a:pt x="7639" y="179"/>
                    <a:pt x="5271" y="1747"/>
                    <a:pt x="3636" y="4549"/>
                  </a:cubicBezTo>
                  <a:cubicBezTo>
                    <a:pt x="3470" y="4883"/>
                    <a:pt x="3236" y="5250"/>
                    <a:pt x="3403" y="5683"/>
                  </a:cubicBezTo>
                  <a:cubicBezTo>
                    <a:pt x="3837" y="6017"/>
                    <a:pt x="4103" y="6417"/>
                    <a:pt x="3837" y="6951"/>
                  </a:cubicBezTo>
                  <a:cubicBezTo>
                    <a:pt x="3615" y="7458"/>
                    <a:pt x="3213" y="7754"/>
                    <a:pt x="2630" y="7754"/>
                  </a:cubicBezTo>
                  <a:cubicBezTo>
                    <a:pt x="2599" y="7754"/>
                    <a:pt x="2568" y="7753"/>
                    <a:pt x="2536" y="7752"/>
                  </a:cubicBezTo>
                  <a:cubicBezTo>
                    <a:pt x="2324" y="7740"/>
                    <a:pt x="2117" y="7737"/>
                    <a:pt x="1910" y="7737"/>
                  </a:cubicBezTo>
                  <a:cubicBezTo>
                    <a:pt x="1498" y="7737"/>
                    <a:pt x="1090" y="7752"/>
                    <a:pt x="668" y="7752"/>
                  </a:cubicBezTo>
                  <a:cubicBezTo>
                    <a:pt x="367" y="7752"/>
                    <a:pt x="67" y="7752"/>
                    <a:pt x="0" y="8152"/>
                  </a:cubicBezTo>
                  <a:cubicBezTo>
                    <a:pt x="201" y="9086"/>
                    <a:pt x="868" y="9419"/>
                    <a:pt x="1702" y="9419"/>
                  </a:cubicBezTo>
                  <a:lnTo>
                    <a:pt x="20715" y="9419"/>
                  </a:lnTo>
                  <a:cubicBezTo>
                    <a:pt x="21649" y="9419"/>
                    <a:pt x="22283" y="8952"/>
                    <a:pt x="22450" y="7952"/>
                  </a:cubicBezTo>
                  <a:cubicBezTo>
                    <a:pt x="22207" y="7769"/>
                    <a:pt x="21942" y="7725"/>
                    <a:pt x="21673" y="7725"/>
                  </a:cubicBezTo>
                  <a:cubicBezTo>
                    <a:pt x="21424" y="7725"/>
                    <a:pt x="21171" y="7763"/>
                    <a:pt x="20926" y="7763"/>
                  </a:cubicBezTo>
                  <a:cubicBezTo>
                    <a:pt x="20855" y="7763"/>
                    <a:pt x="20785" y="7760"/>
                    <a:pt x="20715" y="7752"/>
                  </a:cubicBezTo>
                  <a:cubicBezTo>
                    <a:pt x="20048" y="7651"/>
                    <a:pt x="19281" y="7618"/>
                    <a:pt x="19448" y="6584"/>
                  </a:cubicBezTo>
                  <a:cubicBezTo>
                    <a:pt x="19648" y="6317"/>
                    <a:pt x="19548" y="6050"/>
                    <a:pt x="19448" y="5783"/>
                  </a:cubicBezTo>
                  <a:cubicBezTo>
                    <a:pt x="18747" y="4282"/>
                    <a:pt x="17947" y="2881"/>
                    <a:pt x="16646" y="1814"/>
                  </a:cubicBezTo>
                  <a:cubicBezTo>
                    <a:pt x="15114" y="527"/>
                    <a:pt x="13414" y="0"/>
                    <a:pt x="1146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38"/>
            <p:cNvSpPr/>
            <p:nvPr/>
          </p:nvSpPr>
          <p:spPr>
            <a:xfrm>
              <a:off x="6597200" y="4183575"/>
              <a:ext cx="974050" cy="50725"/>
            </a:xfrm>
            <a:custGeom>
              <a:rect b="b" l="l" r="r" t="t"/>
              <a:pathLst>
                <a:path extrusionOk="0" h="2029" w="38962">
                  <a:moveTo>
                    <a:pt x="15286" y="1"/>
                  </a:moveTo>
                  <a:cubicBezTo>
                    <a:pt x="13709" y="1"/>
                    <a:pt x="12128" y="53"/>
                    <a:pt x="10542" y="176"/>
                  </a:cubicBezTo>
                  <a:cubicBezTo>
                    <a:pt x="7006" y="443"/>
                    <a:pt x="3436" y="876"/>
                    <a:pt x="1" y="1844"/>
                  </a:cubicBezTo>
                  <a:cubicBezTo>
                    <a:pt x="153" y="1996"/>
                    <a:pt x="327" y="2029"/>
                    <a:pt x="499" y="2029"/>
                  </a:cubicBezTo>
                  <a:cubicBezTo>
                    <a:pt x="627" y="2029"/>
                    <a:pt x="754" y="2010"/>
                    <a:pt x="868" y="2010"/>
                  </a:cubicBezTo>
                  <a:lnTo>
                    <a:pt x="37894" y="2010"/>
                  </a:lnTo>
                  <a:cubicBezTo>
                    <a:pt x="38052" y="2010"/>
                    <a:pt x="38215" y="2029"/>
                    <a:pt x="38374" y="2029"/>
                  </a:cubicBezTo>
                  <a:cubicBezTo>
                    <a:pt x="38586" y="2029"/>
                    <a:pt x="38790" y="1996"/>
                    <a:pt x="38962" y="1844"/>
                  </a:cubicBezTo>
                  <a:cubicBezTo>
                    <a:pt x="35926" y="1577"/>
                    <a:pt x="32857" y="1310"/>
                    <a:pt x="29789" y="976"/>
                  </a:cubicBezTo>
                  <a:cubicBezTo>
                    <a:pt x="24955" y="498"/>
                    <a:pt x="20139" y="1"/>
                    <a:pt x="15286" y="1"/>
                  </a:cubicBezTo>
                  <a:close/>
                </a:path>
              </a:pathLst>
            </a:custGeom>
            <a:solidFill>
              <a:srgbClr val="6657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38"/>
            <p:cNvSpPr/>
            <p:nvPr/>
          </p:nvSpPr>
          <p:spPr>
            <a:xfrm>
              <a:off x="4926850" y="4182950"/>
              <a:ext cx="1151675" cy="51350"/>
            </a:xfrm>
            <a:custGeom>
              <a:rect b="b" l="l" r="r" t="t"/>
              <a:pathLst>
                <a:path extrusionOk="0" h="2054" w="46067">
                  <a:moveTo>
                    <a:pt x="31628" y="0"/>
                  </a:moveTo>
                  <a:cubicBezTo>
                    <a:pt x="30815" y="0"/>
                    <a:pt x="30001" y="12"/>
                    <a:pt x="29188" y="34"/>
                  </a:cubicBezTo>
                  <a:cubicBezTo>
                    <a:pt x="19448" y="268"/>
                    <a:pt x="9741" y="1335"/>
                    <a:pt x="0" y="1869"/>
                  </a:cubicBezTo>
                  <a:cubicBezTo>
                    <a:pt x="153" y="2021"/>
                    <a:pt x="338" y="2054"/>
                    <a:pt x="531" y="2054"/>
                  </a:cubicBezTo>
                  <a:cubicBezTo>
                    <a:pt x="676" y="2054"/>
                    <a:pt x="825" y="2035"/>
                    <a:pt x="968" y="2035"/>
                  </a:cubicBezTo>
                  <a:lnTo>
                    <a:pt x="45199" y="2035"/>
                  </a:lnTo>
                  <a:cubicBezTo>
                    <a:pt x="45328" y="2035"/>
                    <a:pt x="45463" y="2054"/>
                    <a:pt x="45593" y="2054"/>
                  </a:cubicBezTo>
                  <a:cubicBezTo>
                    <a:pt x="45767" y="2054"/>
                    <a:pt x="45933" y="2021"/>
                    <a:pt x="46067" y="1869"/>
                  </a:cubicBezTo>
                  <a:cubicBezTo>
                    <a:pt x="45433" y="1669"/>
                    <a:pt x="44766" y="1435"/>
                    <a:pt x="44098" y="1268"/>
                  </a:cubicBezTo>
                  <a:cubicBezTo>
                    <a:pt x="39992" y="319"/>
                    <a:pt x="35816" y="0"/>
                    <a:pt x="31628" y="0"/>
                  </a:cubicBezTo>
                  <a:close/>
                </a:path>
              </a:pathLst>
            </a:custGeom>
            <a:solidFill>
              <a:srgbClr val="6657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38"/>
            <p:cNvSpPr/>
            <p:nvPr/>
          </p:nvSpPr>
          <p:spPr>
            <a:xfrm>
              <a:off x="5789125" y="3848550"/>
              <a:ext cx="254375" cy="58400"/>
            </a:xfrm>
            <a:custGeom>
              <a:rect b="b" l="l" r="r" t="t"/>
              <a:pathLst>
                <a:path extrusionOk="0" h="2336" w="10175">
                  <a:moveTo>
                    <a:pt x="1902" y="67"/>
                  </a:moveTo>
                  <a:cubicBezTo>
                    <a:pt x="1168" y="101"/>
                    <a:pt x="368" y="0"/>
                    <a:pt x="1" y="868"/>
                  </a:cubicBezTo>
                  <a:cubicBezTo>
                    <a:pt x="81" y="1048"/>
                    <a:pt x="197" y="1084"/>
                    <a:pt x="334" y="1084"/>
                  </a:cubicBezTo>
                  <a:cubicBezTo>
                    <a:pt x="426" y="1084"/>
                    <a:pt x="528" y="1068"/>
                    <a:pt x="634" y="1068"/>
                  </a:cubicBezTo>
                  <a:cubicBezTo>
                    <a:pt x="927" y="1056"/>
                    <a:pt x="1220" y="1048"/>
                    <a:pt x="1513" y="1048"/>
                  </a:cubicBezTo>
                  <a:cubicBezTo>
                    <a:pt x="2021" y="1048"/>
                    <a:pt x="2529" y="1071"/>
                    <a:pt x="3036" y="1135"/>
                  </a:cubicBezTo>
                  <a:cubicBezTo>
                    <a:pt x="5271" y="1368"/>
                    <a:pt x="7506" y="1802"/>
                    <a:pt x="9708" y="2335"/>
                  </a:cubicBezTo>
                  <a:cubicBezTo>
                    <a:pt x="10175" y="2102"/>
                    <a:pt x="10141" y="1802"/>
                    <a:pt x="9908" y="1435"/>
                  </a:cubicBezTo>
                  <a:cubicBezTo>
                    <a:pt x="7306" y="568"/>
                    <a:pt x="4604" y="201"/>
                    <a:pt x="1902" y="67"/>
                  </a:cubicBezTo>
                  <a:close/>
                </a:path>
              </a:pathLst>
            </a:custGeom>
            <a:solidFill>
              <a:srgbClr val="986E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38"/>
            <p:cNvSpPr/>
            <p:nvPr/>
          </p:nvSpPr>
          <p:spPr>
            <a:xfrm>
              <a:off x="6568850" y="3883300"/>
              <a:ext cx="1288450" cy="137775"/>
            </a:xfrm>
            <a:custGeom>
              <a:rect b="b" l="l" r="r" t="t"/>
              <a:pathLst>
                <a:path extrusionOk="0" h="5511" w="51538">
                  <a:moveTo>
                    <a:pt x="18760" y="0"/>
                  </a:moveTo>
                  <a:cubicBezTo>
                    <a:pt x="13883" y="0"/>
                    <a:pt x="9161" y="929"/>
                    <a:pt x="4570" y="2647"/>
                  </a:cubicBezTo>
                  <a:cubicBezTo>
                    <a:pt x="3003" y="3214"/>
                    <a:pt x="1435" y="3881"/>
                    <a:pt x="1" y="4815"/>
                  </a:cubicBezTo>
                  <a:cubicBezTo>
                    <a:pt x="1535" y="4281"/>
                    <a:pt x="3003" y="3681"/>
                    <a:pt x="4537" y="3180"/>
                  </a:cubicBezTo>
                  <a:cubicBezTo>
                    <a:pt x="8573" y="1813"/>
                    <a:pt x="12676" y="912"/>
                    <a:pt x="16979" y="745"/>
                  </a:cubicBezTo>
                  <a:cubicBezTo>
                    <a:pt x="17444" y="731"/>
                    <a:pt x="17909" y="725"/>
                    <a:pt x="18373" y="725"/>
                  </a:cubicBezTo>
                  <a:cubicBezTo>
                    <a:pt x="22366" y="725"/>
                    <a:pt x="26314" y="1218"/>
                    <a:pt x="30289" y="1846"/>
                  </a:cubicBezTo>
                  <a:cubicBezTo>
                    <a:pt x="36226" y="2780"/>
                    <a:pt x="42164" y="3948"/>
                    <a:pt x="48102" y="5015"/>
                  </a:cubicBezTo>
                  <a:cubicBezTo>
                    <a:pt x="49069" y="5214"/>
                    <a:pt x="50012" y="5510"/>
                    <a:pt x="51014" y="5510"/>
                  </a:cubicBezTo>
                  <a:cubicBezTo>
                    <a:pt x="51186" y="5510"/>
                    <a:pt x="51361" y="5502"/>
                    <a:pt x="51537" y="5482"/>
                  </a:cubicBezTo>
                  <a:cubicBezTo>
                    <a:pt x="48502" y="4782"/>
                    <a:pt x="45466" y="4048"/>
                    <a:pt x="42397" y="3414"/>
                  </a:cubicBezTo>
                  <a:cubicBezTo>
                    <a:pt x="39062" y="2713"/>
                    <a:pt x="35693" y="2080"/>
                    <a:pt x="32324" y="1446"/>
                  </a:cubicBezTo>
                  <a:cubicBezTo>
                    <a:pt x="28454" y="712"/>
                    <a:pt x="24551" y="245"/>
                    <a:pt x="20615" y="45"/>
                  </a:cubicBezTo>
                  <a:cubicBezTo>
                    <a:pt x="19994" y="15"/>
                    <a:pt x="19376" y="0"/>
                    <a:pt x="18760" y="0"/>
                  </a:cubicBezTo>
                  <a:close/>
                </a:path>
              </a:pathLst>
            </a:custGeom>
            <a:solidFill>
              <a:srgbClr val="9580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38"/>
            <p:cNvSpPr/>
            <p:nvPr/>
          </p:nvSpPr>
          <p:spPr>
            <a:xfrm>
              <a:off x="6568025" y="3982950"/>
              <a:ext cx="803925" cy="105800"/>
            </a:xfrm>
            <a:custGeom>
              <a:rect b="b" l="l" r="r" t="t"/>
              <a:pathLst>
                <a:path extrusionOk="0" h="4232" w="32157">
                  <a:moveTo>
                    <a:pt x="18432" y="0"/>
                  </a:moveTo>
                  <a:cubicBezTo>
                    <a:pt x="12165" y="0"/>
                    <a:pt x="6004" y="1171"/>
                    <a:pt x="0" y="4231"/>
                  </a:cubicBezTo>
                  <a:cubicBezTo>
                    <a:pt x="6421" y="1536"/>
                    <a:pt x="12993" y="477"/>
                    <a:pt x="19656" y="477"/>
                  </a:cubicBezTo>
                  <a:cubicBezTo>
                    <a:pt x="23793" y="477"/>
                    <a:pt x="27965" y="885"/>
                    <a:pt x="32156" y="1563"/>
                  </a:cubicBezTo>
                  <a:cubicBezTo>
                    <a:pt x="27540" y="611"/>
                    <a:pt x="22958" y="0"/>
                    <a:pt x="18432" y="0"/>
                  </a:cubicBezTo>
                  <a:close/>
                </a:path>
              </a:pathLst>
            </a:custGeom>
            <a:solidFill>
              <a:srgbClr val="9580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38"/>
            <p:cNvSpPr/>
            <p:nvPr/>
          </p:nvSpPr>
          <p:spPr>
            <a:xfrm>
              <a:off x="6658075" y="4079275"/>
              <a:ext cx="633825" cy="61175"/>
            </a:xfrm>
            <a:custGeom>
              <a:rect b="b" l="l" r="r" t="t"/>
              <a:pathLst>
                <a:path extrusionOk="0" h="2447" w="25353">
                  <a:moveTo>
                    <a:pt x="13349" y="1"/>
                  </a:moveTo>
                  <a:cubicBezTo>
                    <a:pt x="8869" y="1"/>
                    <a:pt x="4416" y="663"/>
                    <a:pt x="1" y="2446"/>
                  </a:cubicBezTo>
                  <a:cubicBezTo>
                    <a:pt x="4691" y="970"/>
                    <a:pt x="9412" y="426"/>
                    <a:pt x="14154" y="426"/>
                  </a:cubicBezTo>
                  <a:cubicBezTo>
                    <a:pt x="17876" y="426"/>
                    <a:pt x="21611" y="761"/>
                    <a:pt x="25352" y="1246"/>
                  </a:cubicBezTo>
                  <a:cubicBezTo>
                    <a:pt x="21334" y="524"/>
                    <a:pt x="17331" y="1"/>
                    <a:pt x="13349" y="1"/>
                  </a:cubicBezTo>
                  <a:close/>
                </a:path>
              </a:pathLst>
            </a:custGeom>
            <a:solidFill>
              <a:srgbClr val="9580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38"/>
            <p:cNvSpPr/>
            <p:nvPr/>
          </p:nvSpPr>
          <p:spPr>
            <a:xfrm>
              <a:off x="4968550" y="3846625"/>
              <a:ext cx="867300" cy="134550"/>
            </a:xfrm>
            <a:custGeom>
              <a:rect b="b" l="l" r="r" t="t"/>
              <a:pathLst>
                <a:path extrusionOk="0" h="5382" w="34692">
                  <a:moveTo>
                    <a:pt x="34175" y="0"/>
                  </a:moveTo>
                  <a:cubicBezTo>
                    <a:pt x="34052" y="0"/>
                    <a:pt x="33924" y="11"/>
                    <a:pt x="33791" y="11"/>
                  </a:cubicBezTo>
                  <a:cubicBezTo>
                    <a:pt x="30689" y="11"/>
                    <a:pt x="27620" y="11"/>
                    <a:pt x="24518" y="344"/>
                  </a:cubicBezTo>
                  <a:cubicBezTo>
                    <a:pt x="21516" y="645"/>
                    <a:pt x="18547" y="1078"/>
                    <a:pt x="15611" y="1612"/>
                  </a:cubicBezTo>
                  <a:cubicBezTo>
                    <a:pt x="12042" y="2246"/>
                    <a:pt x="8540" y="3180"/>
                    <a:pt x="5004" y="3980"/>
                  </a:cubicBezTo>
                  <a:cubicBezTo>
                    <a:pt x="3336" y="4347"/>
                    <a:pt x="1668" y="4814"/>
                    <a:pt x="0" y="5248"/>
                  </a:cubicBezTo>
                  <a:cubicBezTo>
                    <a:pt x="134" y="5337"/>
                    <a:pt x="267" y="5381"/>
                    <a:pt x="391" y="5381"/>
                  </a:cubicBezTo>
                  <a:cubicBezTo>
                    <a:pt x="452" y="5381"/>
                    <a:pt x="512" y="5370"/>
                    <a:pt x="567" y="5348"/>
                  </a:cubicBezTo>
                  <a:cubicBezTo>
                    <a:pt x="6471" y="3947"/>
                    <a:pt x="12376" y="2679"/>
                    <a:pt x="18380" y="1812"/>
                  </a:cubicBezTo>
                  <a:cubicBezTo>
                    <a:pt x="22333" y="1227"/>
                    <a:pt x="26309" y="945"/>
                    <a:pt x="30288" y="945"/>
                  </a:cubicBezTo>
                  <a:cubicBezTo>
                    <a:pt x="31078" y="945"/>
                    <a:pt x="31867" y="956"/>
                    <a:pt x="32657" y="978"/>
                  </a:cubicBezTo>
                  <a:cubicBezTo>
                    <a:pt x="32724" y="945"/>
                    <a:pt x="32790" y="945"/>
                    <a:pt x="32824" y="945"/>
                  </a:cubicBezTo>
                  <a:cubicBezTo>
                    <a:pt x="33391" y="544"/>
                    <a:pt x="34125" y="544"/>
                    <a:pt x="34692" y="144"/>
                  </a:cubicBezTo>
                  <a:cubicBezTo>
                    <a:pt x="34531" y="24"/>
                    <a:pt x="34359" y="0"/>
                    <a:pt x="34175" y="0"/>
                  </a:cubicBezTo>
                  <a:close/>
                </a:path>
              </a:pathLst>
            </a:custGeom>
            <a:solidFill>
              <a:srgbClr val="9580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38"/>
            <p:cNvSpPr/>
            <p:nvPr/>
          </p:nvSpPr>
          <p:spPr>
            <a:xfrm>
              <a:off x="5132000" y="4031975"/>
              <a:ext cx="656850" cy="60100"/>
            </a:xfrm>
            <a:custGeom>
              <a:rect b="b" l="l" r="r" t="t"/>
              <a:pathLst>
                <a:path extrusionOk="0" h="2404" w="26274">
                  <a:moveTo>
                    <a:pt x="21650" y="0"/>
                  </a:moveTo>
                  <a:cubicBezTo>
                    <a:pt x="19355" y="0"/>
                    <a:pt x="17052" y="131"/>
                    <a:pt x="14777" y="302"/>
                  </a:cubicBezTo>
                  <a:cubicBezTo>
                    <a:pt x="11775" y="502"/>
                    <a:pt x="8806" y="869"/>
                    <a:pt x="5838" y="1336"/>
                  </a:cubicBezTo>
                  <a:cubicBezTo>
                    <a:pt x="3903" y="1670"/>
                    <a:pt x="1935" y="1870"/>
                    <a:pt x="0" y="2404"/>
                  </a:cubicBezTo>
                  <a:cubicBezTo>
                    <a:pt x="6878" y="1534"/>
                    <a:pt x="13756" y="581"/>
                    <a:pt x="20700" y="581"/>
                  </a:cubicBezTo>
                  <a:cubicBezTo>
                    <a:pt x="22546" y="581"/>
                    <a:pt x="24396" y="649"/>
                    <a:pt x="26252" y="803"/>
                  </a:cubicBezTo>
                  <a:cubicBezTo>
                    <a:pt x="26273" y="212"/>
                    <a:pt x="26161" y="115"/>
                    <a:pt x="25941" y="115"/>
                  </a:cubicBezTo>
                  <a:cubicBezTo>
                    <a:pt x="25833" y="115"/>
                    <a:pt x="25699" y="138"/>
                    <a:pt x="25542" y="138"/>
                  </a:cubicBezTo>
                  <a:cubicBezTo>
                    <a:pt x="25513" y="138"/>
                    <a:pt x="25483" y="137"/>
                    <a:pt x="25452" y="135"/>
                  </a:cubicBezTo>
                  <a:cubicBezTo>
                    <a:pt x="24191" y="40"/>
                    <a:pt x="22921" y="0"/>
                    <a:pt x="21650" y="0"/>
                  </a:cubicBezTo>
                  <a:close/>
                </a:path>
              </a:pathLst>
            </a:custGeom>
            <a:solidFill>
              <a:srgbClr val="9580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38"/>
            <p:cNvSpPr/>
            <p:nvPr/>
          </p:nvSpPr>
          <p:spPr>
            <a:xfrm>
              <a:off x="5222050" y="4120775"/>
              <a:ext cx="567100" cy="37175"/>
            </a:xfrm>
            <a:custGeom>
              <a:rect b="b" l="l" r="r" t="t"/>
              <a:pathLst>
                <a:path extrusionOk="0" h="1487" w="22684">
                  <a:moveTo>
                    <a:pt x="18213" y="0"/>
                  </a:moveTo>
                  <a:cubicBezTo>
                    <a:pt x="12110" y="0"/>
                    <a:pt x="6034" y="334"/>
                    <a:pt x="1" y="1487"/>
                  </a:cubicBezTo>
                  <a:cubicBezTo>
                    <a:pt x="5667" y="860"/>
                    <a:pt x="11333" y="497"/>
                    <a:pt x="17028" y="497"/>
                  </a:cubicBezTo>
                  <a:cubicBezTo>
                    <a:pt x="18910" y="497"/>
                    <a:pt x="20795" y="537"/>
                    <a:pt x="22684" y="620"/>
                  </a:cubicBezTo>
                  <a:cubicBezTo>
                    <a:pt x="22684" y="420"/>
                    <a:pt x="22684" y="253"/>
                    <a:pt x="22684" y="53"/>
                  </a:cubicBezTo>
                  <a:cubicBezTo>
                    <a:pt x="21192" y="20"/>
                    <a:pt x="19701" y="0"/>
                    <a:pt x="18213" y="0"/>
                  </a:cubicBezTo>
                  <a:close/>
                </a:path>
              </a:pathLst>
            </a:custGeom>
            <a:solidFill>
              <a:srgbClr val="9580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38"/>
            <p:cNvSpPr/>
            <p:nvPr/>
          </p:nvSpPr>
          <p:spPr>
            <a:xfrm>
              <a:off x="5318800" y="3954400"/>
              <a:ext cx="466175" cy="41775"/>
            </a:xfrm>
            <a:custGeom>
              <a:rect b="b" l="l" r="r" t="t"/>
              <a:pathLst>
                <a:path extrusionOk="0" h="1671" w="18647">
                  <a:moveTo>
                    <a:pt x="17861" y="0"/>
                  </a:moveTo>
                  <a:cubicBezTo>
                    <a:pt x="17756" y="0"/>
                    <a:pt x="17651" y="3"/>
                    <a:pt x="17546" y="3"/>
                  </a:cubicBezTo>
                  <a:cubicBezTo>
                    <a:pt x="17373" y="1"/>
                    <a:pt x="17201" y="1"/>
                    <a:pt x="17028" y="1"/>
                  </a:cubicBezTo>
                  <a:cubicBezTo>
                    <a:pt x="13468" y="1"/>
                    <a:pt x="9938" y="323"/>
                    <a:pt x="6438" y="737"/>
                  </a:cubicBezTo>
                  <a:cubicBezTo>
                    <a:pt x="4270" y="1004"/>
                    <a:pt x="2135" y="1370"/>
                    <a:pt x="0" y="1671"/>
                  </a:cubicBezTo>
                  <a:cubicBezTo>
                    <a:pt x="4939" y="1193"/>
                    <a:pt x="9856" y="567"/>
                    <a:pt x="14820" y="567"/>
                  </a:cubicBezTo>
                  <a:cubicBezTo>
                    <a:pt x="16092" y="567"/>
                    <a:pt x="17367" y="608"/>
                    <a:pt x="18647" y="703"/>
                  </a:cubicBezTo>
                  <a:cubicBezTo>
                    <a:pt x="18647" y="503"/>
                    <a:pt x="18647" y="303"/>
                    <a:pt x="18647" y="136"/>
                  </a:cubicBezTo>
                  <a:cubicBezTo>
                    <a:pt x="18385" y="17"/>
                    <a:pt x="18123" y="0"/>
                    <a:pt x="17861" y="0"/>
                  </a:cubicBezTo>
                  <a:close/>
                </a:path>
              </a:pathLst>
            </a:custGeom>
            <a:solidFill>
              <a:srgbClr val="9580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38"/>
            <p:cNvSpPr/>
            <p:nvPr/>
          </p:nvSpPr>
          <p:spPr>
            <a:xfrm>
              <a:off x="6031800" y="3884400"/>
              <a:ext cx="217675" cy="149300"/>
            </a:xfrm>
            <a:custGeom>
              <a:rect b="b" l="l" r="r" t="t"/>
              <a:pathLst>
                <a:path extrusionOk="0" h="5972" w="8707">
                  <a:moveTo>
                    <a:pt x="201" y="1"/>
                  </a:moveTo>
                  <a:lnTo>
                    <a:pt x="201" y="1"/>
                  </a:lnTo>
                  <a:cubicBezTo>
                    <a:pt x="234" y="301"/>
                    <a:pt x="201" y="635"/>
                    <a:pt x="1" y="901"/>
                  </a:cubicBezTo>
                  <a:cubicBezTo>
                    <a:pt x="34" y="968"/>
                    <a:pt x="34" y="1035"/>
                    <a:pt x="34" y="1102"/>
                  </a:cubicBezTo>
                  <a:cubicBezTo>
                    <a:pt x="3403" y="1902"/>
                    <a:pt x="6172" y="3737"/>
                    <a:pt x="8707" y="5972"/>
                  </a:cubicBezTo>
                  <a:cubicBezTo>
                    <a:pt x="6605" y="2936"/>
                    <a:pt x="3636" y="1168"/>
                    <a:pt x="201" y="1"/>
                  </a:cubicBezTo>
                  <a:close/>
                </a:path>
              </a:pathLst>
            </a:custGeom>
            <a:solidFill>
              <a:srgbClr val="9580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38"/>
            <p:cNvSpPr/>
            <p:nvPr/>
          </p:nvSpPr>
          <p:spPr>
            <a:xfrm>
              <a:off x="5845000" y="4127100"/>
              <a:ext cx="140125" cy="31700"/>
            </a:xfrm>
            <a:custGeom>
              <a:rect b="b" l="l" r="r" t="t"/>
              <a:pathLst>
                <a:path extrusionOk="0" h="1268" w="5605">
                  <a:moveTo>
                    <a:pt x="1613" y="0"/>
                  </a:moveTo>
                  <a:cubicBezTo>
                    <a:pt x="1267" y="0"/>
                    <a:pt x="918" y="38"/>
                    <a:pt x="568" y="133"/>
                  </a:cubicBezTo>
                  <a:cubicBezTo>
                    <a:pt x="301" y="167"/>
                    <a:pt x="101" y="300"/>
                    <a:pt x="1" y="533"/>
                  </a:cubicBezTo>
                  <a:cubicBezTo>
                    <a:pt x="1869" y="767"/>
                    <a:pt x="3737" y="1034"/>
                    <a:pt x="5605" y="1267"/>
                  </a:cubicBezTo>
                  <a:cubicBezTo>
                    <a:pt x="5304" y="1034"/>
                    <a:pt x="5004" y="800"/>
                    <a:pt x="4704" y="533"/>
                  </a:cubicBezTo>
                  <a:cubicBezTo>
                    <a:pt x="4659" y="556"/>
                    <a:pt x="4617" y="565"/>
                    <a:pt x="4577" y="565"/>
                  </a:cubicBezTo>
                  <a:cubicBezTo>
                    <a:pt x="4442" y="565"/>
                    <a:pt x="4333" y="459"/>
                    <a:pt x="4204" y="433"/>
                  </a:cubicBezTo>
                  <a:cubicBezTo>
                    <a:pt x="3344" y="242"/>
                    <a:pt x="2485" y="0"/>
                    <a:pt x="1613" y="0"/>
                  </a:cubicBezTo>
                  <a:close/>
                </a:path>
              </a:pathLst>
            </a:custGeom>
            <a:solidFill>
              <a:srgbClr val="9580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38"/>
            <p:cNvSpPr/>
            <p:nvPr/>
          </p:nvSpPr>
          <p:spPr>
            <a:xfrm>
              <a:off x="5542275" y="2440275"/>
              <a:ext cx="2090700" cy="1606775"/>
            </a:xfrm>
            <a:custGeom>
              <a:rect b="b" l="l" r="r" t="t"/>
              <a:pathLst>
                <a:path extrusionOk="0" h="64271" w="83628">
                  <a:moveTo>
                    <a:pt x="17063" y="0"/>
                  </a:moveTo>
                  <a:cubicBezTo>
                    <a:pt x="16874" y="0"/>
                    <a:pt x="16663" y="70"/>
                    <a:pt x="16413" y="225"/>
                  </a:cubicBezTo>
                  <a:cubicBezTo>
                    <a:pt x="13344" y="2193"/>
                    <a:pt x="10242" y="4127"/>
                    <a:pt x="7139" y="6062"/>
                  </a:cubicBezTo>
                  <a:cubicBezTo>
                    <a:pt x="4771" y="7530"/>
                    <a:pt x="2369" y="9031"/>
                    <a:pt x="1" y="10499"/>
                  </a:cubicBezTo>
                  <a:cubicBezTo>
                    <a:pt x="1602" y="12000"/>
                    <a:pt x="3237" y="13501"/>
                    <a:pt x="4804" y="15035"/>
                  </a:cubicBezTo>
                  <a:cubicBezTo>
                    <a:pt x="7073" y="17237"/>
                    <a:pt x="9341" y="19472"/>
                    <a:pt x="11476" y="21807"/>
                  </a:cubicBezTo>
                  <a:cubicBezTo>
                    <a:pt x="13110" y="23608"/>
                    <a:pt x="14778" y="25376"/>
                    <a:pt x="16379" y="27177"/>
                  </a:cubicBezTo>
                  <a:cubicBezTo>
                    <a:pt x="19815" y="31113"/>
                    <a:pt x="23084" y="35183"/>
                    <a:pt x="26086" y="39486"/>
                  </a:cubicBezTo>
                  <a:cubicBezTo>
                    <a:pt x="28254" y="42588"/>
                    <a:pt x="30389" y="45724"/>
                    <a:pt x="31957" y="49193"/>
                  </a:cubicBezTo>
                  <a:cubicBezTo>
                    <a:pt x="33191" y="51895"/>
                    <a:pt x="33992" y="54664"/>
                    <a:pt x="34325" y="57599"/>
                  </a:cubicBezTo>
                  <a:cubicBezTo>
                    <a:pt x="34325" y="57833"/>
                    <a:pt x="34225" y="58199"/>
                    <a:pt x="34559" y="58266"/>
                  </a:cubicBezTo>
                  <a:lnTo>
                    <a:pt x="34559" y="64270"/>
                  </a:lnTo>
                  <a:cubicBezTo>
                    <a:pt x="36293" y="61869"/>
                    <a:pt x="37928" y="59634"/>
                    <a:pt x="39562" y="57366"/>
                  </a:cubicBezTo>
                  <a:cubicBezTo>
                    <a:pt x="39578" y="57367"/>
                    <a:pt x="39594" y="57367"/>
                    <a:pt x="39609" y="57367"/>
                  </a:cubicBezTo>
                  <a:cubicBezTo>
                    <a:pt x="39976" y="57367"/>
                    <a:pt x="40137" y="56988"/>
                    <a:pt x="40330" y="56732"/>
                  </a:cubicBezTo>
                  <a:cubicBezTo>
                    <a:pt x="43232" y="52896"/>
                    <a:pt x="46334" y="49226"/>
                    <a:pt x="49603" y="45690"/>
                  </a:cubicBezTo>
                  <a:cubicBezTo>
                    <a:pt x="53439" y="41521"/>
                    <a:pt x="57642" y="37751"/>
                    <a:pt x="62345" y="34583"/>
                  </a:cubicBezTo>
                  <a:lnTo>
                    <a:pt x="62345" y="34616"/>
                  </a:lnTo>
                  <a:cubicBezTo>
                    <a:pt x="63046" y="34082"/>
                    <a:pt x="63846" y="33715"/>
                    <a:pt x="64547" y="33215"/>
                  </a:cubicBezTo>
                  <a:cubicBezTo>
                    <a:pt x="69417" y="30046"/>
                    <a:pt x="74554" y="27377"/>
                    <a:pt x="79858" y="24976"/>
                  </a:cubicBezTo>
                  <a:cubicBezTo>
                    <a:pt x="79958" y="24942"/>
                    <a:pt x="80225" y="24809"/>
                    <a:pt x="80558" y="24642"/>
                  </a:cubicBezTo>
                  <a:cubicBezTo>
                    <a:pt x="81793" y="24008"/>
                    <a:pt x="82827" y="23541"/>
                    <a:pt x="83627" y="23208"/>
                  </a:cubicBezTo>
                  <a:lnTo>
                    <a:pt x="83627" y="23208"/>
                  </a:lnTo>
                  <a:cubicBezTo>
                    <a:pt x="82460" y="23541"/>
                    <a:pt x="80592" y="24142"/>
                    <a:pt x="78323" y="24842"/>
                  </a:cubicBezTo>
                  <a:cubicBezTo>
                    <a:pt x="76422" y="25409"/>
                    <a:pt x="73487" y="26310"/>
                    <a:pt x="69984" y="27544"/>
                  </a:cubicBezTo>
                  <a:cubicBezTo>
                    <a:pt x="58209" y="31781"/>
                    <a:pt x="49770" y="34883"/>
                    <a:pt x="42698" y="42121"/>
                  </a:cubicBezTo>
                  <a:cubicBezTo>
                    <a:pt x="40997" y="43889"/>
                    <a:pt x="38562" y="46725"/>
                    <a:pt x="36293" y="50794"/>
                  </a:cubicBezTo>
                  <a:cubicBezTo>
                    <a:pt x="36027" y="43255"/>
                    <a:pt x="35059" y="37118"/>
                    <a:pt x="34159" y="32781"/>
                  </a:cubicBezTo>
                  <a:cubicBezTo>
                    <a:pt x="33391" y="29012"/>
                    <a:pt x="32791" y="26177"/>
                    <a:pt x="31390" y="22407"/>
                  </a:cubicBezTo>
                  <a:cubicBezTo>
                    <a:pt x="29422" y="17137"/>
                    <a:pt x="26653" y="12300"/>
                    <a:pt x="23351" y="7730"/>
                  </a:cubicBezTo>
                  <a:cubicBezTo>
                    <a:pt x="21616" y="5328"/>
                    <a:pt x="19782" y="2927"/>
                    <a:pt x="17947" y="592"/>
                  </a:cubicBezTo>
                  <a:cubicBezTo>
                    <a:pt x="17668" y="227"/>
                    <a:pt x="17403" y="0"/>
                    <a:pt x="1706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38"/>
            <p:cNvSpPr/>
            <p:nvPr/>
          </p:nvSpPr>
          <p:spPr>
            <a:xfrm>
              <a:off x="4916850" y="3048800"/>
              <a:ext cx="1384325" cy="812575"/>
            </a:xfrm>
            <a:custGeom>
              <a:rect b="b" l="l" r="r" t="t"/>
              <a:pathLst>
                <a:path extrusionOk="0" h="32503" w="55373">
                  <a:moveTo>
                    <a:pt x="21649" y="1"/>
                  </a:moveTo>
                  <a:cubicBezTo>
                    <a:pt x="21549" y="134"/>
                    <a:pt x="21482" y="268"/>
                    <a:pt x="21349" y="368"/>
                  </a:cubicBezTo>
                  <a:cubicBezTo>
                    <a:pt x="19914" y="1335"/>
                    <a:pt x="18547" y="2369"/>
                    <a:pt x="17179" y="3370"/>
                  </a:cubicBezTo>
                  <a:cubicBezTo>
                    <a:pt x="14077" y="5672"/>
                    <a:pt x="11275" y="8273"/>
                    <a:pt x="8439" y="10909"/>
                  </a:cubicBezTo>
                  <a:cubicBezTo>
                    <a:pt x="5637" y="13511"/>
                    <a:pt x="3002" y="16346"/>
                    <a:pt x="367" y="19148"/>
                  </a:cubicBezTo>
                  <a:cubicBezTo>
                    <a:pt x="200" y="19315"/>
                    <a:pt x="0" y="19481"/>
                    <a:pt x="0" y="19782"/>
                  </a:cubicBezTo>
                  <a:cubicBezTo>
                    <a:pt x="176" y="20016"/>
                    <a:pt x="428" y="20121"/>
                    <a:pt x="712" y="20121"/>
                  </a:cubicBezTo>
                  <a:cubicBezTo>
                    <a:pt x="752" y="20121"/>
                    <a:pt x="793" y="20119"/>
                    <a:pt x="834" y="20115"/>
                  </a:cubicBezTo>
                  <a:cubicBezTo>
                    <a:pt x="893" y="20113"/>
                    <a:pt x="953" y="20112"/>
                    <a:pt x="1012" y="20112"/>
                  </a:cubicBezTo>
                  <a:cubicBezTo>
                    <a:pt x="1849" y="20112"/>
                    <a:pt x="2661" y="20320"/>
                    <a:pt x="3503" y="20382"/>
                  </a:cubicBezTo>
                  <a:cubicBezTo>
                    <a:pt x="7105" y="20649"/>
                    <a:pt x="10674" y="20983"/>
                    <a:pt x="14244" y="21316"/>
                  </a:cubicBezTo>
                  <a:cubicBezTo>
                    <a:pt x="18280" y="21683"/>
                    <a:pt x="22283" y="22083"/>
                    <a:pt x="26285" y="22617"/>
                  </a:cubicBezTo>
                  <a:cubicBezTo>
                    <a:pt x="31623" y="23284"/>
                    <a:pt x="36960" y="24185"/>
                    <a:pt x="42163" y="25619"/>
                  </a:cubicBezTo>
                  <a:cubicBezTo>
                    <a:pt x="45766" y="26620"/>
                    <a:pt x="49269" y="27888"/>
                    <a:pt x="52271" y="30223"/>
                  </a:cubicBezTo>
                  <a:cubicBezTo>
                    <a:pt x="52971" y="30790"/>
                    <a:pt x="53572" y="31457"/>
                    <a:pt x="54239" y="32091"/>
                  </a:cubicBezTo>
                  <a:cubicBezTo>
                    <a:pt x="54401" y="32253"/>
                    <a:pt x="54629" y="32503"/>
                    <a:pt x="54852" y="32503"/>
                  </a:cubicBezTo>
                  <a:cubicBezTo>
                    <a:pt x="54904" y="32503"/>
                    <a:pt x="54955" y="32489"/>
                    <a:pt x="55006" y="32457"/>
                  </a:cubicBezTo>
                  <a:cubicBezTo>
                    <a:pt x="55373" y="32191"/>
                    <a:pt x="55106" y="31824"/>
                    <a:pt x="54973" y="31523"/>
                  </a:cubicBezTo>
                  <a:cubicBezTo>
                    <a:pt x="54706" y="30990"/>
                    <a:pt x="54406" y="30456"/>
                    <a:pt x="54039" y="30022"/>
                  </a:cubicBezTo>
                  <a:cubicBezTo>
                    <a:pt x="53905" y="29889"/>
                    <a:pt x="53772" y="29756"/>
                    <a:pt x="53638" y="29655"/>
                  </a:cubicBezTo>
                  <a:cubicBezTo>
                    <a:pt x="53605" y="29522"/>
                    <a:pt x="53538" y="29422"/>
                    <a:pt x="53505" y="29355"/>
                  </a:cubicBezTo>
                  <a:cubicBezTo>
                    <a:pt x="51036" y="25319"/>
                    <a:pt x="48134" y="21616"/>
                    <a:pt x="44899" y="18181"/>
                  </a:cubicBezTo>
                  <a:cubicBezTo>
                    <a:pt x="42731" y="15846"/>
                    <a:pt x="40462" y="13611"/>
                    <a:pt x="38027" y="11576"/>
                  </a:cubicBezTo>
                  <a:cubicBezTo>
                    <a:pt x="34558" y="8674"/>
                    <a:pt x="30955" y="6005"/>
                    <a:pt x="27253" y="3437"/>
                  </a:cubicBezTo>
                  <a:cubicBezTo>
                    <a:pt x="26252" y="2770"/>
                    <a:pt x="25251" y="2069"/>
                    <a:pt x="24251" y="1402"/>
                  </a:cubicBezTo>
                  <a:cubicBezTo>
                    <a:pt x="24251" y="1469"/>
                    <a:pt x="24251" y="1535"/>
                    <a:pt x="24217" y="1602"/>
                  </a:cubicBezTo>
                  <a:cubicBezTo>
                    <a:pt x="23517" y="835"/>
                    <a:pt x="22716" y="201"/>
                    <a:pt x="21649" y="1"/>
                  </a:cubicBezTo>
                  <a:close/>
                </a:path>
              </a:pathLst>
            </a:custGeom>
            <a:solidFill>
              <a:srgbClr val="F7F7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38"/>
            <p:cNvSpPr/>
            <p:nvPr/>
          </p:nvSpPr>
          <p:spPr>
            <a:xfrm>
              <a:off x="4636650" y="3556550"/>
              <a:ext cx="1722075" cy="527425"/>
            </a:xfrm>
            <a:custGeom>
              <a:rect b="b" l="l" r="r" t="t"/>
              <a:pathLst>
                <a:path extrusionOk="0" h="21097" w="68883">
                  <a:moveTo>
                    <a:pt x="14942" y="1"/>
                  </a:moveTo>
                  <a:cubicBezTo>
                    <a:pt x="14743" y="1"/>
                    <a:pt x="14552" y="46"/>
                    <a:pt x="14377" y="206"/>
                  </a:cubicBezTo>
                  <a:cubicBezTo>
                    <a:pt x="14377" y="406"/>
                    <a:pt x="14277" y="572"/>
                    <a:pt x="14143" y="706"/>
                  </a:cubicBezTo>
                  <a:cubicBezTo>
                    <a:pt x="11542" y="3341"/>
                    <a:pt x="9140" y="6143"/>
                    <a:pt x="6671" y="8912"/>
                  </a:cubicBezTo>
                  <a:cubicBezTo>
                    <a:pt x="4437" y="11447"/>
                    <a:pt x="2135" y="13949"/>
                    <a:pt x="0" y="16617"/>
                  </a:cubicBezTo>
                  <a:cubicBezTo>
                    <a:pt x="3536" y="16217"/>
                    <a:pt x="7038" y="15550"/>
                    <a:pt x="10541" y="14883"/>
                  </a:cubicBezTo>
                  <a:cubicBezTo>
                    <a:pt x="16612" y="13682"/>
                    <a:pt x="22650" y="12314"/>
                    <a:pt x="28687" y="11080"/>
                  </a:cubicBezTo>
                  <a:cubicBezTo>
                    <a:pt x="32857" y="10246"/>
                    <a:pt x="37060" y="9646"/>
                    <a:pt x="41296" y="9379"/>
                  </a:cubicBezTo>
                  <a:cubicBezTo>
                    <a:pt x="42267" y="9325"/>
                    <a:pt x="43240" y="9298"/>
                    <a:pt x="44214" y="9298"/>
                  </a:cubicBezTo>
                  <a:cubicBezTo>
                    <a:pt x="46856" y="9298"/>
                    <a:pt x="49505" y="9498"/>
                    <a:pt x="52137" y="9913"/>
                  </a:cubicBezTo>
                  <a:cubicBezTo>
                    <a:pt x="55740" y="10480"/>
                    <a:pt x="59142" y="11580"/>
                    <a:pt x="62078" y="13782"/>
                  </a:cubicBezTo>
                  <a:cubicBezTo>
                    <a:pt x="64579" y="15650"/>
                    <a:pt x="66581" y="17852"/>
                    <a:pt x="67715" y="20787"/>
                  </a:cubicBezTo>
                  <a:cubicBezTo>
                    <a:pt x="67814" y="21023"/>
                    <a:pt x="67970" y="21097"/>
                    <a:pt x="68144" y="21097"/>
                  </a:cubicBezTo>
                  <a:cubicBezTo>
                    <a:pt x="68264" y="21097"/>
                    <a:pt x="68393" y="21061"/>
                    <a:pt x="68516" y="21020"/>
                  </a:cubicBezTo>
                  <a:cubicBezTo>
                    <a:pt x="68849" y="20820"/>
                    <a:pt x="68883" y="20487"/>
                    <a:pt x="68849" y="20120"/>
                  </a:cubicBezTo>
                  <a:cubicBezTo>
                    <a:pt x="68749" y="19453"/>
                    <a:pt x="68682" y="18752"/>
                    <a:pt x="68349" y="18118"/>
                  </a:cubicBezTo>
                  <a:cubicBezTo>
                    <a:pt x="68215" y="17918"/>
                    <a:pt x="68115" y="17718"/>
                    <a:pt x="68015" y="17518"/>
                  </a:cubicBezTo>
                  <a:cubicBezTo>
                    <a:pt x="67348" y="14382"/>
                    <a:pt x="65513" y="11947"/>
                    <a:pt x="63078" y="9913"/>
                  </a:cubicBezTo>
                  <a:cubicBezTo>
                    <a:pt x="60977" y="8178"/>
                    <a:pt x="58408" y="7144"/>
                    <a:pt x="55840" y="6243"/>
                  </a:cubicBezTo>
                  <a:cubicBezTo>
                    <a:pt x="50503" y="4409"/>
                    <a:pt x="44999" y="3408"/>
                    <a:pt x="39462" y="2641"/>
                  </a:cubicBezTo>
                  <a:cubicBezTo>
                    <a:pt x="36559" y="2240"/>
                    <a:pt x="33624" y="1873"/>
                    <a:pt x="30689" y="1640"/>
                  </a:cubicBezTo>
                  <a:cubicBezTo>
                    <a:pt x="27686" y="1406"/>
                    <a:pt x="24684" y="1073"/>
                    <a:pt x="21649" y="773"/>
                  </a:cubicBezTo>
                  <a:cubicBezTo>
                    <a:pt x="20664" y="744"/>
                    <a:pt x="19679" y="550"/>
                    <a:pt x="18674" y="550"/>
                  </a:cubicBezTo>
                  <a:cubicBezTo>
                    <a:pt x="18488" y="550"/>
                    <a:pt x="18301" y="557"/>
                    <a:pt x="18113" y="572"/>
                  </a:cubicBezTo>
                  <a:cubicBezTo>
                    <a:pt x="18113" y="572"/>
                    <a:pt x="18113" y="572"/>
                    <a:pt x="18113" y="606"/>
                  </a:cubicBezTo>
                  <a:cubicBezTo>
                    <a:pt x="18080" y="572"/>
                    <a:pt x="18080" y="506"/>
                    <a:pt x="18046" y="472"/>
                  </a:cubicBezTo>
                  <a:cubicBezTo>
                    <a:pt x="17246" y="172"/>
                    <a:pt x="16412" y="206"/>
                    <a:pt x="15611" y="72"/>
                  </a:cubicBezTo>
                  <a:cubicBezTo>
                    <a:pt x="15385" y="55"/>
                    <a:pt x="15159" y="1"/>
                    <a:pt x="14942" y="1"/>
                  </a:cubicBezTo>
                  <a:close/>
                </a:path>
              </a:pathLst>
            </a:custGeom>
            <a:solidFill>
              <a:srgbClr val="F7F7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38"/>
            <p:cNvSpPr/>
            <p:nvPr/>
          </p:nvSpPr>
          <p:spPr>
            <a:xfrm>
              <a:off x="5317950" y="2758600"/>
              <a:ext cx="1082475" cy="1322650"/>
            </a:xfrm>
            <a:custGeom>
              <a:rect b="b" l="l" r="r" t="t"/>
              <a:pathLst>
                <a:path extrusionOk="0" h="52906" w="43299">
                  <a:moveTo>
                    <a:pt x="11109" y="1"/>
                  </a:moveTo>
                  <a:cubicBezTo>
                    <a:pt x="11109" y="1"/>
                    <a:pt x="11042" y="34"/>
                    <a:pt x="11009" y="34"/>
                  </a:cubicBezTo>
                  <a:cubicBezTo>
                    <a:pt x="10909" y="267"/>
                    <a:pt x="10742" y="434"/>
                    <a:pt x="10508" y="534"/>
                  </a:cubicBezTo>
                  <a:cubicBezTo>
                    <a:pt x="6806" y="2536"/>
                    <a:pt x="3403" y="5004"/>
                    <a:pt x="1" y="7473"/>
                  </a:cubicBezTo>
                  <a:cubicBezTo>
                    <a:pt x="268" y="7873"/>
                    <a:pt x="701" y="8106"/>
                    <a:pt x="1102" y="8340"/>
                  </a:cubicBezTo>
                  <a:cubicBezTo>
                    <a:pt x="7506" y="12409"/>
                    <a:pt x="13877" y="16579"/>
                    <a:pt x="19948" y="21216"/>
                  </a:cubicBezTo>
                  <a:cubicBezTo>
                    <a:pt x="23885" y="24251"/>
                    <a:pt x="27487" y="27654"/>
                    <a:pt x="30756" y="31423"/>
                  </a:cubicBezTo>
                  <a:cubicBezTo>
                    <a:pt x="34025" y="35192"/>
                    <a:pt x="36961" y="39162"/>
                    <a:pt x="39329" y="43565"/>
                  </a:cubicBezTo>
                  <a:cubicBezTo>
                    <a:pt x="40763" y="46267"/>
                    <a:pt x="42031" y="49036"/>
                    <a:pt x="42164" y="52171"/>
                  </a:cubicBezTo>
                  <a:cubicBezTo>
                    <a:pt x="42164" y="52471"/>
                    <a:pt x="42131" y="52905"/>
                    <a:pt x="42665" y="52905"/>
                  </a:cubicBezTo>
                  <a:cubicBezTo>
                    <a:pt x="42998" y="52705"/>
                    <a:pt x="42998" y="52338"/>
                    <a:pt x="43065" y="52038"/>
                  </a:cubicBezTo>
                  <a:cubicBezTo>
                    <a:pt x="43298" y="50737"/>
                    <a:pt x="43232" y="49469"/>
                    <a:pt x="43165" y="48168"/>
                  </a:cubicBezTo>
                  <a:cubicBezTo>
                    <a:pt x="43098" y="47902"/>
                    <a:pt x="42998" y="47635"/>
                    <a:pt x="42931" y="47368"/>
                  </a:cubicBezTo>
                  <a:cubicBezTo>
                    <a:pt x="42998" y="43832"/>
                    <a:pt x="42264" y="40396"/>
                    <a:pt x="40863" y="37127"/>
                  </a:cubicBezTo>
                  <a:cubicBezTo>
                    <a:pt x="38795" y="32257"/>
                    <a:pt x="35626" y="28087"/>
                    <a:pt x="32491" y="23851"/>
                  </a:cubicBezTo>
                  <a:cubicBezTo>
                    <a:pt x="29956" y="20415"/>
                    <a:pt x="27287" y="17079"/>
                    <a:pt x="24485" y="13877"/>
                  </a:cubicBezTo>
                  <a:cubicBezTo>
                    <a:pt x="22017" y="11042"/>
                    <a:pt x="19515" y="8240"/>
                    <a:pt x="16813" y="5638"/>
                  </a:cubicBezTo>
                  <a:cubicBezTo>
                    <a:pt x="15879" y="4637"/>
                    <a:pt x="14945" y="3603"/>
                    <a:pt x="13877" y="2736"/>
                  </a:cubicBezTo>
                  <a:cubicBezTo>
                    <a:pt x="13911" y="2703"/>
                    <a:pt x="13911" y="2669"/>
                    <a:pt x="13911" y="2636"/>
                  </a:cubicBezTo>
                  <a:cubicBezTo>
                    <a:pt x="13244" y="1502"/>
                    <a:pt x="12176" y="734"/>
                    <a:pt x="11109" y="1"/>
                  </a:cubicBezTo>
                  <a:close/>
                </a:path>
              </a:pathLst>
            </a:custGeom>
            <a:solidFill>
              <a:srgbClr val="F7F7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38"/>
            <p:cNvSpPr/>
            <p:nvPr/>
          </p:nvSpPr>
          <p:spPr>
            <a:xfrm>
              <a:off x="6401225" y="3495475"/>
              <a:ext cx="1623700" cy="595800"/>
            </a:xfrm>
            <a:custGeom>
              <a:rect b="b" l="l" r="r" t="t"/>
              <a:pathLst>
                <a:path extrusionOk="0" h="23832" w="64948">
                  <a:moveTo>
                    <a:pt x="31296" y="1"/>
                  </a:moveTo>
                  <a:cubicBezTo>
                    <a:pt x="29430" y="1"/>
                    <a:pt x="27569" y="92"/>
                    <a:pt x="25719" y="414"/>
                  </a:cubicBezTo>
                  <a:cubicBezTo>
                    <a:pt x="22417" y="947"/>
                    <a:pt x="19281" y="1848"/>
                    <a:pt x="16312" y="3416"/>
                  </a:cubicBezTo>
                  <a:cubicBezTo>
                    <a:pt x="16079" y="3549"/>
                    <a:pt x="14711" y="4517"/>
                    <a:pt x="14678" y="4517"/>
                  </a:cubicBezTo>
                  <a:cubicBezTo>
                    <a:pt x="14444" y="4750"/>
                    <a:pt x="14211" y="4917"/>
                    <a:pt x="14011" y="5150"/>
                  </a:cubicBezTo>
                  <a:cubicBezTo>
                    <a:pt x="12310" y="7185"/>
                    <a:pt x="10575" y="9153"/>
                    <a:pt x="8907" y="11221"/>
                  </a:cubicBezTo>
                  <a:cubicBezTo>
                    <a:pt x="6906" y="13757"/>
                    <a:pt x="4904" y="16325"/>
                    <a:pt x="3103" y="19060"/>
                  </a:cubicBezTo>
                  <a:cubicBezTo>
                    <a:pt x="1935" y="20495"/>
                    <a:pt x="901" y="22062"/>
                    <a:pt x="1" y="23730"/>
                  </a:cubicBezTo>
                  <a:cubicBezTo>
                    <a:pt x="65" y="23795"/>
                    <a:pt x="144" y="23832"/>
                    <a:pt x="227" y="23832"/>
                  </a:cubicBezTo>
                  <a:cubicBezTo>
                    <a:pt x="273" y="23832"/>
                    <a:pt x="320" y="23821"/>
                    <a:pt x="368" y="23797"/>
                  </a:cubicBezTo>
                  <a:cubicBezTo>
                    <a:pt x="635" y="23430"/>
                    <a:pt x="868" y="22996"/>
                    <a:pt x="1168" y="22663"/>
                  </a:cubicBezTo>
                  <a:cubicBezTo>
                    <a:pt x="3503" y="20161"/>
                    <a:pt x="6172" y="18193"/>
                    <a:pt x="9274" y="16759"/>
                  </a:cubicBezTo>
                  <a:cubicBezTo>
                    <a:pt x="13677" y="14724"/>
                    <a:pt x="18347" y="13790"/>
                    <a:pt x="23151" y="13456"/>
                  </a:cubicBezTo>
                  <a:cubicBezTo>
                    <a:pt x="23801" y="13390"/>
                    <a:pt x="24452" y="13356"/>
                    <a:pt x="25102" y="13356"/>
                  </a:cubicBezTo>
                  <a:cubicBezTo>
                    <a:pt x="25752" y="13356"/>
                    <a:pt x="26403" y="13390"/>
                    <a:pt x="27053" y="13456"/>
                  </a:cubicBezTo>
                  <a:cubicBezTo>
                    <a:pt x="29021" y="13456"/>
                    <a:pt x="30956" y="13690"/>
                    <a:pt x="32891" y="13823"/>
                  </a:cubicBezTo>
                  <a:cubicBezTo>
                    <a:pt x="36827" y="14057"/>
                    <a:pt x="40630" y="14957"/>
                    <a:pt x="44499" y="15591"/>
                  </a:cubicBezTo>
                  <a:cubicBezTo>
                    <a:pt x="46334" y="15891"/>
                    <a:pt x="48135" y="16492"/>
                    <a:pt x="50036" y="16659"/>
                  </a:cubicBezTo>
                  <a:cubicBezTo>
                    <a:pt x="50804" y="16959"/>
                    <a:pt x="51638" y="16992"/>
                    <a:pt x="52472" y="17126"/>
                  </a:cubicBezTo>
                  <a:cubicBezTo>
                    <a:pt x="56608" y="17926"/>
                    <a:pt x="60777" y="18593"/>
                    <a:pt x="64947" y="19060"/>
                  </a:cubicBezTo>
                  <a:cubicBezTo>
                    <a:pt x="64880" y="18693"/>
                    <a:pt x="64680" y="18427"/>
                    <a:pt x="64480" y="18160"/>
                  </a:cubicBezTo>
                  <a:cubicBezTo>
                    <a:pt x="61645" y="13923"/>
                    <a:pt x="58743" y="9754"/>
                    <a:pt x="55974" y="5484"/>
                  </a:cubicBezTo>
                  <a:cubicBezTo>
                    <a:pt x="55140" y="4150"/>
                    <a:pt x="54073" y="3516"/>
                    <a:pt x="52638" y="3182"/>
                  </a:cubicBezTo>
                  <a:cubicBezTo>
                    <a:pt x="48936" y="2248"/>
                    <a:pt x="45233" y="1514"/>
                    <a:pt x="41497" y="914"/>
                  </a:cubicBezTo>
                  <a:cubicBezTo>
                    <a:pt x="39329" y="580"/>
                    <a:pt x="37161" y="180"/>
                    <a:pt x="34992" y="80"/>
                  </a:cubicBezTo>
                  <a:cubicBezTo>
                    <a:pt x="33760" y="40"/>
                    <a:pt x="32527" y="1"/>
                    <a:pt x="31296" y="1"/>
                  </a:cubicBezTo>
                  <a:close/>
                </a:path>
              </a:pathLst>
            </a:custGeom>
            <a:solidFill>
              <a:srgbClr val="F6F7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38"/>
            <p:cNvSpPr/>
            <p:nvPr/>
          </p:nvSpPr>
          <p:spPr>
            <a:xfrm>
              <a:off x="5859175" y="4099775"/>
              <a:ext cx="103425" cy="42225"/>
            </a:xfrm>
            <a:custGeom>
              <a:rect b="b" l="l" r="r" t="t"/>
              <a:pathLst>
                <a:path extrusionOk="0" h="1689" w="4137">
                  <a:moveTo>
                    <a:pt x="1928" y="0"/>
                  </a:moveTo>
                  <a:cubicBezTo>
                    <a:pt x="1848" y="0"/>
                    <a:pt x="1762" y="27"/>
                    <a:pt x="1668" y="92"/>
                  </a:cubicBezTo>
                  <a:cubicBezTo>
                    <a:pt x="1135" y="526"/>
                    <a:pt x="468" y="726"/>
                    <a:pt x="1" y="1226"/>
                  </a:cubicBezTo>
                  <a:cubicBezTo>
                    <a:pt x="334" y="1293"/>
                    <a:pt x="668" y="1360"/>
                    <a:pt x="1001" y="1360"/>
                  </a:cubicBezTo>
                  <a:cubicBezTo>
                    <a:pt x="1867" y="1360"/>
                    <a:pt x="2688" y="1689"/>
                    <a:pt x="3537" y="1689"/>
                  </a:cubicBezTo>
                  <a:cubicBezTo>
                    <a:pt x="3735" y="1689"/>
                    <a:pt x="3935" y="1671"/>
                    <a:pt x="4137" y="1626"/>
                  </a:cubicBezTo>
                  <a:cubicBezTo>
                    <a:pt x="3603" y="1193"/>
                    <a:pt x="3036" y="759"/>
                    <a:pt x="2469" y="292"/>
                  </a:cubicBezTo>
                  <a:cubicBezTo>
                    <a:pt x="2301" y="172"/>
                    <a:pt x="2133" y="0"/>
                    <a:pt x="1928" y="0"/>
                  </a:cubicBezTo>
                  <a:close/>
                </a:path>
              </a:pathLst>
            </a:custGeom>
            <a:solidFill>
              <a:srgbClr val="CDB09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38"/>
            <p:cNvSpPr/>
            <p:nvPr/>
          </p:nvSpPr>
          <p:spPr>
            <a:xfrm>
              <a:off x="4913500" y="2945400"/>
              <a:ext cx="1508600" cy="1140000"/>
            </a:xfrm>
            <a:custGeom>
              <a:rect b="b" l="l" r="r" t="t"/>
              <a:pathLst>
                <a:path extrusionOk="0" h="45600" w="60344">
                  <a:moveTo>
                    <a:pt x="16179" y="1"/>
                  </a:moveTo>
                  <a:lnTo>
                    <a:pt x="16179" y="1"/>
                  </a:lnTo>
                  <a:cubicBezTo>
                    <a:pt x="28855" y="10208"/>
                    <a:pt x="45033" y="17747"/>
                    <a:pt x="55107" y="36527"/>
                  </a:cubicBezTo>
                  <a:cubicBezTo>
                    <a:pt x="48135" y="27454"/>
                    <a:pt x="18581" y="24885"/>
                    <a:pt x="1" y="24285"/>
                  </a:cubicBezTo>
                  <a:lnTo>
                    <a:pt x="1" y="24285"/>
                  </a:lnTo>
                  <a:cubicBezTo>
                    <a:pt x="9574" y="26786"/>
                    <a:pt x="47034" y="24518"/>
                    <a:pt x="55507" y="38928"/>
                  </a:cubicBezTo>
                  <a:cubicBezTo>
                    <a:pt x="57141" y="40897"/>
                    <a:pt x="56908" y="44366"/>
                    <a:pt x="57909" y="45600"/>
                  </a:cubicBezTo>
                  <a:cubicBezTo>
                    <a:pt x="60344" y="30589"/>
                    <a:pt x="31223" y="8307"/>
                    <a:pt x="16179" y="1"/>
                  </a:cubicBezTo>
                  <a:close/>
                </a:path>
              </a:pathLst>
            </a:custGeom>
            <a:solidFill>
              <a:srgbClr val="AD96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38"/>
            <p:cNvSpPr/>
            <p:nvPr/>
          </p:nvSpPr>
          <p:spPr>
            <a:xfrm>
              <a:off x="5538200" y="2705250"/>
              <a:ext cx="1562725" cy="1385775"/>
            </a:xfrm>
            <a:custGeom>
              <a:rect b="b" l="l" r="r" t="t"/>
              <a:pathLst>
                <a:path extrusionOk="0" h="55431" w="62509">
                  <a:moveTo>
                    <a:pt x="318" y="0"/>
                  </a:moveTo>
                  <a:cubicBezTo>
                    <a:pt x="0" y="0"/>
                    <a:pt x="1205" y="1412"/>
                    <a:pt x="1665" y="1668"/>
                  </a:cubicBezTo>
                  <a:cubicBezTo>
                    <a:pt x="10872" y="11675"/>
                    <a:pt x="35956" y="32990"/>
                    <a:pt x="34055" y="53605"/>
                  </a:cubicBezTo>
                  <a:cubicBezTo>
                    <a:pt x="33758" y="54868"/>
                    <a:pt x="33754" y="55430"/>
                    <a:pt x="34017" y="55430"/>
                  </a:cubicBezTo>
                  <a:cubicBezTo>
                    <a:pt x="35614" y="55430"/>
                    <a:pt x="47069" y="34640"/>
                    <a:pt x="62508" y="23984"/>
                  </a:cubicBezTo>
                  <a:lnTo>
                    <a:pt x="62508" y="23984"/>
                  </a:lnTo>
                  <a:cubicBezTo>
                    <a:pt x="53335" y="29688"/>
                    <a:pt x="46230" y="38461"/>
                    <a:pt x="39725" y="46767"/>
                  </a:cubicBezTo>
                  <a:cubicBezTo>
                    <a:pt x="38303" y="47352"/>
                    <a:pt x="35434" y="53000"/>
                    <a:pt x="34923" y="53000"/>
                  </a:cubicBezTo>
                  <a:cubicBezTo>
                    <a:pt x="34823" y="53000"/>
                    <a:pt x="34813" y="52784"/>
                    <a:pt x="34922" y="52270"/>
                  </a:cubicBezTo>
                  <a:cubicBezTo>
                    <a:pt x="36523" y="36159"/>
                    <a:pt x="17810" y="16612"/>
                    <a:pt x="1098" y="467"/>
                  </a:cubicBezTo>
                  <a:cubicBezTo>
                    <a:pt x="654" y="132"/>
                    <a:pt x="415" y="0"/>
                    <a:pt x="318" y="0"/>
                  </a:cubicBezTo>
                  <a:close/>
                </a:path>
              </a:pathLst>
            </a:custGeom>
            <a:solidFill>
              <a:srgbClr val="9280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479" name="Google Shape;479;p38"/>
          <p:cNvPicPr preferRelativeResize="0"/>
          <p:nvPr/>
        </p:nvPicPr>
        <p:blipFill>
          <a:blip r:embed="rId3">
            <a:alphaModFix/>
          </a:blip>
          <a:stretch>
            <a:fillRect/>
          </a:stretch>
        </p:blipFill>
        <p:spPr>
          <a:xfrm>
            <a:off x="681800" y="1186525"/>
            <a:ext cx="2917601" cy="321994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39"/>
          <p:cNvSpPr txBox="1"/>
          <p:nvPr>
            <p:ph idx="6" type="title"/>
          </p:nvPr>
        </p:nvSpPr>
        <p:spPr>
          <a:xfrm>
            <a:off x="714125" y="544075"/>
            <a:ext cx="7715700" cy="365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Book 2: </a:t>
            </a:r>
            <a:r>
              <a:rPr i="1" lang="en"/>
              <a:t>Betty Bunny Wants Everything</a:t>
            </a:r>
            <a:endParaRPr i="1"/>
          </a:p>
        </p:txBody>
      </p:sp>
      <p:sp>
        <p:nvSpPr>
          <p:cNvPr id="485" name="Google Shape;485;p39"/>
          <p:cNvSpPr txBox="1"/>
          <p:nvPr>
            <p:ph idx="3" type="subTitle"/>
          </p:nvPr>
        </p:nvSpPr>
        <p:spPr>
          <a:xfrm>
            <a:off x="3411450" y="2926850"/>
            <a:ext cx="2377500" cy="283200"/>
          </a:xfrm>
          <a:prstGeom prst="rect">
            <a:avLst/>
          </a:prstGeom>
        </p:spPr>
        <p:txBody>
          <a:bodyPr anchorCtr="0" anchor="ctr" bIns="91425" lIns="91425" spcFirstLastPara="1" rIns="91425" wrap="square" tIns="91425">
            <a:noAutofit/>
          </a:bodyPr>
          <a:lstStyle/>
          <a:p>
            <a:pPr indent="0" lvl="0" marL="0" rtl="0" algn="ctr">
              <a:spcBef>
                <a:spcPts val="0"/>
              </a:spcBef>
              <a:spcAft>
                <a:spcPts val="1600"/>
              </a:spcAft>
              <a:buNone/>
            </a:pPr>
            <a:r>
              <a:rPr lang="en">
                <a:solidFill>
                  <a:schemeClr val="dk1"/>
                </a:solidFill>
                <a:latin typeface="Arial"/>
                <a:ea typeface="Arial"/>
                <a:cs typeface="Arial"/>
                <a:sym typeface="Arial"/>
              </a:rPr>
              <a:t>choice, wants, scarcity</a:t>
            </a:r>
            <a:endParaRPr/>
          </a:p>
        </p:txBody>
      </p:sp>
      <p:sp>
        <p:nvSpPr>
          <p:cNvPr id="486" name="Google Shape;486;p39"/>
          <p:cNvSpPr txBox="1"/>
          <p:nvPr>
            <p:ph idx="5" type="title"/>
          </p:nvPr>
        </p:nvSpPr>
        <p:spPr>
          <a:xfrm>
            <a:off x="3672000" y="2472427"/>
            <a:ext cx="1800000" cy="365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Concepts</a:t>
            </a:r>
            <a:endParaRPr/>
          </a:p>
        </p:txBody>
      </p:sp>
      <p:sp>
        <p:nvSpPr>
          <p:cNvPr id="487" name="Google Shape;487;p39"/>
          <p:cNvSpPr txBox="1"/>
          <p:nvPr>
            <p:ph idx="1" type="subTitle"/>
          </p:nvPr>
        </p:nvSpPr>
        <p:spPr>
          <a:xfrm>
            <a:off x="624550" y="2662100"/>
            <a:ext cx="2377500" cy="812700"/>
          </a:xfrm>
          <a:prstGeom prst="rect">
            <a:avLst/>
          </a:prstGeom>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a:solidFill>
                  <a:schemeClr val="dk1"/>
                </a:solidFill>
                <a:latin typeface="Arial"/>
                <a:ea typeface="Arial"/>
                <a:cs typeface="Arial"/>
                <a:sym typeface="Arial"/>
              </a:rPr>
              <a:t>Kiddynomics</a:t>
            </a:r>
            <a:endParaRPr>
              <a:solidFill>
                <a:schemeClr val="dk1"/>
              </a:solidFill>
              <a:latin typeface="Arial"/>
              <a:ea typeface="Arial"/>
              <a:cs typeface="Arial"/>
              <a:sym typeface="Arial"/>
            </a:endParaRPr>
          </a:p>
          <a:p>
            <a:pPr indent="0" lvl="0" marL="0" rtl="0" algn="ctr">
              <a:lnSpc>
                <a:spcPct val="100000"/>
              </a:lnSpc>
              <a:spcBef>
                <a:spcPts val="0"/>
              </a:spcBef>
              <a:spcAft>
                <a:spcPts val="0"/>
              </a:spcAft>
              <a:buNone/>
            </a:pPr>
            <a:r>
              <a:rPr lang="en" u="sng">
                <a:solidFill>
                  <a:schemeClr val="hlink"/>
                </a:solidFill>
                <a:latin typeface="Arial"/>
                <a:ea typeface="Arial"/>
                <a:cs typeface="Arial"/>
                <a:sym typeface="Arial"/>
                <a:hlinkClick r:id="rId3"/>
              </a:rPr>
              <a:t>Lesson Plan</a:t>
            </a:r>
            <a:endParaRPr/>
          </a:p>
        </p:txBody>
      </p:sp>
      <p:sp>
        <p:nvSpPr>
          <p:cNvPr id="488" name="Google Shape;488;p39"/>
          <p:cNvSpPr txBox="1"/>
          <p:nvPr>
            <p:ph idx="2" type="subTitle"/>
          </p:nvPr>
        </p:nvSpPr>
        <p:spPr>
          <a:xfrm>
            <a:off x="6023450" y="2788925"/>
            <a:ext cx="2614500" cy="18888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None/>
            </a:pPr>
            <a:r>
              <a:rPr i="1" lang="en">
                <a:solidFill>
                  <a:schemeClr val="dk1"/>
                </a:solidFill>
                <a:latin typeface="Arial"/>
                <a:ea typeface="Arial"/>
                <a:cs typeface="Arial"/>
                <a:sym typeface="Arial"/>
              </a:rPr>
              <a:t>Betty Bunny Wants Everything </a:t>
            </a:r>
            <a:r>
              <a:rPr lang="en">
                <a:solidFill>
                  <a:schemeClr val="dk1"/>
                </a:solidFill>
                <a:latin typeface="Arial"/>
                <a:ea typeface="Arial"/>
                <a:cs typeface="Arial"/>
                <a:sym typeface="Arial"/>
              </a:rPr>
              <a:t>identifies all the wants that Betty Bunny has in the toy store. However, Betty cannot have everything and must make a choice. </a:t>
            </a:r>
            <a:endParaRPr/>
          </a:p>
        </p:txBody>
      </p:sp>
      <p:sp>
        <p:nvSpPr>
          <p:cNvPr id="489" name="Google Shape;489;p39"/>
          <p:cNvSpPr txBox="1"/>
          <p:nvPr>
            <p:ph type="title"/>
          </p:nvPr>
        </p:nvSpPr>
        <p:spPr>
          <a:xfrm>
            <a:off x="913300" y="2472427"/>
            <a:ext cx="1800000" cy="365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Lesson:</a:t>
            </a:r>
            <a:endParaRPr/>
          </a:p>
        </p:txBody>
      </p:sp>
      <p:sp>
        <p:nvSpPr>
          <p:cNvPr id="490" name="Google Shape;490;p39"/>
          <p:cNvSpPr txBox="1"/>
          <p:nvPr>
            <p:ph idx="4" type="title"/>
          </p:nvPr>
        </p:nvSpPr>
        <p:spPr>
          <a:xfrm>
            <a:off x="6430700" y="2472427"/>
            <a:ext cx="1800000" cy="365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Synopsis: </a:t>
            </a:r>
            <a:endParaRPr/>
          </a:p>
        </p:txBody>
      </p:sp>
      <p:grpSp>
        <p:nvGrpSpPr>
          <p:cNvPr id="491" name="Google Shape;491;p39"/>
          <p:cNvGrpSpPr/>
          <p:nvPr/>
        </p:nvGrpSpPr>
        <p:grpSpPr>
          <a:xfrm>
            <a:off x="1456371" y="1578391"/>
            <a:ext cx="713908" cy="714617"/>
            <a:chOff x="3508282" y="3810341"/>
            <a:chExt cx="351644" cy="351959"/>
          </a:xfrm>
        </p:grpSpPr>
        <p:sp>
          <p:nvSpPr>
            <p:cNvPr id="492" name="Google Shape;492;p39"/>
            <p:cNvSpPr/>
            <p:nvPr/>
          </p:nvSpPr>
          <p:spPr>
            <a:xfrm>
              <a:off x="3508282" y="3810341"/>
              <a:ext cx="133180" cy="64232"/>
            </a:xfrm>
            <a:custGeom>
              <a:rect b="b" l="l" r="r" t="t"/>
              <a:pathLst>
                <a:path extrusionOk="0" h="4290" w="8895">
                  <a:moveTo>
                    <a:pt x="2503" y="1"/>
                  </a:moveTo>
                  <a:cubicBezTo>
                    <a:pt x="1115" y="1"/>
                    <a:pt x="1" y="1115"/>
                    <a:pt x="1" y="2503"/>
                  </a:cubicBezTo>
                  <a:cubicBezTo>
                    <a:pt x="1" y="3491"/>
                    <a:pt x="800" y="4290"/>
                    <a:pt x="1788" y="4290"/>
                  </a:cubicBezTo>
                  <a:cubicBezTo>
                    <a:pt x="2797" y="4290"/>
                    <a:pt x="7191" y="3491"/>
                    <a:pt x="7191" y="2503"/>
                  </a:cubicBezTo>
                  <a:lnTo>
                    <a:pt x="8600" y="2503"/>
                  </a:lnTo>
                  <a:cubicBezTo>
                    <a:pt x="8600" y="1809"/>
                    <a:pt x="8894" y="1178"/>
                    <a:pt x="8432" y="737"/>
                  </a:cubicBezTo>
                  <a:cubicBezTo>
                    <a:pt x="7990" y="274"/>
                    <a:pt x="3197" y="1"/>
                    <a:pt x="250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39"/>
            <p:cNvSpPr/>
            <p:nvPr/>
          </p:nvSpPr>
          <p:spPr>
            <a:xfrm>
              <a:off x="3535053" y="3847802"/>
              <a:ext cx="58872" cy="26771"/>
            </a:xfrm>
            <a:custGeom>
              <a:rect b="b" l="l" r="r" t="t"/>
              <a:pathLst>
                <a:path extrusionOk="0" h="1788" w="3932">
                  <a:moveTo>
                    <a:pt x="1808" y="1"/>
                  </a:moveTo>
                  <a:cubicBezTo>
                    <a:pt x="1808" y="989"/>
                    <a:pt x="1009" y="1788"/>
                    <a:pt x="0" y="1788"/>
                  </a:cubicBezTo>
                  <a:lnTo>
                    <a:pt x="3932" y="1788"/>
                  </a:lnTo>
                  <a:lnTo>
                    <a:pt x="393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39"/>
            <p:cNvSpPr/>
            <p:nvPr/>
          </p:nvSpPr>
          <p:spPr>
            <a:xfrm>
              <a:off x="3545743" y="3810341"/>
              <a:ext cx="239261" cy="351959"/>
            </a:xfrm>
            <a:custGeom>
              <a:rect b="b" l="l" r="r" t="t"/>
              <a:pathLst>
                <a:path extrusionOk="0" h="23507" w="15980">
                  <a:moveTo>
                    <a:pt x="1" y="1"/>
                  </a:moveTo>
                  <a:cubicBezTo>
                    <a:pt x="653" y="1"/>
                    <a:pt x="1304" y="253"/>
                    <a:pt x="1767" y="737"/>
                  </a:cubicBezTo>
                  <a:cubicBezTo>
                    <a:pt x="1872" y="821"/>
                    <a:pt x="1956" y="926"/>
                    <a:pt x="2040" y="1031"/>
                  </a:cubicBezTo>
                  <a:cubicBezTo>
                    <a:pt x="2335" y="1451"/>
                    <a:pt x="2503" y="1977"/>
                    <a:pt x="2503" y="2503"/>
                  </a:cubicBezTo>
                  <a:lnTo>
                    <a:pt x="2503" y="21004"/>
                  </a:lnTo>
                  <a:cubicBezTo>
                    <a:pt x="2503" y="22371"/>
                    <a:pt x="3617" y="23506"/>
                    <a:pt x="5005" y="23506"/>
                  </a:cubicBezTo>
                  <a:lnTo>
                    <a:pt x="8747" y="23506"/>
                  </a:lnTo>
                  <a:cubicBezTo>
                    <a:pt x="9209" y="23065"/>
                    <a:pt x="11312" y="23212"/>
                    <a:pt x="11312" y="22539"/>
                  </a:cubicBezTo>
                  <a:lnTo>
                    <a:pt x="15979" y="19217"/>
                  </a:lnTo>
                  <a:lnTo>
                    <a:pt x="15979" y="2503"/>
                  </a:lnTo>
                  <a:cubicBezTo>
                    <a:pt x="15979" y="1115"/>
                    <a:pt x="14865" y="1"/>
                    <a:pt x="13477" y="1"/>
                  </a:cubicBezTo>
                  <a:close/>
                </a:path>
              </a:pathLst>
            </a:custGeom>
            <a:solidFill>
              <a:srgbClr val="FFF7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39"/>
            <p:cNvSpPr/>
            <p:nvPr/>
          </p:nvSpPr>
          <p:spPr>
            <a:xfrm>
              <a:off x="3583205" y="4082317"/>
              <a:ext cx="201799" cy="79983"/>
            </a:xfrm>
            <a:custGeom>
              <a:rect b="b" l="l" r="r" t="t"/>
              <a:pathLst>
                <a:path extrusionOk="0" h="5342" w="13478">
                  <a:moveTo>
                    <a:pt x="1" y="1"/>
                  </a:moveTo>
                  <a:lnTo>
                    <a:pt x="1" y="2839"/>
                  </a:lnTo>
                  <a:cubicBezTo>
                    <a:pt x="1" y="4206"/>
                    <a:pt x="1115" y="5341"/>
                    <a:pt x="2503" y="5341"/>
                  </a:cubicBezTo>
                  <a:lnTo>
                    <a:pt x="6245" y="5341"/>
                  </a:lnTo>
                  <a:cubicBezTo>
                    <a:pt x="6707" y="4900"/>
                    <a:pt x="8810" y="5047"/>
                    <a:pt x="8810" y="4374"/>
                  </a:cubicBezTo>
                  <a:lnTo>
                    <a:pt x="13477" y="1052"/>
                  </a:lnTo>
                  <a:lnTo>
                    <a:pt x="1347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39"/>
            <p:cNvSpPr/>
            <p:nvPr/>
          </p:nvSpPr>
          <p:spPr>
            <a:xfrm>
              <a:off x="3545429" y="3810341"/>
              <a:ext cx="232328" cy="15437"/>
            </a:xfrm>
            <a:custGeom>
              <a:rect b="b" l="l" r="r" t="t"/>
              <a:pathLst>
                <a:path extrusionOk="0" h="1031" w="15517">
                  <a:moveTo>
                    <a:pt x="1" y="1"/>
                  </a:moveTo>
                  <a:cubicBezTo>
                    <a:pt x="674" y="1"/>
                    <a:pt x="1304" y="253"/>
                    <a:pt x="1788" y="737"/>
                  </a:cubicBezTo>
                  <a:cubicBezTo>
                    <a:pt x="1872" y="821"/>
                    <a:pt x="1956" y="926"/>
                    <a:pt x="2040" y="1031"/>
                  </a:cubicBezTo>
                  <a:lnTo>
                    <a:pt x="15517" y="1031"/>
                  </a:lnTo>
                  <a:cubicBezTo>
                    <a:pt x="15054" y="379"/>
                    <a:pt x="14297" y="1"/>
                    <a:pt x="1349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39"/>
            <p:cNvSpPr/>
            <p:nvPr/>
          </p:nvSpPr>
          <p:spPr>
            <a:xfrm>
              <a:off x="3620666" y="4097753"/>
              <a:ext cx="239261" cy="64546"/>
            </a:xfrm>
            <a:custGeom>
              <a:rect b="b" l="l" r="r" t="t"/>
              <a:pathLst>
                <a:path extrusionOk="0" h="4311" w="15980">
                  <a:moveTo>
                    <a:pt x="715" y="0"/>
                  </a:moveTo>
                  <a:cubicBezTo>
                    <a:pt x="1704" y="0"/>
                    <a:pt x="2503" y="820"/>
                    <a:pt x="2503" y="1808"/>
                  </a:cubicBezTo>
                  <a:cubicBezTo>
                    <a:pt x="2503" y="2355"/>
                    <a:pt x="2313" y="2901"/>
                    <a:pt x="1977" y="3343"/>
                  </a:cubicBezTo>
                  <a:cubicBezTo>
                    <a:pt x="1914" y="3406"/>
                    <a:pt x="1851" y="3490"/>
                    <a:pt x="1767" y="3574"/>
                  </a:cubicBezTo>
                  <a:cubicBezTo>
                    <a:pt x="1304" y="4037"/>
                    <a:pt x="673" y="4310"/>
                    <a:pt x="1" y="4310"/>
                  </a:cubicBezTo>
                  <a:lnTo>
                    <a:pt x="13477" y="4310"/>
                  </a:lnTo>
                  <a:cubicBezTo>
                    <a:pt x="14129" y="4310"/>
                    <a:pt x="14760" y="4037"/>
                    <a:pt x="15243" y="3574"/>
                  </a:cubicBezTo>
                  <a:cubicBezTo>
                    <a:pt x="15306" y="3490"/>
                    <a:pt x="15390" y="3406"/>
                    <a:pt x="15454" y="3343"/>
                  </a:cubicBezTo>
                  <a:cubicBezTo>
                    <a:pt x="15790" y="2901"/>
                    <a:pt x="15979" y="2355"/>
                    <a:pt x="15979" y="1808"/>
                  </a:cubicBezTo>
                  <a:cubicBezTo>
                    <a:pt x="15979" y="820"/>
                    <a:pt x="15180" y="21"/>
                    <a:pt x="14192" y="0"/>
                  </a:cubicBezTo>
                  <a:close/>
                </a:path>
              </a:pathLst>
            </a:custGeom>
            <a:solidFill>
              <a:srgbClr val="FFF7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39"/>
            <p:cNvSpPr/>
            <p:nvPr/>
          </p:nvSpPr>
          <p:spPr>
            <a:xfrm>
              <a:off x="3620666" y="4147791"/>
              <a:ext cx="231385" cy="14508"/>
            </a:xfrm>
            <a:custGeom>
              <a:rect b="b" l="l" r="r" t="t"/>
              <a:pathLst>
                <a:path extrusionOk="0" h="969" w="15454">
                  <a:moveTo>
                    <a:pt x="1977" y="1"/>
                  </a:moveTo>
                  <a:cubicBezTo>
                    <a:pt x="1914" y="64"/>
                    <a:pt x="1851" y="148"/>
                    <a:pt x="1767" y="232"/>
                  </a:cubicBezTo>
                  <a:cubicBezTo>
                    <a:pt x="1304" y="695"/>
                    <a:pt x="673" y="968"/>
                    <a:pt x="1" y="968"/>
                  </a:cubicBezTo>
                  <a:lnTo>
                    <a:pt x="13477" y="968"/>
                  </a:lnTo>
                  <a:cubicBezTo>
                    <a:pt x="14129" y="968"/>
                    <a:pt x="14760" y="695"/>
                    <a:pt x="15243" y="232"/>
                  </a:cubicBezTo>
                  <a:cubicBezTo>
                    <a:pt x="15306" y="148"/>
                    <a:pt x="15390" y="64"/>
                    <a:pt x="1545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39"/>
            <p:cNvSpPr/>
            <p:nvPr/>
          </p:nvSpPr>
          <p:spPr>
            <a:xfrm>
              <a:off x="3604301" y="4097753"/>
              <a:ext cx="53841" cy="27085"/>
            </a:xfrm>
            <a:custGeom>
              <a:rect b="b" l="l" r="r" t="t"/>
              <a:pathLst>
                <a:path extrusionOk="0" h="1809" w="3596">
                  <a:moveTo>
                    <a:pt x="1787" y="0"/>
                  </a:moveTo>
                  <a:cubicBezTo>
                    <a:pt x="799" y="0"/>
                    <a:pt x="0" y="820"/>
                    <a:pt x="0" y="1808"/>
                  </a:cubicBezTo>
                  <a:lnTo>
                    <a:pt x="3596" y="1808"/>
                  </a:lnTo>
                  <a:cubicBezTo>
                    <a:pt x="3575" y="820"/>
                    <a:pt x="2776" y="0"/>
                    <a:pt x="178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39"/>
            <p:cNvSpPr/>
            <p:nvPr/>
          </p:nvSpPr>
          <p:spPr>
            <a:xfrm>
              <a:off x="3606187" y="3867401"/>
              <a:ext cx="159292" cy="25124"/>
            </a:xfrm>
            <a:custGeom>
              <a:rect b="b" l="l" r="r" t="t"/>
              <a:pathLst>
                <a:path extrusionOk="0" h="1678" w="10639">
                  <a:moveTo>
                    <a:pt x="4353" y="0"/>
                  </a:moveTo>
                  <a:cubicBezTo>
                    <a:pt x="3901" y="0"/>
                    <a:pt x="3449" y="195"/>
                    <a:pt x="3133" y="584"/>
                  </a:cubicBezTo>
                  <a:cubicBezTo>
                    <a:pt x="2954" y="836"/>
                    <a:pt x="2681" y="962"/>
                    <a:pt x="2410" y="962"/>
                  </a:cubicBezTo>
                  <a:cubicBezTo>
                    <a:pt x="2140" y="962"/>
                    <a:pt x="1872" y="836"/>
                    <a:pt x="1703" y="584"/>
                  </a:cubicBezTo>
                  <a:cubicBezTo>
                    <a:pt x="1388" y="226"/>
                    <a:pt x="947" y="16"/>
                    <a:pt x="484" y="16"/>
                  </a:cubicBezTo>
                  <a:cubicBezTo>
                    <a:pt x="477" y="16"/>
                    <a:pt x="471" y="16"/>
                    <a:pt x="464" y="16"/>
                  </a:cubicBezTo>
                  <a:cubicBezTo>
                    <a:pt x="1" y="16"/>
                    <a:pt x="7" y="731"/>
                    <a:pt x="484" y="731"/>
                  </a:cubicBezTo>
                  <a:cubicBezTo>
                    <a:pt x="757" y="731"/>
                    <a:pt x="1031" y="878"/>
                    <a:pt x="1199" y="1109"/>
                  </a:cubicBezTo>
                  <a:cubicBezTo>
                    <a:pt x="1514" y="1488"/>
                    <a:pt x="1966" y="1677"/>
                    <a:pt x="2418" y="1677"/>
                  </a:cubicBezTo>
                  <a:cubicBezTo>
                    <a:pt x="2870" y="1677"/>
                    <a:pt x="3322" y="1488"/>
                    <a:pt x="3638" y="1109"/>
                  </a:cubicBezTo>
                  <a:cubicBezTo>
                    <a:pt x="3806" y="857"/>
                    <a:pt x="4079" y="731"/>
                    <a:pt x="4353" y="731"/>
                  </a:cubicBezTo>
                  <a:cubicBezTo>
                    <a:pt x="4626" y="731"/>
                    <a:pt x="4899" y="857"/>
                    <a:pt x="5067" y="1109"/>
                  </a:cubicBezTo>
                  <a:cubicBezTo>
                    <a:pt x="5383" y="1488"/>
                    <a:pt x="5835" y="1677"/>
                    <a:pt x="6287" y="1677"/>
                  </a:cubicBezTo>
                  <a:cubicBezTo>
                    <a:pt x="6739" y="1677"/>
                    <a:pt x="7191" y="1488"/>
                    <a:pt x="7506" y="1109"/>
                  </a:cubicBezTo>
                  <a:cubicBezTo>
                    <a:pt x="7685" y="857"/>
                    <a:pt x="7958" y="731"/>
                    <a:pt x="8229" y="731"/>
                  </a:cubicBezTo>
                  <a:cubicBezTo>
                    <a:pt x="8500" y="731"/>
                    <a:pt x="8768" y="857"/>
                    <a:pt x="8936" y="1109"/>
                  </a:cubicBezTo>
                  <a:cubicBezTo>
                    <a:pt x="9251" y="1467"/>
                    <a:pt x="9693" y="1677"/>
                    <a:pt x="10176" y="1677"/>
                  </a:cubicBezTo>
                  <a:cubicBezTo>
                    <a:pt x="10639" y="1677"/>
                    <a:pt x="10639" y="962"/>
                    <a:pt x="10176" y="962"/>
                  </a:cubicBezTo>
                  <a:cubicBezTo>
                    <a:pt x="9882" y="962"/>
                    <a:pt x="9609" y="815"/>
                    <a:pt x="9461" y="584"/>
                  </a:cubicBezTo>
                  <a:cubicBezTo>
                    <a:pt x="9136" y="195"/>
                    <a:pt x="8678" y="0"/>
                    <a:pt x="8224" y="0"/>
                  </a:cubicBezTo>
                  <a:cubicBezTo>
                    <a:pt x="7769" y="0"/>
                    <a:pt x="7317" y="195"/>
                    <a:pt x="7002" y="584"/>
                  </a:cubicBezTo>
                  <a:cubicBezTo>
                    <a:pt x="6833" y="836"/>
                    <a:pt x="6565" y="962"/>
                    <a:pt x="6295" y="962"/>
                  </a:cubicBezTo>
                  <a:cubicBezTo>
                    <a:pt x="6024" y="962"/>
                    <a:pt x="5751" y="836"/>
                    <a:pt x="5572" y="584"/>
                  </a:cubicBezTo>
                  <a:cubicBezTo>
                    <a:pt x="5257" y="195"/>
                    <a:pt x="4805" y="0"/>
                    <a:pt x="435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39"/>
            <p:cNvSpPr/>
            <p:nvPr/>
          </p:nvSpPr>
          <p:spPr>
            <a:xfrm>
              <a:off x="3606187" y="3904159"/>
              <a:ext cx="159292" cy="25184"/>
            </a:xfrm>
            <a:custGeom>
              <a:rect b="b" l="l" r="r" t="t"/>
              <a:pathLst>
                <a:path extrusionOk="0" h="1682" w="10639">
                  <a:moveTo>
                    <a:pt x="484" y="0"/>
                  </a:moveTo>
                  <a:cubicBezTo>
                    <a:pt x="1" y="0"/>
                    <a:pt x="1" y="736"/>
                    <a:pt x="484" y="736"/>
                  </a:cubicBezTo>
                  <a:cubicBezTo>
                    <a:pt x="757" y="736"/>
                    <a:pt x="1031" y="883"/>
                    <a:pt x="1199" y="1093"/>
                  </a:cubicBezTo>
                  <a:cubicBezTo>
                    <a:pt x="1514" y="1482"/>
                    <a:pt x="1966" y="1677"/>
                    <a:pt x="2418" y="1677"/>
                  </a:cubicBezTo>
                  <a:cubicBezTo>
                    <a:pt x="2870" y="1677"/>
                    <a:pt x="3322" y="1482"/>
                    <a:pt x="3638" y="1093"/>
                  </a:cubicBezTo>
                  <a:cubicBezTo>
                    <a:pt x="3806" y="852"/>
                    <a:pt x="4079" y="731"/>
                    <a:pt x="4353" y="731"/>
                  </a:cubicBezTo>
                  <a:cubicBezTo>
                    <a:pt x="4626" y="731"/>
                    <a:pt x="4899" y="852"/>
                    <a:pt x="5067" y="1093"/>
                  </a:cubicBezTo>
                  <a:cubicBezTo>
                    <a:pt x="5383" y="1482"/>
                    <a:pt x="5835" y="1677"/>
                    <a:pt x="6287" y="1677"/>
                  </a:cubicBezTo>
                  <a:cubicBezTo>
                    <a:pt x="6739" y="1677"/>
                    <a:pt x="7191" y="1482"/>
                    <a:pt x="7506" y="1093"/>
                  </a:cubicBezTo>
                  <a:cubicBezTo>
                    <a:pt x="7685" y="852"/>
                    <a:pt x="7958" y="731"/>
                    <a:pt x="8229" y="731"/>
                  </a:cubicBezTo>
                  <a:cubicBezTo>
                    <a:pt x="8500" y="731"/>
                    <a:pt x="8768" y="852"/>
                    <a:pt x="8936" y="1093"/>
                  </a:cubicBezTo>
                  <a:cubicBezTo>
                    <a:pt x="9251" y="1472"/>
                    <a:pt x="9693" y="1682"/>
                    <a:pt x="10176" y="1682"/>
                  </a:cubicBezTo>
                  <a:cubicBezTo>
                    <a:pt x="10639" y="1682"/>
                    <a:pt x="10639" y="967"/>
                    <a:pt x="10176" y="967"/>
                  </a:cubicBezTo>
                  <a:cubicBezTo>
                    <a:pt x="9882" y="967"/>
                    <a:pt x="9609" y="820"/>
                    <a:pt x="9461" y="589"/>
                  </a:cubicBezTo>
                  <a:cubicBezTo>
                    <a:pt x="9136" y="200"/>
                    <a:pt x="8678" y="5"/>
                    <a:pt x="8224" y="5"/>
                  </a:cubicBezTo>
                  <a:cubicBezTo>
                    <a:pt x="7769" y="5"/>
                    <a:pt x="7317" y="200"/>
                    <a:pt x="7002" y="589"/>
                  </a:cubicBezTo>
                  <a:cubicBezTo>
                    <a:pt x="6833" y="841"/>
                    <a:pt x="6565" y="967"/>
                    <a:pt x="6295" y="967"/>
                  </a:cubicBezTo>
                  <a:cubicBezTo>
                    <a:pt x="6024" y="967"/>
                    <a:pt x="5751" y="841"/>
                    <a:pt x="5572" y="589"/>
                  </a:cubicBezTo>
                  <a:cubicBezTo>
                    <a:pt x="5257" y="200"/>
                    <a:pt x="4805" y="5"/>
                    <a:pt x="4353" y="5"/>
                  </a:cubicBezTo>
                  <a:cubicBezTo>
                    <a:pt x="3901" y="5"/>
                    <a:pt x="3449" y="200"/>
                    <a:pt x="3133" y="589"/>
                  </a:cubicBezTo>
                  <a:cubicBezTo>
                    <a:pt x="2954" y="841"/>
                    <a:pt x="2681" y="967"/>
                    <a:pt x="2410" y="967"/>
                  </a:cubicBezTo>
                  <a:cubicBezTo>
                    <a:pt x="2140" y="967"/>
                    <a:pt x="1872" y="841"/>
                    <a:pt x="1703" y="589"/>
                  </a:cubicBezTo>
                  <a:cubicBezTo>
                    <a:pt x="1388" y="231"/>
                    <a:pt x="947" y="21"/>
                    <a:pt x="48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39"/>
            <p:cNvSpPr/>
            <p:nvPr/>
          </p:nvSpPr>
          <p:spPr>
            <a:xfrm>
              <a:off x="3606187" y="3940976"/>
              <a:ext cx="159292" cy="25199"/>
            </a:xfrm>
            <a:custGeom>
              <a:rect b="b" l="l" r="r" t="t"/>
              <a:pathLst>
                <a:path extrusionOk="0" h="1683" w="10639">
                  <a:moveTo>
                    <a:pt x="484" y="1"/>
                  </a:moveTo>
                  <a:cubicBezTo>
                    <a:pt x="1" y="1"/>
                    <a:pt x="1" y="737"/>
                    <a:pt x="484" y="737"/>
                  </a:cubicBezTo>
                  <a:cubicBezTo>
                    <a:pt x="757" y="737"/>
                    <a:pt x="1031" y="884"/>
                    <a:pt x="1199" y="1094"/>
                  </a:cubicBezTo>
                  <a:cubicBezTo>
                    <a:pt x="1514" y="1483"/>
                    <a:pt x="1966" y="1678"/>
                    <a:pt x="2418" y="1678"/>
                  </a:cubicBezTo>
                  <a:cubicBezTo>
                    <a:pt x="2870" y="1678"/>
                    <a:pt x="3322" y="1483"/>
                    <a:pt x="3638" y="1094"/>
                  </a:cubicBezTo>
                  <a:cubicBezTo>
                    <a:pt x="3806" y="852"/>
                    <a:pt x="4079" y="732"/>
                    <a:pt x="4353" y="732"/>
                  </a:cubicBezTo>
                  <a:cubicBezTo>
                    <a:pt x="4626" y="732"/>
                    <a:pt x="4899" y="852"/>
                    <a:pt x="5067" y="1094"/>
                  </a:cubicBezTo>
                  <a:cubicBezTo>
                    <a:pt x="5383" y="1483"/>
                    <a:pt x="5835" y="1678"/>
                    <a:pt x="6287" y="1678"/>
                  </a:cubicBezTo>
                  <a:cubicBezTo>
                    <a:pt x="6739" y="1678"/>
                    <a:pt x="7191" y="1483"/>
                    <a:pt x="7506" y="1094"/>
                  </a:cubicBezTo>
                  <a:cubicBezTo>
                    <a:pt x="7685" y="852"/>
                    <a:pt x="7958" y="732"/>
                    <a:pt x="8229" y="732"/>
                  </a:cubicBezTo>
                  <a:cubicBezTo>
                    <a:pt x="8500" y="732"/>
                    <a:pt x="8768" y="852"/>
                    <a:pt x="8936" y="1094"/>
                  </a:cubicBezTo>
                  <a:cubicBezTo>
                    <a:pt x="9251" y="1473"/>
                    <a:pt x="9693" y="1683"/>
                    <a:pt x="10176" y="1683"/>
                  </a:cubicBezTo>
                  <a:cubicBezTo>
                    <a:pt x="10639" y="1683"/>
                    <a:pt x="10639" y="968"/>
                    <a:pt x="10176" y="968"/>
                  </a:cubicBezTo>
                  <a:cubicBezTo>
                    <a:pt x="9882" y="968"/>
                    <a:pt x="9609" y="821"/>
                    <a:pt x="9461" y="590"/>
                  </a:cubicBezTo>
                  <a:cubicBezTo>
                    <a:pt x="9136" y="201"/>
                    <a:pt x="8678" y="6"/>
                    <a:pt x="8224" y="6"/>
                  </a:cubicBezTo>
                  <a:cubicBezTo>
                    <a:pt x="7769" y="6"/>
                    <a:pt x="7317" y="201"/>
                    <a:pt x="7002" y="590"/>
                  </a:cubicBezTo>
                  <a:cubicBezTo>
                    <a:pt x="6833" y="842"/>
                    <a:pt x="6565" y="968"/>
                    <a:pt x="6295" y="968"/>
                  </a:cubicBezTo>
                  <a:cubicBezTo>
                    <a:pt x="6024" y="968"/>
                    <a:pt x="5751" y="842"/>
                    <a:pt x="5572" y="590"/>
                  </a:cubicBezTo>
                  <a:cubicBezTo>
                    <a:pt x="5257" y="201"/>
                    <a:pt x="4805" y="6"/>
                    <a:pt x="4353" y="6"/>
                  </a:cubicBezTo>
                  <a:cubicBezTo>
                    <a:pt x="3901" y="6"/>
                    <a:pt x="3449" y="201"/>
                    <a:pt x="3133" y="590"/>
                  </a:cubicBezTo>
                  <a:cubicBezTo>
                    <a:pt x="2954" y="842"/>
                    <a:pt x="2681" y="968"/>
                    <a:pt x="2410" y="968"/>
                  </a:cubicBezTo>
                  <a:cubicBezTo>
                    <a:pt x="2140" y="968"/>
                    <a:pt x="1872" y="842"/>
                    <a:pt x="1703" y="590"/>
                  </a:cubicBezTo>
                  <a:cubicBezTo>
                    <a:pt x="1388" y="232"/>
                    <a:pt x="947" y="22"/>
                    <a:pt x="48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39"/>
            <p:cNvSpPr/>
            <p:nvPr/>
          </p:nvSpPr>
          <p:spPr>
            <a:xfrm>
              <a:off x="3711639" y="3882434"/>
              <a:ext cx="147030" cy="147015"/>
            </a:xfrm>
            <a:custGeom>
              <a:rect b="b" l="l" r="r" t="t"/>
              <a:pathLst>
                <a:path extrusionOk="0" h="9819" w="9820">
                  <a:moveTo>
                    <a:pt x="9819" y="0"/>
                  </a:moveTo>
                  <a:cubicBezTo>
                    <a:pt x="6665" y="169"/>
                    <a:pt x="3953" y="1220"/>
                    <a:pt x="1977" y="3196"/>
                  </a:cubicBezTo>
                  <a:cubicBezTo>
                    <a:pt x="1" y="5193"/>
                    <a:pt x="421" y="6434"/>
                    <a:pt x="232" y="9587"/>
                  </a:cubicBezTo>
                  <a:cubicBezTo>
                    <a:pt x="3407" y="9398"/>
                    <a:pt x="4647" y="9819"/>
                    <a:pt x="6623" y="7842"/>
                  </a:cubicBezTo>
                  <a:cubicBezTo>
                    <a:pt x="7107" y="7359"/>
                    <a:pt x="7548" y="6812"/>
                    <a:pt x="7927" y="6245"/>
                  </a:cubicBezTo>
                  <a:lnTo>
                    <a:pt x="6203" y="5950"/>
                  </a:lnTo>
                  <a:lnTo>
                    <a:pt x="6224" y="5929"/>
                  </a:lnTo>
                  <a:cubicBezTo>
                    <a:pt x="8326" y="4668"/>
                    <a:pt x="9672" y="2460"/>
                    <a:pt x="9819" y="42"/>
                  </a:cubicBezTo>
                  <a:lnTo>
                    <a:pt x="981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39"/>
            <p:cNvSpPr/>
            <p:nvPr/>
          </p:nvSpPr>
          <p:spPr>
            <a:xfrm>
              <a:off x="3682996" y="3930915"/>
              <a:ext cx="127191" cy="127176"/>
            </a:xfrm>
            <a:custGeom>
              <a:rect b="b" l="l" r="r" t="t"/>
              <a:pathLst>
                <a:path extrusionOk="0" h="8494" w="8495">
                  <a:moveTo>
                    <a:pt x="8494" y="0"/>
                  </a:moveTo>
                  <a:lnTo>
                    <a:pt x="8494" y="0"/>
                  </a:lnTo>
                  <a:cubicBezTo>
                    <a:pt x="4983" y="2061"/>
                    <a:pt x="2061" y="4983"/>
                    <a:pt x="0" y="8494"/>
                  </a:cubicBezTo>
                  <a:cubicBezTo>
                    <a:pt x="3512" y="6434"/>
                    <a:pt x="6434" y="3511"/>
                    <a:pt x="849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5" name="Google Shape;505;p39"/>
          <p:cNvGrpSpPr/>
          <p:nvPr/>
        </p:nvGrpSpPr>
        <p:grpSpPr>
          <a:xfrm>
            <a:off x="4339516" y="1578390"/>
            <a:ext cx="464967" cy="714618"/>
            <a:chOff x="3131170" y="3816884"/>
            <a:chExt cx="220051" cy="338169"/>
          </a:xfrm>
        </p:grpSpPr>
        <p:sp>
          <p:nvSpPr>
            <p:cNvPr id="506" name="Google Shape;506;p39"/>
            <p:cNvSpPr/>
            <p:nvPr/>
          </p:nvSpPr>
          <p:spPr>
            <a:xfrm>
              <a:off x="3131170" y="3816884"/>
              <a:ext cx="220051" cy="258530"/>
            </a:xfrm>
            <a:custGeom>
              <a:rect b="b" l="l" r="r" t="t"/>
              <a:pathLst>
                <a:path extrusionOk="0" h="17267" w="14697">
                  <a:moveTo>
                    <a:pt x="7357" y="0"/>
                  </a:moveTo>
                  <a:cubicBezTo>
                    <a:pt x="7233" y="0"/>
                    <a:pt x="7107" y="58"/>
                    <a:pt x="7023" y="173"/>
                  </a:cubicBezTo>
                  <a:lnTo>
                    <a:pt x="295" y="10055"/>
                  </a:lnTo>
                  <a:cubicBezTo>
                    <a:pt x="1" y="10496"/>
                    <a:pt x="43" y="11085"/>
                    <a:pt x="421" y="11464"/>
                  </a:cubicBezTo>
                  <a:lnTo>
                    <a:pt x="3638" y="14701"/>
                  </a:lnTo>
                  <a:cubicBezTo>
                    <a:pt x="3827" y="14912"/>
                    <a:pt x="3932" y="15164"/>
                    <a:pt x="3932" y="15437"/>
                  </a:cubicBezTo>
                  <a:lnTo>
                    <a:pt x="3932" y="17266"/>
                  </a:lnTo>
                  <a:lnTo>
                    <a:pt x="10765" y="17266"/>
                  </a:lnTo>
                  <a:lnTo>
                    <a:pt x="10765" y="15437"/>
                  </a:lnTo>
                  <a:cubicBezTo>
                    <a:pt x="10765" y="15164"/>
                    <a:pt x="10870" y="14912"/>
                    <a:pt x="11060" y="14701"/>
                  </a:cubicBezTo>
                  <a:lnTo>
                    <a:pt x="14276" y="11464"/>
                  </a:lnTo>
                  <a:cubicBezTo>
                    <a:pt x="14655" y="11085"/>
                    <a:pt x="14697" y="10496"/>
                    <a:pt x="14402" y="10055"/>
                  </a:cubicBezTo>
                  <a:lnTo>
                    <a:pt x="7675" y="173"/>
                  </a:lnTo>
                  <a:cubicBezTo>
                    <a:pt x="7601" y="58"/>
                    <a:pt x="7480" y="0"/>
                    <a:pt x="735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39"/>
            <p:cNvSpPr/>
            <p:nvPr/>
          </p:nvSpPr>
          <p:spPr>
            <a:xfrm>
              <a:off x="3131170" y="3816884"/>
              <a:ext cx="118373" cy="258530"/>
            </a:xfrm>
            <a:custGeom>
              <a:rect b="b" l="l" r="r" t="t"/>
              <a:pathLst>
                <a:path extrusionOk="0" h="17267" w="7906">
                  <a:moveTo>
                    <a:pt x="7357" y="0"/>
                  </a:moveTo>
                  <a:cubicBezTo>
                    <a:pt x="7233" y="0"/>
                    <a:pt x="7107" y="58"/>
                    <a:pt x="7023" y="173"/>
                  </a:cubicBezTo>
                  <a:lnTo>
                    <a:pt x="295" y="10055"/>
                  </a:lnTo>
                  <a:cubicBezTo>
                    <a:pt x="1" y="10496"/>
                    <a:pt x="43" y="11085"/>
                    <a:pt x="421" y="11464"/>
                  </a:cubicBezTo>
                  <a:lnTo>
                    <a:pt x="3638" y="14701"/>
                  </a:lnTo>
                  <a:cubicBezTo>
                    <a:pt x="3827" y="14912"/>
                    <a:pt x="3932" y="15164"/>
                    <a:pt x="3932" y="15437"/>
                  </a:cubicBezTo>
                  <a:lnTo>
                    <a:pt x="3932" y="17266"/>
                  </a:lnTo>
                  <a:lnTo>
                    <a:pt x="5026" y="17266"/>
                  </a:lnTo>
                  <a:lnTo>
                    <a:pt x="5026" y="15437"/>
                  </a:lnTo>
                  <a:cubicBezTo>
                    <a:pt x="5026" y="15164"/>
                    <a:pt x="4921" y="14912"/>
                    <a:pt x="4731" y="14701"/>
                  </a:cubicBezTo>
                  <a:lnTo>
                    <a:pt x="1515" y="11464"/>
                  </a:lnTo>
                  <a:cubicBezTo>
                    <a:pt x="1157" y="11085"/>
                    <a:pt x="1094" y="10496"/>
                    <a:pt x="1388" y="10055"/>
                  </a:cubicBezTo>
                  <a:lnTo>
                    <a:pt x="7906" y="510"/>
                  </a:lnTo>
                  <a:lnTo>
                    <a:pt x="7675" y="173"/>
                  </a:lnTo>
                  <a:cubicBezTo>
                    <a:pt x="7601" y="58"/>
                    <a:pt x="7480" y="0"/>
                    <a:pt x="735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39"/>
            <p:cNvSpPr/>
            <p:nvPr/>
          </p:nvSpPr>
          <p:spPr>
            <a:xfrm>
              <a:off x="3235049" y="3816884"/>
              <a:ext cx="12292" cy="179041"/>
            </a:xfrm>
            <a:custGeom>
              <a:rect b="b" l="l" r="r" t="t"/>
              <a:pathLst>
                <a:path extrusionOk="0" h="11958" w="821">
                  <a:moveTo>
                    <a:pt x="419" y="0"/>
                  </a:moveTo>
                  <a:cubicBezTo>
                    <a:pt x="295" y="0"/>
                    <a:pt x="169" y="58"/>
                    <a:pt x="85" y="173"/>
                  </a:cubicBezTo>
                  <a:lnTo>
                    <a:pt x="1" y="321"/>
                  </a:lnTo>
                  <a:lnTo>
                    <a:pt x="1" y="11548"/>
                  </a:lnTo>
                  <a:cubicBezTo>
                    <a:pt x="1" y="11821"/>
                    <a:pt x="206" y="11958"/>
                    <a:pt x="411" y="11958"/>
                  </a:cubicBezTo>
                  <a:cubicBezTo>
                    <a:pt x="616" y="11958"/>
                    <a:pt x="821" y="11821"/>
                    <a:pt x="821" y="11548"/>
                  </a:cubicBezTo>
                  <a:lnTo>
                    <a:pt x="821" y="321"/>
                  </a:lnTo>
                  <a:lnTo>
                    <a:pt x="737" y="173"/>
                  </a:lnTo>
                  <a:cubicBezTo>
                    <a:pt x="663" y="58"/>
                    <a:pt x="542" y="0"/>
                    <a:pt x="41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39"/>
            <p:cNvSpPr/>
            <p:nvPr/>
          </p:nvSpPr>
          <p:spPr>
            <a:xfrm>
              <a:off x="3212396" y="3974350"/>
              <a:ext cx="57929" cy="30858"/>
            </a:xfrm>
            <a:custGeom>
              <a:rect b="b" l="l" r="r" t="t"/>
              <a:pathLst>
                <a:path extrusionOk="0" h="2061" w="3869">
                  <a:moveTo>
                    <a:pt x="1367" y="0"/>
                  </a:moveTo>
                  <a:cubicBezTo>
                    <a:pt x="0" y="0"/>
                    <a:pt x="0" y="2061"/>
                    <a:pt x="1367" y="2061"/>
                  </a:cubicBezTo>
                  <a:lnTo>
                    <a:pt x="2502" y="2061"/>
                  </a:lnTo>
                  <a:cubicBezTo>
                    <a:pt x="3869" y="2061"/>
                    <a:pt x="3869" y="0"/>
                    <a:pt x="250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39"/>
            <p:cNvSpPr/>
            <p:nvPr/>
          </p:nvSpPr>
          <p:spPr>
            <a:xfrm>
              <a:off x="3213339" y="3981597"/>
              <a:ext cx="56042" cy="23612"/>
            </a:xfrm>
            <a:custGeom>
              <a:rect b="b" l="l" r="r" t="t"/>
              <a:pathLst>
                <a:path extrusionOk="0" h="1577" w="3743">
                  <a:moveTo>
                    <a:pt x="442" y="0"/>
                  </a:moveTo>
                  <a:lnTo>
                    <a:pt x="442" y="0"/>
                  </a:lnTo>
                  <a:cubicBezTo>
                    <a:pt x="0" y="694"/>
                    <a:pt x="484" y="1577"/>
                    <a:pt x="1304" y="1577"/>
                  </a:cubicBezTo>
                  <a:lnTo>
                    <a:pt x="2439" y="1577"/>
                  </a:lnTo>
                  <a:cubicBezTo>
                    <a:pt x="3238" y="1577"/>
                    <a:pt x="3742" y="694"/>
                    <a:pt x="3301" y="0"/>
                  </a:cubicBezTo>
                  <a:lnTo>
                    <a:pt x="3301" y="0"/>
                  </a:lnTo>
                  <a:cubicBezTo>
                    <a:pt x="3112" y="294"/>
                    <a:pt x="2775" y="484"/>
                    <a:pt x="2439" y="484"/>
                  </a:cubicBezTo>
                  <a:lnTo>
                    <a:pt x="1304" y="484"/>
                  </a:lnTo>
                  <a:cubicBezTo>
                    <a:pt x="946" y="484"/>
                    <a:pt x="610" y="294"/>
                    <a:pt x="44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39"/>
            <p:cNvSpPr/>
            <p:nvPr/>
          </p:nvSpPr>
          <p:spPr>
            <a:xfrm>
              <a:off x="3199804" y="4118834"/>
              <a:ext cx="83112" cy="36218"/>
            </a:xfrm>
            <a:custGeom>
              <a:rect b="b" l="l" r="r" t="t"/>
              <a:pathLst>
                <a:path extrusionOk="0" h="2419" w="5551">
                  <a:moveTo>
                    <a:pt x="0" y="1"/>
                  </a:moveTo>
                  <a:lnTo>
                    <a:pt x="0" y="1830"/>
                  </a:lnTo>
                  <a:cubicBezTo>
                    <a:pt x="0" y="2145"/>
                    <a:pt x="252" y="2418"/>
                    <a:pt x="589" y="2418"/>
                  </a:cubicBezTo>
                  <a:lnTo>
                    <a:pt x="4962" y="2418"/>
                  </a:lnTo>
                  <a:cubicBezTo>
                    <a:pt x="5277" y="2418"/>
                    <a:pt x="5551" y="2145"/>
                    <a:pt x="5551" y="1830"/>
                  </a:cubicBezTo>
                  <a:lnTo>
                    <a:pt x="555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39"/>
            <p:cNvSpPr/>
            <p:nvPr/>
          </p:nvSpPr>
          <p:spPr>
            <a:xfrm>
              <a:off x="3199804" y="4118834"/>
              <a:ext cx="25199" cy="36218"/>
            </a:xfrm>
            <a:custGeom>
              <a:rect b="b" l="l" r="r" t="t"/>
              <a:pathLst>
                <a:path extrusionOk="0" h="2419" w="1683">
                  <a:moveTo>
                    <a:pt x="0" y="1"/>
                  </a:moveTo>
                  <a:lnTo>
                    <a:pt x="0" y="1830"/>
                  </a:lnTo>
                  <a:cubicBezTo>
                    <a:pt x="0" y="2145"/>
                    <a:pt x="252" y="2418"/>
                    <a:pt x="589" y="2418"/>
                  </a:cubicBezTo>
                  <a:lnTo>
                    <a:pt x="1682" y="2418"/>
                  </a:lnTo>
                  <a:cubicBezTo>
                    <a:pt x="1346" y="2418"/>
                    <a:pt x="1072" y="2145"/>
                    <a:pt x="1093" y="1830"/>
                  </a:cubicBezTo>
                  <a:lnTo>
                    <a:pt x="1093"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39"/>
            <p:cNvSpPr/>
            <p:nvPr/>
          </p:nvSpPr>
          <p:spPr>
            <a:xfrm>
              <a:off x="3176192" y="4074770"/>
              <a:ext cx="130021" cy="44708"/>
            </a:xfrm>
            <a:custGeom>
              <a:rect b="b" l="l" r="r" t="t"/>
              <a:pathLst>
                <a:path extrusionOk="0" h="2986" w="8684">
                  <a:moveTo>
                    <a:pt x="652" y="0"/>
                  </a:moveTo>
                  <a:cubicBezTo>
                    <a:pt x="295" y="0"/>
                    <a:pt x="0" y="295"/>
                    <a:pt x="0" y="652"/>
                  </a:cubicBezTo>
                  <a:lnTo>
                    <a:pt x="0" y="2334"/>
                  </a:lnTo>
                  <a:cubicBezTo>
                    <a:pt x="0" y="2691"/>
                    <a:pt x="295" y="2986"/>
                    <a:pt x="652" y="2986"/>
                  </a:cubicBezTo>
                  <a:lnTo>
                    <a:pt x="8011" y="2986"/>
                  </a:lnTo>
                  <a:cubicBezTo>
                    <a:pt x="8389" y="2986"/>
                    <a:pt x="8683" y="2691"/>
                    <a:pt x="8683" y="2334"/>
                  </a:cubicBezTo>
                  <a:lnTo>
                    <a:pt x="8683" y="673"/>
                  </a:lnTo>
                  <a:cubicBezTo>
                    <a:pt x="8683" y="295"/>
                    <a:pt x="8389" y="0"/>
                    <a:pt x="801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39"/>
            <p:cNvSpPr/>
            <p:nvPr/>
          </p:nvSpPr>
          <p:spPr>
            <a:xfrm>
              <a:off x="3176192" y="4093336"/>
              <a:ext cx="130021" cy="26142"/>
            </a:xfrm>
            <a:custGeom>
              <a:rect b="b" l="l" r="r" t="t"/>
              <a:pathLst>
                <a:path extrusionOk="0" h="1746" w="8684">
                  <a:moveTo>
                    <a:pt x="0" y="1"/>
                  </a:moveTo>
                  <a:lnTo>
                    <a:pt x="0" y="1094"/>
                  </a:lnTo>
                  <a:cubicBezTo>
                    <a:pt x="0" y="1451"/>
                    <a:pt x="295" y="1746"/>
                    <a:pt x="652" y="1746"/>
                  </a:cubicBezTo>
                  <a:lnTo>
                    <a:pt x="8011" y="1746"/>
                  </a:lnTo>
                  <a:cubicBezTo>
                    <a:pt x="8389" y="1746"/>
                    <a:pt x="8683" y="1451"/>
                    <a:pt x="8683" y="1094"/>
                  </a:cubicBezTo>
                  <a:lnTo>
                    <a:pt x="8683" y="1"/>
                  </a:lnTo>
                  <a:cubicBezTo>
                    <a:pt x="8683" y="358"/>
                    <a:pt x="8389" y="652"/>
                    <a:pt x="8011" y="652"/>
                  </a:cubicBezTo>
                  <a:lnTo>
                    <a:pt x="652" y="652"/>
                  </a:lnTo>
                  <a:cubicBezTo>
                    <a:pt x="295" y="652"/>
                    <a:pt x="0" y="358"/>
                    <a:pt x="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5" name="Google Shape;515;p39"/>
          <p:cNvGrpSpPr/>
          <p:nvPr/>
        </p:nvGrpSpPr>
        <p:grpSpPr>
          <a:xfrm>
            <a:off x="6936368" y="1615960"/>
            <a:ext cx="788664" cy="639477"/>
            <a:chOff x="3952456" y="1524280"/>
            <a:chExt cx="370195" cy="300154"/>
          </a:xfrm>
        </p:grpSpPr>
        <p:sp>
          <p:nvSpPr>
            <p:cNvPr id="516" name="Google Shape;516;p39"/>
            <p:cNvSpPr/>
            <p:nvPr/>
          </p:nvSpPr>
          <p:spPr>
            <a:xfrm>
              <a:off x="3952456" y="1550482"/>
              <a:ext cx="370195" cy="248064"/>
            </a:xfrm>
            <a:custGeom>
              <a:rect b="b" l="l" r="r" t="t"/>
              <a:pathLst>
                <a:path extrusionOk="0" h="16568" w="24725">
                  <a:moveTo>
                    <a:pt x="484" y="1"/>
                  </a:moveTo>
                  <a:cubicBezTo>
                    <a:pt x="211" y="1"/>
                    <a:pt x="0" y="232"/>
                    <a:pt x="0" y="505"/>
                  </a:cubicBezTo>
                  <a:lnTo>
                    <a:pt x="0" y="16063"/>
                  </a:lnTo>
                  <a:cubicBezTo>
                    <a:pt x="0" y="16337"/>
                    <a:pt x="211" y="16568"/>
                    <a:pt x="484" y="16568"/>
                  </a:cubicBezTo>
                  <a:lnTo>
                    <a:pt x="24241" y="16568"/>
                  </a:lnTo>
                  <a:cubicBezTo>
                    <a:pt x="24515" y="16568"/>
                    <a:pt x="24725" y="16337"/>
                    <a:pt x="24725" y="16063"/>
                  </a:cubicBezTo>
                  <a:lnTo>
                    <a:pt x="24725" y="15138"/>
                  </a:lnTo>
                  <a:lnTo>
                    <a:pt x="24725" y="505"/>
                  </a:lnTo>
                  <a:cubicBezTo>
                    <a:pt x="24725" y="232"/>
                    <a:pt x="24515" y="1"/>
                    <a:pt x="2424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39"/>
            <p:cNvSpPr/>
            <p:nvPr/>
          </p:nvSpPr>
          <p:spPr>
            <a:xfrm>
              <a:off x="3977955" y="1550482"/>
              <a:ext cx="344697" cy="226669"/>
            </a:xfrm>
            <a:custGeom>
              <a:rect b="b" l="l" r="r" t="t"/>
              <a:pathLst>
                <a:path extrusionOk="0" h="15139" w="23022">
                  <a:moveTo>
                    <a:pt x="21" y="1"/>
                  </a:moveTo>
                  <a:lnTo>
                    <a:pt x="21" y="14634"/>
                  </a:lnTo>
                  <a:cubicBezTo>
                    <a:pt x="0" y="14907"/>
                    <a:pt x="232" y="15138"/>
                    <a:pt x="505" y="15138"/>
                  </a:cubicBezTo>
                  <a:lnTo>
                    <a:pt x="23022" y="15138"/>
                  </a:lnTo>
                  <a:lnTo>
                    <a:pt x="23022" y="505"/>
                  </a:lnTo>
                  <a:cubicBezTo>
                    <a:pt x="23022" y="232"/>
                    <a:pt x="22812" y="1"/>
                    <a:pt x="2253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39"/>
            <p:cNvSpPr/>
            <p:nvPr/>
          </p:nvSpPr>
          <p:spPr>
            <a:xfrm>
              <a:off x="3990232" y="1524280"/>
              <a:ext cx="294644" cy="251613"/>
            </a:xfrm>
            <a:custGeom>
              <a:rect b="b" l="l" r="r" t="t"/>
              <a:pathLst>
                <a:path extrusionOk="0" h="16805" w="19679">
                  <a:moveTo>
                    <a:pt x="4933" y="0"/>
                  </a:moveTo>
                  <a:cubicBezTo>
                    <a:pt x="3281" y="0"/>
                    <a:pt x="1628" y="347"/>
                    <a:pt x="84" y="1036"/>
                  </a:cubicBezTo>
                  <a:cubicBezTo>
                    <a:pt x="42" y="1057"/>
                    <a:pt x="0" y="1099"/>
                    <a:pt x="0" y="1141"/>
                  </a:cubicBezTo>
                  <a:lnTo>
                    <a:pt x="0" y="16615"/>
                  </a:lnTo>
                  <a:cubicBezTo>
                    <a:pt x="0" y="16688"/>
                    <a:pt x="79" y="16745"/>
                    <a:pt x="142" y="16745"/>
                  </a:cubicBezTo>
                  <a:cubicBezTo>
                    <a:pt x="151" y="16745"/>
                    <a:pt x="160" y="16744"/>
                    <a:pt x="168" y="16741"/>
                  </a:cubicBezTo>
                  <a:cubicBezTo>
                    <a:pt x="1684" y="16071"/>
                    <a:pt x="3301" y="15739"/>
                    <a:pt x="4918" y="15739"/>
                  </a:cubicBezTo>
                  <a:cubicBezTo>
                    <a:pt x="6597" y="15739"/>
                    <a:pt x="8276" y="16097"/>
                    <a:pt x="9840" y="16804"/>
                  </a:cubicBezTo>
                  <a:cubicBezTo>
                    <a:pt x="11404" y="16097"/>
                    <a:pt x="13082" y="15739"/>
                    <a:pt x="14762" y="15739"/>
                  </a:cubicBezTo>
                  <a:cubicBezTo>
                    <a:pt x="16378" y="15739"/>
                    <a:pt x="17995" y="16071"/>
                    <a:pt x="19511" y="16741"/>
                  </a:cubicBezTo>
                  <a:cubicBezTo>
                    <a:pt x="19519" y="16744"/>
                    <a:pt x="19528" y="16745"/>
                    <a:pt x="19537" y="16745"/>
                  </a:cubicBezTo>
                  <a:cubicBezTo>
                    <a:pt x="19600" y="16745"/>
                    <a:pt x="19679" y="16688"/>
                    <a:pt x="19679" y="16615"/>
                  </a:cubicBezTo>
                  <a:lnTo>
                    <a:pt x="19679" y="1141"/>
                  </a:lnTo>
                  <a:cubicBezTo>
                    <a:pt x="19679" y="1099"/>
                    <a:pt x="19637" y="1057"/>
                    <a:pt x="19595" y="1036"/>
                  </a:cubicBezTo>
                  <a:cubicBezTo>
                    <a:pt x="18051" y="347"/>
                    <a:pt x="16398" y="0"/>
                    <a:pt x="14747" y="0"/>
                  </a:cubicBezTo>
                  <a:cubicBezTo>
                    <a:pt x="13071" y="0"/>
                    <a:pt x="11396" y="358"/>
                    <a:pt x="9840" y="1078"/>
                  </a:cubicBezTo>
                  <a:cubicBezTo>
                    <a:pt x="8283" y="358"/>
                    <a:pt x="6609" y="0"/>
                    <a:pt x="493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39"/>
            <p:cNvSpPr/>
            <p:nvPr/>
          </p:nvSpPr>
          <p:spPr>
            <a:xfrm>
              <a:off x="4003138" y="1524430"/>
              <a:ext cx="281738" cy="230367"/>
            </a:xfrm>
            <a:custGeom>
              <a:rect b="b" l="l" r="r" t="t"/>
              <a:pathLst>
                <a:path extrusionOk="0" h="15386" w="18817">
                  <a:moveTo>
                    <a:pt x="13885" y="1"/>
                  </a:moveTo>
                  <a:cubicBezTo>
                    <a:pt x="12209" y="1"/>
                    <a:pt x="10534" y="358"/>
                    <a:pt x="8978" y="1068"/>
                  </a:cubicBezTo>
                  <a:cubicBezTo>
                    <a:pt x="7423" y="360"/>
                    <a:pt x="5747" y="5"/>
                    <a:pt x="4069" y="5"/>
                  </a:cubicBezTo>
                  <a:cubicBezTo>
                    <a:pt x="2706" y="5"/>
                    <a:pt x="1343" y="239"/>
                    <a:pt x="42" y="711"/>
                  </a:cubicBezTo>
                  <a:lnTo>
                    <a:pt x="0" y="711"/>
                  </a:lnTo>
                  <a:lnTo>
                    <a:pt x="0" y="15196"/>
                  </a:lnTo>
                  <a:cubicBezTo>
                    <a:pt x="0" y="15262"/>
                    <a:pt x="51" y="15315"/>
                    <a:pt x="114" y="15315"/>
                  </a:cubicBezTo>
                  <a:cubicBezTo>
                    <a:pt x="132" y="15315"/>
                    <a:pt x="150" y="15311"/>
                    <a:pt x="168" y="15301"/>
                  </a:cubicBezTo>
                  <a:cubicBezTo>
                    <a:pt x="1858" y="14556"/>
                    <a:pt x="3381" y="14304"/>
                    <a:pt x="4666" y="14304"/>
                  </a:cubicBezTo>
                  <a:cubicBezTo>
                    <a:pt x="7332" y="14304"/>
                    <a:pt x="8978" y="15386"/>
                    <a:pt x="8978" y="15386"/>
                  </a:cubicBezTo>
                  <a:cubicBezTo>
                    <a:pt x="10765" y="14671"/>
                    <a:pt x="12657" y="14313"/>
                    <a:pt x="14570" y="14313"/>
                  </a:cubicBezTo>
                  <a:cubicBezTo>
                    <a:pt x="14626" y="14313"/>
                    <a:pt x="14682" y="14312"/>
                    <a:pt x="14738" y="14312"/>
                  </a:cubicBezTo>
                  <a:cubicBezTo>
                    <a:pt x="16131" y="14312"/>
                    <a:pt x="17503" y="14563"/>
                    <a:pt x="18817" y="15028"/>
                  </a:cubicBezTo>
                  <a:lnTo>
                    <a:pt x="18817" y="1131"/>
                  </a:lnTo>
                  <a:cubicBezTo>
                    <a:pt x="18817" y="1089"/>
                    <a:pt x="18775" y="1047"/>
                    <a:pt x="18733" y="1047"/>
                  </a:cubicBezTo>
                  <a:cubicBezTo>
                    <a:pt x="17189" y="348"/>
                    <a:pt x="15536" y="1"/>
                    <a:pt x="1388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39"/>
            <p:cNvSpPr/>
            <p:nvPr/>
          </p:nvSpPr>
          <p:spPr>
            <a:xfrm>
              <a:off x="4137547" y="1524280"/>
              <a:ext cx="147329" cy="230517"/>
            </a:xfrm>
            <a:custGeom>
              <a:rect b="b" l="l" r="r" t="t"/>
              <a:pathLst>
                <a:path extrusionOk="0" h="15396" w="9840">
                  <a:moveTo>
                    <a:pt x="4908" y="0"/>
                  </a:moveTo>
                  <a:cubicBezTo>
                    <a:pt x="3232" y="0"/>
                    <a:pt x="1557" y="358"/>
                    <a:pt x="1" y="1078"/>
                  </a:cubicBezTo>
                  <a:lnTo>
                    <a:pt x="1" y="15396"/>
                  </a:lnTo>
                  <a:cubicBezTo>
                    <a:pt x="1788" y="14681"/>
                    <a:pt x="3680" y="14323"/>
                    <a:pt x="5593" y="14323"/>
                  </a:cubicBezTo>
                  <a:cubicBezTo>
                    <a:pt x="5649" y="14323"/>
                    <a:pt x="5705" y="14322"/>
                    <a:pt x="5761" y="14322"/>
                  </a:cubicBezTo>
                  <a:cubicBezTo>
                    <a:pt x="7154" y="14322"/>
                    <a:pt x="8526" y="14573"/>
                    <a:pt x="9840" y="15038"/>
                  </a:cubicBezTo>
                  <a:lnTo>
                    <a:pt x="9840" y="1141"/>
                  </a:lnTo>
                  <a:cubicBezTo>
                    <a:pt x="9840" y="1099"/>
                    <a:pt x="9798" y="1057"/>
                    <a:pt x="9756" y="1036"/>
                  </a:cubicBezTo>
                  <a:cubicBezTo>
                    <a:pt x="8212" y="347"/>
                    <a:pt x="6559" y="0"/>
                    <a:pt x="490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39"/>
            <p:cNvSpPr/>
            <p:nvPr/>
          </p:nvSpPr>
          <p:spPr>
            <a:xfrm>
              <a:off x="4137547" y="1766430"/>
              <a:ext cx="25828" cy="58003"/>
            </a:xfrm>
            <a:custGeom>
              <a:rect b="b" l="l" r="r" t="t"/>
              <a:pathLst>
                <a:path extrusionOk="0" h="3874" w="1725">
                  <a:moveTo>
                    <a:pt x="1725" y="0"/>
                  </a:moveTo>
                  <a:cubicBezTo>
                    <a:pt x="1136" y="148"/>
                    <a:pt x="547" y="379"/>
                    <a:pt x="1" y="631"/>
                  </a:cubicBezTo>
                  <a:lnTo>
                    <a:pt x="1" y="3743"/>
                  </a:lnTo>
                  <a:cubicBezTo>
                    <a:pt x="1" y="3819"/>
                    <a:pt x="67" y="3873"/>
                    <a:pt x="127" y="3873"/>
                  </a:cubicBezTo>
                  <a:cubicBezTo>
                    <a:pt x="150" y="3873"/>
                    <a:pt x="172" y="3865"/>
                    <a:pt x="190" y="3848"/>
                  </a:cubicBezTo>
                  <a:lnTo>
                    <a:pt x="799" y="3364"/>
                  </a:lnTo>
                  <a:cubicBezTo>
                    <a:pt x="821" y="3343"/>
                    <a:pt x="847" y="3333"/>
                    <a:pt x="876" y="3333"/>
                  </a:cubicBezTo>
                  <a:cubicBezTo>
                    <a:pt x="905" y="3333"/>
                    <a:pt x="936" y="3343"/>
                    <a:pt x="968" y="3364"/>
                  </a:cubicBezTo>
                  <a:lnTo>
                    <a:pt x="1514" y="3827"/>
                  </a:lnTo>
                  <a:cubicBezTo>
                    <a:pt x="1541" y="3847"/>
                    <a:pt x="1573" y="3857"/>
                    <a:pt x="1603" y="3857"/>
                  </a:cubicBezTo>
                  <a:cubicBezTo>
                    <a:pt x="1666" y="3857"/>
                    <a:pt x="1725" y="3814"/>
                    <a:pt x="1725" y="3743"/>
                  </a:cubicBezTo>
                  <a:lnTo>
                    <a:pt x="172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sp>
        <p:nvSpPr>
          <p:cNvPr id="526" name="Google Shape;526;p40"/>
          <p:cNvSpPr txBox="1"/>
          <p:nvPr>
            <p:ph idx="1" type="body"/>
          </p:nvPr>
        </p:nvSpPr>
        <p:spPr>
          <a:xfrm>
            <a:off x="714000" y="1064375"/>
            <a:ext cx="5872200" cy="321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800"/>
              <a:t>Does anyone want a snack?</a:t>
            </a:r>
            <a:endParaRPr sz="1800"/>
          </a:p>
          <a:p>
            <a:pPr indent="-342900" lvl="0" marL="914400" rtl="0" algn="l">
              <a:spcBef>
                <a:spcPts val="1600"/>
              </a:spcBef>
              <a:spcAft>
                <a:spcPts val="0"/>
              </a:spcAft>
              <a:buClr>
                <a:schemeClr val="dk2"/>
              </a:buClr>
              <a:buSzPts val="1800"/>
              <a:buFont typeface="Roboto"/>
              <a:buChar char="●"/>
            </a:pPr>
            <a:r>
              <a:rPr lang="en" sz="1800"/>
              <a:t>Raise your hand if you would like popcorn.</a:t>
            </a:r>
            <a:endParaRPr sz="1800"/>
          </a:p>
          <a:p>
            <a:pPr indent="-342900" lvl="0" marL="914400" rtl="0" algn="l">
              <a:spcBef>
                <a:spcPts val="0"/>
              </a:spcBef>
              <a:spcAft>
                <a:spcPts val="0"/>
              </a:spcAft>
              <a:buClr>
                <a:schemeClr val="dk2"/>
              </a:buClr>
              <a:buSzPts val="1800"/>
              <a:buFont typeface="Roboto"/>
              <a:buChar char="●"/>
            </a:pPr>
            <a:r>
              <a:rPr lang="en" sz="1800"/>
              <a:t>Raise your hand if you would like pretzels.</a:t>
            </a:r>
            <a:endParaRPr sz="1800"/>
          </a:p>
          <a:p>
            <a:pPr indent="-342900" lvl="0" marL="914400" rtl="0" algn="l">
              <a:spcBef>
                <a:spcPts val="0"/>
              </a:spcBef>
              <a:spcAft>
                <a:spcPts val="0"/>
              </a:spcAft>
              <a:buClr>
                <a:schemeClr val="dk2"/>
              </a:buClr>
              <a:buSzPts val="1800"/>
              <a:buFont typeface="Roboto"/>
              <a:buChar char="●"/>
            </a:pPr>
            <a:r>
              <a:rPr lang="en" sz="1800"/>
              <a:t>Raise your hand if you would like both.</a:t>
            </a:r>
            <a:endParaRPr sz="1800"/>
          </a:p>
          <a:p>
            <a:pPr indent="0" lvl="0" marL="0" rtl="0" algn="l">
              <a:spcBef>
                <a:spcPts val="1600"/>
              </a:spcBef>
              <a:spcAft>
                <a:spcPts val="0"/>
              </a:spcAft>
              <a:buClr>
                <a:schemeClr val="dk1"/>
              </a:buClr>
              <a:buSzPts val="1100"/>
              <a:buFont typeface="Arial"/>
              <a:buNone/>
            </a:pPr>
            <a:r>
              <a:rPr lang="en" sz="1800"/>
              <a:t>A </a:t>
            </a:r>
            <a:r>
              <a:rPr b="1" lang="en" sz="1800"/>
              <a:t>want </a:t>
            </a:r>
            <a:r>
              <a:rPr lang="en" sz="1800"/>
              <a:t>is something that you would like to have. </a:t>
            </a:r>
            <a:endParaRPr sz="1800"/>
          </a:p>
          <a:p>
            <a:pPr indent="0" lvl="0" marL="0" rtl="0" algn="l">
              <a:spcBef>
                <a:spcPts val="1600"/>
              </a:spcBef>
              <a:spcAft>
                <a:spcPts val="0"/>
              </a:spcAft>
              <a:buClr>
                <a:schemeClr val="dk1"/>
              </a:buClr>
              <a:buSzPts val="1100"/>
              <a:buFont typeface="Arial"/>
              <a:buNone/>
            </a:pPr>
            <a:r>
              <a:rPr lang="en" sz="1800"/>
              <a:t>A </a:t>
            </a:r>
            <a:r>
              <a:rPr b="1" lang="en" sz="1800"/>
              <a:t>need </a:t>
            </a:r>
            <a:r>
              <a:rPr lang="en" sz="1800"/>
              <a:t>is something you cannot live without.</a:t>
            </a:r>
            <a:endParaRPr sz="1800"/>
          </a:p>
          <a:p>
            <a:pPr indent="0" lvl="0" marL="0" rtl="0" algn="l">
              <a:spcBef>
                <a:spcPts val="1600"/>
              </a:spcBef>
              <a:spcAft>
                <a:spcPts val="0"/>
              </a:spcAft>
              <a:buClr>
                <a:schemeClr val="dk1"/>
              </a:buClr>
              <a:buSzPts val="1100"/>
              <a:buFont typeface="Arial"/>
              <a:buNone/>
            </a:pPr>
            <a:r>
              <a:rPr lang="en" sz="1800"/>
              <a:t>There are </a:t>
            </a:r>
            <a:r>
              <a:rPr i="1" lang="en" sz="1800"/>
              <a:t>not enough</a:t>
            </a:r>
            <a:r>
              <a:rPr lang="en" sz="1800"/>
              <a:t> snacks for everyone to have BOTH, so you must select only one snack. </a:t>
            </a:r>
            <a:endParaRPr sz="1800"/>
          </a:p>
          <a:p>
            <a:pPr indent="0" lvl="0" marL="0" rtl="0" algn="l">
              <a:spcBef>
                <a:spcPts val="1600"/>
              </a:spcBef>
              <a:spcAft>
                <a:spcPts val="1600"/>
              </a:spcAft>
              <a:buNone/>
            </a:pPr>
            <a:r>
              <a:t/>
            </a:r>
            <a:endParaRPr/>
          </a:p>
        </p:txBody>
      </p:sp>
      <p:sp>
        <p:nvSpPr>
          <p:cNvPr id="527" name="Google Shape;527;p40"/>
          <p:cNvSpPr txBox="1"/>
          <p:nvPr>
            <p:ph type="title"/>
          </p:nvPr>
        </p:nvSpPr>
        <p:spPr>
          <a:xfrm>
            <a:off x="714125" y="543950"/>
            <a:ext cx="7716000" cy="368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Who wants a snack?</a:t>
            </a:r>
            <a:endParaRPr/>
          </a:p>
        </p:txBody>
      </p:sp>
      <p:pic>
        <p:nvPicPr>
          <p:cNvPr id="528" name="Google Shape;528;p40"/>
          <p:cNvPicPr preferRelativeResize="0"/>
          <p:nvPr/>
        </p:nvPicPr>
        <p:blipFill>
          <a:blip r:embed="rId3">
            <a:alphaModFix/>
          </a:blip>
          <a:stretch>
            <a:fillRect/>
          </a:stretch>
        </p:blipFill>
        <p:spPr>
          <a:xfrm>
            <a:off x="6259100" y="1322525"/>
            <a:ext cx="2393950" cy="1650251"/>
          </a:xfrm>
          <a:prstGeom prst="rect">
            <a:avLst/>
          </a:prstGeom>
          <a:noFill/>
          <a:ln>
            <a:noFill/>
          </a:ln>
        </p:spPr>
      </p:pic>
      <p:pic>
        <p:nvPicPr>
          <p:cNvPr id="529" name="Google Shape;529;p40"/>
          <p:cNvPicPr preferRelativeResize="0"/>
          <p:nvPr/>
        </p:nvPicPr>
        <p:blipFill>
          <a:blip r:embed="rId4">
            <a:alphaModFix/>
          </a:blip>
          <a:stretch>
            <a:fillRect/>
          </a:stretch>
        </p:blipFill>
        <p:spPr>
          <a:xfrm>
            <a:off x="6259100" y="2972775"/>
            <a:ext cx="2393938" cy="15959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sp>
        <p:nvSpPr>
          <p:cNvPr id="534" name="Google Shape;534;p41"/>
          <p:cNvSpPr txBox="1"/>
          <p:nvPr>
            <p:ph type="title"/>
          </p:nvPr>
        </p:nvSpPr>
        <p:spPr>
          <a:xfrm>
            <a:off x="714125" y="543950"/>
            <a:ext cx="7716000" cy="368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Make a Choice</a:t>
            </a:r>
            <a:endParaRPr/>
          </a:p>
        </p:txBody>
      </p:sp>
      <p:sp>
        <p:nvSpPr>
          <p:cNvPr id="535" name="Google Shape;535;p41"/>
          <p:cNvSpPr txBox="1"/>
          <p:nvPr>
            <p:ph idx="1" type="body"/>
          </p:nvPr>
        </p:nvSpPr>
        <p:spPr>
          <a:xfrm>
            <a:off x="714000" y="1309300"/>
            <a:ext cx="7716000" cy="296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800"/>
              <a:t>When you selected between popcorn and pretzel you made a </a:t>
            </a:r>
            <a:r>
              <a:rPr b="1" lang="en" sz="1800"/>
              <a:t>choice</a:t>
            </a:r>
            <a:r>
              <a:rPr lang="en" sz="1800"/>
              <a:t>. </a:t>
            </a:r>
            <a:endParaRPr sz="1800"/>
          </a:p>
          <a:p>
            <a:pPr indent="0" lvl="0" marL="0" rtl="0" algn="l">
              <a:spcBef>
                <a:spcPts val="1600"/>
              </a:spcBef>
              <a:spcAft>
                <a:spcPts val="0"/>
              </a:spcAft>
              <a:buClr>
                <a:schemeClr val="dk1"/>
              </a:buClr>
              <a:buSzPts val="1100"/>
              <a:buFont typeface="Arial"/>
              <a:buNone/>
            </a:pPr>
            <a:r>
              <a:rPr lang="en" sz="1800"/>
              <a:t>A </a:t>
            </a:r>
            <a:r>
              <a:rPr b="1" lang="en" sz="1800"/>
              <a:t>choice </a:t>
            </a:r>
            <a:r>
              <a:rPr lang="en" sz="1800"/>
              <a:t>is when you must pick among different options. </a:t>
            </a:r>
            <a:endParaRPr sz="1800"/>
          </a:p>
          <a:p>
            <a:pPr indent="-342900" lvl="0" marL="914400" rtl="0" algn="l">
              <a:spcBef>
                <a:spcPts val="1600"/>
              </a:spcBef>
              <a:spcAft>
                <a:spcPts val="0"/>
              </a:spcAft>
              <a:buClr>
                <a:schemeClr val="dk2"/>
              </a:buClr>
              <a:buSzPts val="1800"/>
              <a:buFont typeface="Roboto"/>
              <a:buChar char="●"/>
            </a:pPr>
            <a:r>
              <a:rPr lang="en" sz="1800"/>
              <a:t>You had two options: popcorn or pretzel</a:t>
            </a:r>
            <a:endParaRPr sz="1800"/>
          </a:p>
          <a:p>
            <a:pPr indent="0" lvl="0" marL="0" rtl="0" algn="l">
              <a:spcBef>
                <a:spcPts val="1600"/>
              </a:spcBef>
              <a:spcAft>
                <a:spcPts val="1600"/>
              </a:spcAft>
              <a:buClr>
                <a:schemeClr val="dk1"/>
              </a:buClr>
              <a:buSzPts val="1100"/>
              <a:buFont typeface="Arial"/>
              <a:buNone/>
            </a:pPr>
            <a:r>
              <a:rPr b="1" lang="en" sz="1800"/>
              <a:t>Why couldn’t every student have popcorn </a:t>
            </a:r>
            <a:r>
              <a:rPr b="1" i="1" lang="en" sz="1800"/>
              <a:t>and </a:t>
            </a:r>
            <a:r>
              <a:rPr b="1" lang="en" sz="1800"/>
              <a:t>pretzel?</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sp>
        <p:nvSpPr>
          <p:cNvPr id="540" name="Google Shape;540;p42"/>
          <p:cNvSpPr txBox="1"/>
          <p:nvPr>
            <p:ph type="title"/>
          </p:nvPr>
        </p:nvSpPr>
        <p:spPr>
          <a:xfrm>
            <a:off x="714125" y="543950"/>
            <a:ext cx="7716000" cy="368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Scarcity</a:t>
            </a:r>
            <a:endParaRPr/>
          </a:p>
        </p:txBody>
      </p:sp>
      <p:sp>
        <p:nvSpPr>
          <p:cNvPr id="541" name="Google Shape;541;p42"/>
          <p:cNvSpPr txBox="1"/>
          <p:nvPr>
            <p:ph idx="1" type="body"/>
          </p:nvPr>
        </p:nvSpPr>
        <p:spPr>
          <a:xfrm>
            <a:off x="714000" y="1064375"/>
            <a:ext cx="7716000" cy="20205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sz="1800"/>
              <a:t>No having enough is called </a:t>
            </a:r>
            <a:r>
              <a:rPr b="1" lang="en" sz="1800"/>
              <a:t>scarcity</a:t>
            </a:r>
            <a:r>
              <a:rPr lang="en" sz="1800"/>
              <a:t>. </a:t>
            </a:r>
            <a:endParaRPr sz="1800"/>
          </a:p>
          <a:p>
            <a:pPr indent="0" lvl="0" marL="0" rtl="0" algn="l">
              <a:lnSpc>
                <a:spcPct val="100000"/>
              </a:lnSpc>
              <a:spcBef>
                <a:spcPts val="0"/>
              </a:spcBef>
              <a:spcAft>
                <a:spcPts val="0"/>
              </a:spcAft>
              <a:buClr>
                <a:schemeClr val="dk1"/>
              </a:buClr>
              <a:buSzPts val="1100"/>
              <a:buFont typeface="Arial"/>
              <a:buNone/>
            </a:pPr>
            <a:r>
              <a:t/>
            </a:r>
            <a:endParaRPr sz="1800"/>
          </a:p>
          <a:p>
            <a:pPr indent="0" lvl="0" marL="0" rtl="0" algn="l">
              <a:lnSpc>
                <a:spcPct val="100000"/>
              </a:lnSpc>
              <a:spcBef>
                <a:spcPts val="0"/>
              </a:spcBef>
              <a:spcAft>
                <a:spcPts val="0"/>
              </a:spcAft>
              <a:buClr>
                <a:schemeClr val="dk1"/>
              </a:buClr>
              <a:buSzPts val="1100"/>
              <a:buFont typeface="Arial"/>
              <a:buNone/>
            </a:pPr>
            <a:r>
              <a:rPr b="1" lang="en" sz="1800"/>
              <a:t>Scarcity </a:t>
            </a:r>
            <a:r>
              <a:rPr lang="en" sz="1800"/>
              <a:t>mean that there isn’t enough for everyone to have everything they want.</a:t>
            </a:r>
            <a:endParaRPr sz="1800"/>
          </a:p>
          <a:p>
            <a:pPr indent="0" lvl="0" marL="0" rtl="0" algn="l">
              <a:lnSpc>
                <a:spcPct val="100000"/>
              </a:lnSpc>
              <a:spcBef>
                <a:spcPts val="0"/>
              </a:spcBef>
              <a:spcAft>
                <a:spcPts val="0"/>
              </a:spcAft>
              <a:buClr>
                <a:schemeClr val="dk1"/>
              </a:buClr>
              <a:buSzPts val="1100"/>
              <a:buFont typeface="Arial"/>
              <a:buNone/>
            </a:pPr>
            <a:br>
              <a:rPr lang="en" sz="1800"/>
            </a:br>
            <a:r>
              <a:rPr b="1" lang="en" sz="1800"/>
              <a:t>What are some things in </a:t>
            </a:r>
            <a:r>
              <a:rPr b="1" lang="en" sz="1800"/>
              <a:t>your </a:t>
            </a:r>
            <a:r>
              <a:rPr b="1" lang="en" sz="1800"/>
              <a:t>classroom that are scare? </a:t>
            </a:r>
            <a:r>
              <a:rPr lang="en" sz="1800"/>
              <a:t> </a:t>
            </a:r>
            <a:endParaRPr/>
          </a:p>
        </p:txBody>
      </p:sp>
      <p:pic>
        <p:nvPicPr>
          <p:cNvPr id="542" name="Google Shape;542;p42"/>
          <p:cNvPicPr preferRelativeResize="0"/>
          <p:nvPr/>
        </p:nvPicPr>
        <p:blipFill>
          <a:blip r:embed="rId3">
            <a:alphaModFix/>
          </a:blip>
          <a:stretch>
            <a:fillRect/>
          </a:stretch>
        </p:blipFill>
        <p:spPr>
          <a:xfrm>
            <a:off x="714125" y="2960650"/>
            <a:ext cx="2529450" cy="1865050"/>
          </a:xfrm>
          <a:prstGeom prst="rect">
            <a:avLst/>
          </a:prstGeom>
          <a:noFill/>
          <a:ln>
            <a:noFill/>
          </a:ln>
        </p:spPr>
      </p:pic>
      <p:pic>
        <p:nvPicPr>
          <p:cNvPr id="543" name="Google Shape;543;p42"/>
          <p:cNvPicPr preferRelativeResize="0"/>
          <p:nvPr/>
        </p:nvPicPr>
        <p:blipFill>
          <a:blip r:embed="rId4">
            <a:alphaModFix/>
          </a:blip>
          <a:stretch>
            <a:fillRect/>
          </a:stretch>
        </p:blipFill>
        <p:spPr>
          <a:xfrm>
            <a:off x="3251575" y="2960650"/>
            <a:ext cx="2486724" cy="1865050"/>
          </a:xfrm>
          <a:prstGeom prst="rect">
            <a:avLst/>
          </a:prstGeom>
          <a:noFill/>
          <a:ln>
            <a:noFill/>
          </a:ln>
        </p:spPr>
      </p:pic>
      <p:pic>
        <p:nvPicPr>
          <p:cNvPr id="544" name="Google Shape;544;p42"/>
          <p:cNvPicPr preferRelativeResize="0"/>
          <p:nvPr/>
        </p:nvPicPr>
        <p:blipFill>
          <a:blip r:embed="rId5">
            <a:alphaModFix/>
          </a:blip>
          <a:stretch>
            <a:fillRect/>
          </a:stretch>
        </p:blipFill>
        <p:spPr>
          <a:xfrm>
            <a:off x="5682900" y="2960650"/>
            <a:ext cx="2775904" cy="18650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32" name="Shape 232"/>
        <p:cNvGrpSpPr/>
        <p:nvPr/>
      </p:nvGrpSpPr>
      <p:grpSpPr>
        <a:xfrm>
          <a:off x="0" y="0"/>
          <a:ext cx="0" cy="0"/>
          <a:chOff x="0" y="0"/>
          <a:chExt cx="0" cy="0"/>
        </a:xfrm>
      </p:grpSpPr>
      <p:sp>
        <p:nvSpPr>
          <p:cNvPr id="233" name="Google Shape;233;p25"/>
          <p:cNvSpPr txBox="1"/>
          <p:nvPr>
            <p:ph type="title"/>
          </p:nvPr>
        </p:nvSpPr>
        <p:spPr>
          <a:xfrm>
            <a:off x="583400" y="604700"/>
            <a:ext cx="8124000" cy="406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000"/>
              <a:t>Why teachers should read aloud to older students?</a:t>
            </a:r>
            <a:endParaRPr sz="3000"/>
          </a:p>
          <a:p>
            <a:pPr indent="0" lvl="0" marL="0" rtl="0" algn="ctr">
              <a:spcBef>
                <a:spcPts val="0"/>
              </a:spcBef>
              <a:spcAft>
                <a:spcPts val="0"/>
              </a:spcAft>
              <a:buNone/>
            </a:pPr>
            <a:r>
              <a:t/>
            </a:r>
            <a:endParaRPr sz="2200"/>
          </a:p>
          <a:p>
            <a:pPr indent="-374650" lvl="0" marL="457200" rtl="0" algn="l">
              <a:spcBef>
                <a:spcPts val="0"/>
              </a:spcBef>
              <a:spcAft>
                <a:spcPts val="0"/>
              </a:spcAft>
              <a:buSzPts val="2300"/>
              <a:buChar char="●"/>
            </a:pPr>
            <a:r>
              <a:rPr b="0" lang="en" sz="2300"/>
              <a:t>Encourages</a:t>
            </a:r>
            <a:r>
              <a:rPr b="0" lang="en" sz="2300"/>
              <a:t> diversity and inclusivity</a:t>
            </a:r>
            <a:endParaRPr b="0" sz="2300"/>
          </a:p>
          <a:p>
            <a:pPr indent="-374650" lvl="0" marL="457200" rtl="0" algn="l">
              <a:spcBef>
                <a:spcPts val="0"/>
              </a:spcBef>
              <a:spcAft>
                <a:spcPts val="0"/>
              </a:spcAft>
              <a:buSzPts val="2300"/>
              <a:buChar char="●"/>
            </a:pPr>
            <a:r>
              <a:rPr b="0" lang="en" sz="2300"/>
              <a:t>Improves vocabulary and comprehension</a:t>
            </a:r>
            <a:endParaRPr b="0" sz="2300"/>
          </a:p>
          <a:p>
            <a:pPr indent="-374650" lvl="0" marL="457200" rtl="0" algn="l">
              <a:spcBef>
                <a:spcPts val="0"/>
              </a:spcBef>
              <a:spcAft>
                <a:spcPts val="0"/>
              </a:spcAft>
              <a:buSzPts val="2300"/>
              <a:buChar char="●"/>
            </a:pPr>
            <a:r>
              <a:rPr b="0" lang="en" sz="2300"/>
              <a:t>Promotes a love for reading</a:t>
            </a:r>
            <a:endParaRPr b="0" sz="2300"/>
          </a:p>
          <a:p>
            <a:pPr indent="-374650" lvl="0" marL="457200" rtl="0" algn="l">
              <a:spcBef>
                <a:spcPts val="0"/>
              </a:spcBef>
              <a:spcAft>
                <a:spcPts val="0"/>
              </a:spcAft>
              <a:buSzPts val="2300"/>
              <a:buChar char="●"/>
            </a:pPr>
            <a:r>
              <a:rPr b="0" lang="en" sz="2300"/>
              <a:t>Reduces</a:t>
            </a:r>
            <a:r>
              <a:rPr b="0" lang="en" sz="2300"/>
              <a:t> stress levels</a:t>
            </a:r>
            <a:endParaRPr b="0" sz="2300"/>
          </a:p>
          <a:p>
            <a:pPr indent="-374650" lvl="0" marL="457200" rtl="0" algn="l">
              <a:spcBef>
                <a:spcPts val="0"/>
              </a:spcBef>
              <a:spcAft>
                <a:spcPts val="0"/>
              </a:spcAft>
              <a:buSzPts val="2300"/>
              <a:buChar char="●"/>
            </a:pPr>
            <a:r>
              <a:rPr b="0" lang="en" sz="2300"/>
              <a:t>Teaches </a:t>
            </a:r>
            <a:r>
              <a:rPr b="0" lang="en" sz="2300"/>
              <a:t>valuable</a:t>
            </a:r>
            <a:r>
              <a:rPr b="0" lang="en" sz="2300"/>
              <a:t> life lessons</a:t>
            </a:r>
            <a:endParaRPr b="0" sz="2300"/>
          </a:p>
          <a:p>
            <a:pPr indent="0" lvl="0" marL="0" rtl="0" algn="l">
              <a:spcBef>
                <a:spcPts val="0"/>
              </a:spcBef>
              <a:spcAft>
                <a:spcPts val="0"/>
              </a:spcAft>
              <a:buNone/>
            </a:pPr>
            <a:r>
              <a:t/>
            </a:r>
            <a:endParaRPr b="0" sz="2300"/>
          </a:p>
          <a:p>
            <a:pPr indent="0" lvl="0" marL="0" rtl="0" algn="ctr">
              <a:spcBef>
                <a:spcPts val="0"/>
              </a:spcBef>
              <a:spcAft>
                <a:spcPts val="0"/>
              </a:spcAft>
              <a:buNone/>
            </a:pPr>
            <a:r>
              <a:rPr b="0" lang="en" sz="1400"/>
              <a:t>Source</a:t>
            </a:r>
            <a:r>
              <a:rPr b="0" lang="en" sz="1400"/>
              <a:t>: </a:t>
            </a:r>
            <a:r>
              <a:rPr b="0" lang="en" sz="1400" u="sng">
                <a:solidFill>
                  <a:schemeClr val="hlink"/>
                </a:solidFill>
                <a:hlinkClick r:id="rId3"/>
              </a:rPr>
              <a:t>https://tinyurl.com/2exk3v25</a:t>
            </a:r>
            <a:r>
              <a:rPr b="0" lang="en" sz="1400"/>
              <a:t> </a:t>
            </a:r>
            <a:endParaRPr b="0" sz="14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 name="Shape 548"/>
        <p:cNvGrpSpPr/>
        <p:nvPr/>
      </p:nvGrpSpPr>
      <p:grpSpPr>
        <a:xfrm>
          <a:off x="0" y="0"/>
          <a:ext cx="0" cy="0"/>
          <a:chOff x="0" y="0"/>
          <a:chExt cx="0" cy="0"/>
        </a:xfrm>
      </p:grpSpPr>
      <p:sp>
        <p:nvSpPr>
          <p:cNvPr id="549" name="Google Shape;549;p43"/>
          <p:cNvSpPr txBox="1"/>
          <p:nvPr>
            <p:ph type="title"/>
          </p:nvPr>
        </p:nvSpPr>
        <p:spPr>
          <a:xfrm>
            <a:off x="714125" y="543950"/>
            <a:ext cx="7716000" cy="666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i="1" lang="en"/>
              <a:t>Betty Bunny Wants Everything </a:t>
            </a:r>
            <a:endParaRPr i="1"/>
          </a:p>
          <a:p>
            <a:pPr indent="0" lvl="0" marL="0" rtl="0" algn="ctr">
              <a:spcBef>
                <a:spcPts val="0"/>
              </a:spcBef>
              <a:spcAft>
                <a:spcPts val="0"/>
              </a:spcAft>
              <a:buNone/>
            </a:pPr>
            <a:r>
              <a:rPr lang="en"/>
              <a:t>by Michael B. Kaplan</a:t>
            </a:r>
            <a:endParaRPr/>
          </a:p>
        </p:txBody>
      </p:sp>
      <p:pic>
        <p:nvPicPr>
          <p:cNvPr id="550" name="Google Shape;550;p43" title="Betty Bunny Wants Everything by Bailey Byrne">
            <a:hlinkClick r:id="rId3"/>
          </p:cNvPr>
          <p:cNvPicPr preferRelativeResize="0"/>
          <p:nvPr/>
        </p:nvPicPr>
        <p:blipFill>
          <a:blip r:embed="rId4">
            <a:alphaModFix/>
          </a:blip>
          <a:stretch>
            <a:fillRect/>
          </a:stretch>
        </p:blipFill>
        <p:spPr>
          <a:xfrm>
            <a:off x="2286000" y="1391125"/>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0"/>
                                        </p:tgtEl>
                                        <p:attrNameLst>
                                          <p:attrName>style.visibility</p:attrName>
                                        </p:attrNameLst>
                                      </p:cBhvr>
                                      <p:to>
                                        <p:strVal val="visible"/>
                                      </p:to>
                                    </p:set>
                                    <p:animEffect filter="fade" transition="in">
                                      <p:cBhvr>
                                        <p:cTn dur="1000"/>
                                        <p:tgtEl>
                                          <p:spTgt spid="5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4" name="Shape 554"/>
        <p:cNvGrpSpPr/>
        <p:nvPr/>
      </p:nvGrpSpPr>
      <p:grpSpPr>
        <a:xfrm>
          <a:off x="0" y="0"/>
          <a:ext cx="0" cy="0"/>
          <a:chOff x="0" y="0"/>
          <a:chExt cx="0" cy="0"/>
        </a:xfrm>
      </p:grpSpPr>
      <p:sp>
        <p:nvSpPr>
          <p:cNvPr id="555" name="Google Shape;555;p44"/>
          <p:cNvSpPr txBox="1"/>
          <p:nvPr>
            <p:ph type="title"/>
          </p:nvPr>
        </p:nvSpPr>
        <p:spPr>
          <a:xfrm>
            <a:off x="714125" y="543950"/>
            <a:ext cx="7716000" cy="368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Post-Reading Questions</a:t>
            </a:r>
            <a:endParaRPr/>
          </a:p>
        </p:txBody>
      </p:sp>
      <p:sp>
        <p:nvSpPr>
          <p:cNvPr id="556" name="Google Shape;556;p44"/>
          <p:cNvSpPr txBox="1"/>
          <p:nvPr>
            <p:ph idx="1" type="body"/>
          </p:nvPr>
        </p:nvSpPr>
        <p:spPr>
          <a:xfrm>
            <a:off x="624750" y="1219375"/>
            <a:ext cx="7894500" cy="32136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chemeClr val="dk2"/>
              </a:buClr>
              <a:buSzPts val="2000"/>
              <a:buFont typeface="Roboto"/>
              <a:buAutoNum type="arabicPeriod"/>
            </a:pPr>
            <a:r>
              <a:rPr lang="en" sz="2000"/>
              <a:t>What toys did Betty Bunny want? </a:t>
            </a:r>
            <a:endParaRPr sz="2000"/>
          </a:p>
          <a:p>
            <a:pPr indent="-355600" lvl="0" marL="457200" rtl="0" algn="l">
              <a:spcBef>
                <a:spcPts val="0"/>
              </a:spcBef>
              <a:spcAft>
                <a:spcPts val="0"/>
              </a:spcAft>
              <a:buClr>
                <a:schemeClr val="dk2"/>
              </a:buClr>
              <a:buSzPts val="2000"/>
              <a:buFont typeface="Roboto"/>
              <a:buAutoNum type="arabicPeriod"/>
            </a:pPr>
            <a:r>
              <a:rPr lang="en" sz="2000"/>
              <a:t>What problem did Betty Bunny have? </a:t>
            </a:r>
            <a:endParaRPr sz="2000"/>
          </a:p>
          <a:p>
            <a:pPr indent="-355600" lvl="0" marL="457200" rtl="0" algn="l">
              <a:spcBef>
                <a:spcPts val="0"/>
              </a:spcBef>
              <a:spcAft>
                <a:spcPts val="0"/>
              </a:spcAft>
              <a:buClr>
                <a:schemeClr val="dk2"/>
              </a:buClr>
              <a:buSzPts val="2000"/>
              <a:buFont typeface="Roboto"/>
              <a:buAutoNum type="arabicPeriod"/>
            </a:pPr>
            <a:r>
              <a:rPr lang="en" sz="2000"/>
              <a:t>Why couldn’t Betty Bunny have all of the toys she put in her cart? </a:t>
            </a:r>
            <a:endParaRPr sz="2000"/>
          </a:p>
          <a:p>
            <a:pPr indent="-355600" lvl="0" marL="457200" rtl="0" algn="l">
              <a:spcBef>
                <a:spcPts val="0"/>
              </a:spcBef>
              <a:spcAft>
                <a:spcPts val="0"/>
              </a:spcAft>
              <a:buClr>
                <a:schemeClr val="dk2"/>
              </a:buClr>
              <a:buSzPts val="2000"/>
              <a:buFont typeface="Roboto"/>
              <a:buAutoNum type="arabicPeriod"/>
            </a:pPr>
            <a:r>
              <a:rPr lang="en" sz="2000"/>
              <a:t>Could Betty Bunny buy all of the toys she wanted with the money her parents gave her? </a:t>
            </a:r>
            <a:endParaRPr sz="2000"/>
          </a:p>
          <a:p>
            <a:pPr indent="-355600" lvl="0" marL="457200" rtl="0" algn="l">
              <a:spcBef>
                <a:spcPts val="0"/>
              </a:spcBef>
              <a:spcAft>
                <a:spcPts val="0"/>
              </a:spcAft>
              <a:buClr>
                <a:schemeClr val="dk2"/>
              </a:buClr>
              <a:buSzPts val="2000"/>
              <a:buFont typeface="Arial"/>
              <a:buAutoNum type="arabicPeriod"/>
            </a:pPr>
            <a:r>
              <a:rPr lang="en" sz="2000"/>
              <a:t>What choices did Betty Bunny have to make?</a:t>
            </a:r>
            <a:endParaRPr sz="2000"/>
          </a:p>
          <a:p>
            <a:pPr indent="-355600" lvl="0" marL="457200" rtl="0" algn="l">
              <a:spcBef>
                <a:spcPts val="0"/>
              </a:spcBef>
              <a:spcAft>
                <a:spcPts val="0"/>
              </a:spcAft>
              <a:buClr>
                <a:schemeClr val="dk2"/>
              </a:buClr>
              <a:buSzPts val="2000"/>
              <a:buFont typeface="Arial"/>
              <a:buAutoNum type="arabicPeriod"/>
            </a:pPr>
            <a:r>
              <a:rPr lang="en" sz="2000"/>
              <a:t>What was scarce in this story? </a:t>
            </a:r>
            <a:endParaRPr sz="2000"/>
          </a:p>
        </p:txBody>
      </p:sp>
      <p:pic>
        <p:nvPicPr>
          <p:cNvPr id="557" name="Google Shape;557;p44"/>
          <p:cNvPicPr preferRelativeResize="0"/>
          <p:nvPr/>
        </p:nvPicPr>
        <p:blipFill>
          <a:blip r:embed="rId3">
            <a:alphaModFix/>
          </a:blip>
          <a:stretch>
            <a:fillRect/>
          </a:stretch>
        </p:blipFill>
        <p:spPr>
          <a:xfrm>
            <a:off x="6241000" y="2810075"/>
            <a:ext cx="2085600" cy="20856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 name="Shape 561"/>
        <p:cNvGrpSpPr/>
        <p:nvPr/>
      </p:nvGrpSpPr>
      <p:grpSpPr>
        <a:xfrm>
          <a:off x="0" y="0"/>
          <a:ext cx="0" cy="0"/>
          <a:chOff x="0" y="0"/>
          <a:chExt cx="0" cy="0"/>
        </a:xfrm>
      </p:grpSpPr>
      <p:sp>
        <p:nvSpPr>
          <p:cNvPr id="562" name="Google Shape;562;p45"/>
          <p:cNvSpPr txBox="1"/>
          <p:nvPr>
            <p:ph idx="1" type="body"/>
          </p:nvPr>
        </p:nvSpPr>
        <p:spPr>
          <a:xfrm>
            <a:off x="1899300" y="3179513"/>
            <a:ext cx="7715700" cy="363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t>How would you modify this activity for your classroom?</a:t>
            </a:r>
            <a:endParaRPr sz="1800"/>
          </a:p>
        </p:txBody>
      </p:sp>
      <p:sp>
        <p:nvSpPr>
          <p:cNvPr id="563" name="Google Shape;563;p45"/>
          <p:cNvSpPr txBox="1"/>
          <p:nvPr>
            <p:ph type="title"/>
          </p:nvPr>
        </p:nvSpPr>
        <p:spPr>
          <a:xfrm>
            <a:off x="3084450" y="1533725"/>
            <a:ext cx="5345400" cy="1645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6000"/>
              <a:t>Questions?</a:t>
            </a:r>
            <a:endParaRPr sz="6000"/>
          </a:p>
        </p:txBody>
      </p:sp>
      <p:grpSp>
        <p:nvGrpSpPr>
          <p:cNvPr id="564" name="Google Shape;564;p45"/>
          <p:cNvGrpSpPr/>
          <p:nvPr/>
        </p:nvGrpSpPr>
        <p:grpSpPr>
          <a:xfrm>
            <a:off x="317768" y="759375"/>
            <a:ext cx="3120368" cy="3624751"/>
            <a:chOff x="9144000" y="840363"/>
            <a:chExt cx="1618700" cy="1880350"/>
          </a:xfrm>
        </p:grpSpPr>
        <p:sp>
          <p:nvSpPr>
            <p:cNvPr id="565" name="Google Shape;565;p45"/>
            <p:cNvSpPr/>
            <p:nvPr/>
          </p:nvSpPr>
          <p:spPr>
            <a:xfrm>
              <a:off x="10502475" y="1331363"/>
              <a:ext cx="88425" cy="92575"/>
            </a:xfrm>
            <a:custGeom>
              <a:rect b="b" l="l" r="r" t="t"/>
              <a:pathLst>
                <a:path extrusionOk="0" h="3703" w="3537">
                  <a:moveTo>
                    <a:pt x="1435" y="0"/>
                  </a:moveTo>
                  <a:cubicBezTo>
                    <a:pt x="1368" y="901"/>
                    <a:pt x="935" y="1501"/>
                    <a:pt x="1" y="1668"/>
                  </a:cubicBezTo>
                  <a:cubicBezTo>
                    <a:pt x="34" y="1768"/>
                    <a:pt x="67" y="1868"/>
                    <a:pt x="67" y="2002"/>
                  </a:cubicBezTo>
                  <a:cubicBezTo>
                    <a:pt x="701" y="2068"/>
                    <a:pt x="1068" y="2469"/>
                    <a:pt x="1235" y="3036"/>
                  </a:cubicBezTo>
                  <a:lnTo>
                    <a:pt x="1235" y="3069"/>
                  </a:lnTo>
                  <a:cubicBezTo>
                    <a:pt x="1268" y="3136"/>
                    <a:pt x="1335" y="3236"/>
                    <a:pt x="1368" y="3336"/>
                  </a:cubicBezTo>
                  <a:cubicBezTo>
                    <a:pt x="1402" y="3469"/>
                    <a:pt x="1402" y="3569"/>
                    <a:pt x="1435" y="3703"/>
                  </a:cubicBezTo>
                  <a:cubicBezTo>
                    <a:pt x="2069" y="3136"/>
                    <a:pt x="2269" y="2135"/>
                    <a:pt x="3537" y="1802"/>
                  </a:cubicBezTo>
                  <a:cubicBezTo>
                    <a:pt x="2236" y="1535"/>
                    <a:pt x="2102" y="501"/>
                    <a:pt x="1435" y="34"/>
                  </a:cubicBezTo>
                  <a:lnTo>
                    <a:pt x="1435" y="0"/>
                  </a:lnTo>
                  <a:close/>
                </a:path>
              </a:pathLst>
            </a:custGeom>
            <a:solidFill>
              <a:srgbClr val="ECEC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45"/>
            <p:cNvSpPr/>
            <p:nvPr/>
          </p:nvSpPr>
          <p:spPr>
            <a:xfrm>
              <a:off x="9305800" y="1579038"/>
              <a:ext cx="944025" cy="894825"/>
            </a:xfrm>
            <a:custGeom>
              <a:rect b="b" l="l" r="r" t="t"/>
              <a:pathLst>
                <a:path extrusionOk="0" h="35793" w="37761">
                  <a:moveTo>
                    <a:pt x="12303" y="1"/>
                  </a:moveTo>
                  <a:cubicBezTo>
                    <a:pt x="11948" y="1"/>
                    <a:pt x="11639" y="246"/>
                    <a:pt x="11275" y="667"/>
                  </a:cubicBezTo>
                  <a:cubicBezTo>
                    <a:pt x="9173" y="3169"/>
                    <a:pt x="7005" y="5638"/>
                    <a:pt x="4904" y="8139"/>
                  </a:cubicBezTo>
                  <a:cubicBezTo>
                    <a:pt x="3236" y="10074"/>
                    <a:pt x="1401" y="11809"/>
                    <a:pt x="0" y="13944"/>
                  </a:cubicBezTo>
                  <a:cubicBezTo>
                    <a:pt x="400" y="14978"/>
                    <a:pt x="1334" y="15545"/>
                    <a:pt x="2102" y="16212"/>
                  </a:cubicBezTo>
                  <a:cubicBezTo>
                    <a:pt x="9507" y="22383"/>
                    <a:pt x="16846" y="28688"/>
                    <a:pt x="24251" y="34859"/>
                  </a:cubicBezTo>
                  <a:cubicBezTo>
                    <a:pt x="24718" y="35125"/>
                    <a:pt x="24985" y="35659"/>
                    <a:pt x="25518" y="35793"/>
                  </a:cubicBezTo>
                  <a:cubicBezTo>
                    <a:pt x="26085" y="35726"/>
                    <a:pt x="26352" y="35292"/>
                    <a:pt x="26686" y="34925"/>
                  </a:cubicBezTo>
                  <a:cubicBezTo>
                    <a:pt x="29354" y="31957"/>
                    <a:pt x="31956" y="28888"/>
                    <a:pt x="34558" y="25852"/>
                  </a:cubicBezTo>
                  <a:cubicBezTo>
                    <a:pt x="35626" y="24618"/>
                    <a:pt x="36960" y="23584"/>
                    <a:pt x="37527" y="21983"/>
                  </a:cubicBezTo>
                  <a:cubicBezTo>
                    <a:pt x="37760" y="21382"/>
                    <a:pt x="37527" y="20982"/>
                    <a:pt x="37060" y="20582"/>
                  </a:cubicBezTo>
                  <a:cubicBezTo>
                    <a:pt x="29088" y="13877"/>
                    <a:pt x="21149" y="7139"/>
                    <a:pt x="13210" y="434"/>
                  </a:cubicBezTo>
                  <a:cubicBezTo>
                    <a:pt x="12854" y="136"/>
                    <a:pt x="12566" y="1"/>
                    <a:pt x="1230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45"/>
            <p:cNvSpPr/>
            <p:nvPr/>
          </p:nvSpPr>
          <p:spPr>
            <a:xfrm>
              <a:off x="9144000" y="1927613"/>
              <a:ext cx="782250" cy="735550"/>
            </a:xfrm>
            <a:custGeom>
              <a:rect b="b" l="l" r="r" t="t"/>
              <a:pathLst>
                <a:path extrusionOk="0" h="29422" w="31290">
                  <a:moveTo>
                    <a:pt x="6472" y="1"/>
                  </a:moveTo>
                  <a:cubicBezTo>
                    <a:pt x="6239" y="201"/>
                    <a:pt x="5938" y="368"/>
                    <a:pt x="5738" y="601"/>
                  </a:cubicBezTo>
                  <a:cubicBezTo>
                    <a:pt x="4337" y="2202"/>
                    <a:pt x="3070" y="3903"/>
                    <a:pt x="1602" y="5404"/>
                  </a:cubicBezTo>
                  <a:cubicBezTo>
                    <a:pt x="1" y="7072"/>
                    <a:pt x="134" y="8140"/>
                    <a:pt x="1836" y="9674"/>
                  </a:cubicBezTo>
                  <a:cubicBezTo>
                    <a:pt x="2903" y="10608"/>
                    <a:pt x="4004" y="11476"/>
                    <a:pt x="5071" y="12376"/>
                  </a:cubicBezTo>
                  <a:cubicBezTo>
                    <a:pt x="7573" y="14478"/>
                    <a:pt x="10108" y="16546"/>
                    <a:pt x="12543" y="18681"/>
                  </a:cubicBezTo>
                  <a:cubicBezTo>
                    <a:pt x="14378" y="20315"/>
                    <a:pt x="16346" y="21816"/>
                    <a:pt x="18181" y="23384"/>
                  </a:cubicBezTo>
                  <a:cubicBezTo>
                    <a:pt x="20582" y="25452"/>
                    <a:pt x="22884" y="27587"/>
                    <a:pt x="25486" y="29422"/>
                  </a:cubicBezTo>
                  <a:cubicBezTo>
                    <a:pt x="25853" y="27520"/>
                    <a:pt x="27020" y="26086"/>
                    <a:pt x="28354" y="24785"/>
                  </a:cubicBezTo>
                  <a:cubicBezTo>
                    <a:pt x="29255" y="23918"/>
                    <a:pt x="29922" y="22884"/>
                    <a:pt x="30689" y="21916"/>
                  </a:cubicBezTo>
                  <a:cubicBezTo>
                    <a:pt x="30990" y="21583"/>
                    <a:pt x="31290" y="21216"/>
                    <a:pt x="30990" y="20715"/>
                  </a:cubicBezTo>
                  <a:cubicBezTo>
                    <a:pt x="26153" y="16579"/>
                    <a:pt x="21316" y="12476"/>
                    <a:pt x="16479" y="8373"/>
                  </a:cubicBezTo>
                  <a:cubicBezTo>
                    <a:pt x="13144" y="5571"/>
                    <a:pt x="9808" y="2803"/>
                    <a:pt x="647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45"/>
            <p:cNvSpPr/>
            <p:nvPr/>
          </p:nvSpPr>
          <p:spPr>
            <a:xfrm>
              <a:off x="9793650" y="2128588"/>
              <a:ext cx="527050" cy="569400"/>
            </a:xfrm>
            <a:custGeom>
              <a:rect b="b" l="l" r="r" t="t"/>
              <a:pathLst>
                <a:path extrusionOk="0" h="22776" w="21082">
                  <a:moveTo>
                    <a:pt x="18013" y="1"/>
                  </a:moveTo>
                  <a:cubicBezTo>
                    <a:pt x="17713" y="268"/>
                    <a:pt x="17413" y="534"/>
                    <a:pt x="17146" y="835"/>
                  </a:cubicBezTo>
                  <a:cubicBezTo>
                    <a:pt x="13410" y="5104"/>
                    <a:pt x="9707" y="9407"/>
                    <a:pt x="6004" y="13677"/>
                  </a:cubicBezTo>
                  <a:cubicBezTo>
                    <a:pt x="5979" y="13675"/>
                    <a:pt x="5953" y="13674"/>
                    <a:pt x="5928" y="13674"/>
                  </a:cubicBezTo>
                  <a:cubicBezTo>
                    <a:pt x="5566" y="13674"/>
                    <a:pt x="5289" y="13894"/>
                    <a:pt x="5070" y="14144"/>
                  </a:cubicBezTo>
                  <a:cubicBezTo>
                    <a:pt x="3669" y="15745"/>
                    <a:pt x="2202" y="17313"/>
                    <a:pt x="867" y="18981"/>
                  </a:cubicBezTo>
                  <a:cubicBezTo>
                    <a:pt x="0" y="20082"/>
                    <a:pt x="134" y="21082"/>
                    <a:pt x="1201" y="22083"/>
                  </a:cubicBezTo>
                  <a:cubicBezTo>
                    <a:pt x="1725" y="22542"/>
                    <a:pt x="2226" y="22776"/>
                    <a:pt x="2730" y="22776"/>
                  </a:cubicBezTo>
                  <a:cubicBezTo>
                    <a:pt x="3251" y="22776"/>
                    <a:pt x="3777" y="22525"/>
                    <a:pt x="4337" y="22016"/>
                  </a:cubicBezTo>
                  <a:cubicBezTo>
                    <a:pt x="4670" y="21716"/>
                    <a:pt x="4970" y="21383"/>
                    <a:pt x="5170" y="20949"/>
                  </a:cubicBezTo>
                  <a:cubicBezTo>
                    <a:pt x="5271" y="20682"/>
                    <a:pt x="5237" y="20382"/>
                    <a:pt x="5037" y="20182"/>
                  </a:cubicBezTo>
                  <a:cubicBezTo>
                    <a:pt x="4337" y="19481"/>
                    <a:pt x="4670" y="18948"/>
                    <a:pt x="5170" y="18314"/>
                  </a:cubicBezTo>
                  <a:cubicBezTo>
                    <a:pt x="5492" y="17912"/>
                    <a:pt x="5813" y="17704"/>
                    <a:pt x="6171" y="17704"/>
                  </a:cubicBezTo>
                  <a:cubicBezTo>
                    <a:pt x="6408" y="17704"/>
                    <a:pt x="6660" y="17795"/>
                    <a:pt x="6938" y="17980"/>
                  </a:cubicBezTo>
                  <a:cubicBezTo>
                    <a:pt x="7030" y="18035"/>
                    <a:pt x="7152" y="18060"/>
                    <a:pt x="7277" y="18060"/>
                  </a:cubicBezTo>
                  <a:cubicBezTo>
                    <a:pt x="7379" y="18060"/>
                    <a:pt x="7482" y="18044"/>
                    <a:pt x="7572" y="18014"/>
                  </a:cubicBezTo>
                  <a:cubicBezTo>
                    <a:pt x="8339" y="17580"/>
                    <a:pt x="8773" y="16779"/>
                    <a:pt x="9407" y="16246"/>
                  </a:cubicBezTo>
                  <a:cubicBezTo>
                    <a:pt x="12976" y="12109"/>
                    <a:pt x="16545" y="8006"/>
                    <a:pt x="20148" y="3870"/>
                  </a:cubicBezTo>
                  <a:cubicBezTo>
                    <a:pt x="20481" y="3470"/>
                    <a:pt x="21082" y="3103"/>
                    <a:pt x="20782" y="2369"/>
                  </a:cubicBezTo>
                  <a:cubicBezTo>
                    <a:pt x="19848" y="1568"/>
                    <a:pt x="18914" y="801"/>
                    <a:pt x="18013" y="1"/>
                  </a:cubicBezTo>
                  <a:close/>
                </a:path>
              </a:pathLst>
            </a:custGeom>
            <a:solidFill>
              <a:srgbClr val="F7F7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45"/>
            <p:cNvSpPr/>
            <p:nvPr/>
          </p:nvSpPr>
          <p:spPr>
            <a:xfrm>
              <a:off x="10021300" y="2182338"/>
              <a:ext cx="324425" cy="364100"/>
            </a:xfrm>
            <a:custGeom>
              <a:rect b="b" l="l" r="r" t="t"/>
              <a:pathLst>
                <a:path extrusionOk="0" h="14564" w="12977">
                  <a:moveTo>
                    <a:pt x="12340" y="1"/>
                  </a:moveTo>
                  <a:cubicBezTo>
                    <a:pt x="12125" y="1"/>
                    <a:pt x="11895" y="139"/>
                    <a:pt x="11676" y="219"/>
                  </a:cubicBezTo>
                  <a:cubicBezTo>
                    <a:pt x="11008" y="1020"/>
                    <a:pt x="10375" y="1854"/>
                    <a:pt x="9708" y="2654"/>
                  </a:cubicBezTo>
                  <a:cubicBezTo>
                    <a:pt x="6472" y="6390"/>
                    <a:pt x="3236" y="10126"/>
                    <a:pt x="1" y="13896"/>
                  </a:cubicBezTo>
                  <a:cubicBezTo>
                    <a:pt x="56" y="14309"/>
                    <a:pt x="225" y="14563"/>
                    <a:pt x="584" y="14563"/>
                  </a:cubicBezTo>
                  <a:cubicBezTo>
                    <a:pt x="659" y="14563"/>
                    <a:pt x="742" y="14552"/>
                    <a:pt x="835" y="14529"/>
                  </a:cubicBezTo>
                  <a:cubicBezTo>
                    <a:pt x="4671" y="10126"/>
                    <a:pt x="8507" y="5723"/>
                    <a:pt x="12343" y="1320"/>
                  </a:cubicBezTo>
                  <a:cubicBezTo>
                    <a:pt x="12610" y="1020"/>
                    <a:pt x="12977" y="686"/>
                    <a:pt x="12743" y="252"/>
                  </a:cubicBezTo>
                  <a:cubicBezTo>
                    <a:pt x="12622" y="64"/>
                    <a:pt x="12485" y="1"/>
                    <a:pt x="1234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45"/>
            <p:cNvSpPr/>
            <p:nvPr/>
          </p:nvSpPr>
          <p:spPr>
            <a:xfrm>
              <a:off x="9766950" y="2445488"/>
              <a:ext cx="176825" cy="275225"/>
            </a:xfrm>
            <a:custGeom>
              <a:rect b="b" l="l" r="r" t="t"/>
              <a:pathLst>
                <a:path extrusionOk="0" h="11009" w="7073">
                  <a:moveTo>
                    <a:pt x="6072" y="0"/>
                  </a:moveTo>
                  <a:cubicBezTo>
                    <a:pt x="4938" y="1768"/>
                    <a:pt x="3537" y="3370"/>
                    <a:pt x="2102" y="4937"/>
                  </a:cubicBezTo>
                  <a:cubicBezTo>
                    <a:pt x="1135" y="5971"/>
                    <a:pt x="1" y="7039"/>
                    <a:pt x="568" y="8707"/>
                  </a:cubicBezTo>
                  <a:cubicBezTo>
                    <a:pt x="1035" y="9174"/>
                    <a:pt x="1535" y="9674"/>
                    <a:pt x="2035" y="10108"/>
                  </a:cubicBezTo>
                  <a:cubicBezTo>
                    <a:pt x="2701" y="10709"/>
                    <a:pt x="3320" y="11009"/>
                    <a:pt x="3925" y="11009"/>
                  </a:cubicBezTo>
                  <a:cubicBezTo>
                    <a:pt x="4564" y="11009"/>
                    <a:pt x="5188" y="10675"/>
                    <a:pt x="5838" y="10008"/>
                  </a:cubicBezTo>
                  <a:cubicBezTo>
                    <a:pt x="6272" y="9607"/>
                    <a:pt x="6605" y="9107"/>
                    <a:pt x="6972" y="8673"/>
                  </a:cubicBezTo>
                  <a:cubicBezTo>
                    <a:pt x="7030" y="8124"/>
                    <a:pt x="6763" y="7926"/>
                    <a:pt x="6343" y="7926"/>
                  </a:cubicBezTo>
                  <a:cubicBezTo>
                    <a:pt x="6278" y="7926"/>
                    <a:pt x="6210" y="7931"/>
                    <a:pt x="6138" y="7939"/>
                  </a:cubicBezTo>
                  <a:cubicBezTo>
                    <a:pt x="5805" y="8306"/>
                    <a:pt x="5438" y="8673"/>
                    <a:pt x="5138" y="9040"/>
                  </a:cubicBezTo>
                  <a:cubicBezTo>
                    <a:pt x="4721" y="9557"/>
                    <a:pt x="4312" y="9791"/>
                    <a:pt x="3895" y="9791"/>
                  </a:cubicBezTo>
                  <a:cubicBezTo>
                    <a:pt x="3478" y="9791"/>
                    <a:pt x="3053" y="9557"/>
                    <a:pt x="2603" y="9140"/>
                  </a:cubicBezTo>
                  <a:cubicBezTo>
                    <a:pt x="1468" y="8106"/>
                    <a:pt x="1368" y="7639"/>
                    <a:pt x="2269" y="6538"/>
                  </a:cubicBezTo>
                  <a:cubicBezTo>
                    <a:pt x="3870" y="4704"/>
                    <a:pt x="5471" y="2836"/>
                    <a:pt x="7072" y="1001"/>
                  </a:cubicBezTo>
                  <a:cubicBezTo>
                    <a:pt x="6839" y="534"/>
                    <a:pt x="6539" y="201"/>
                    <a:pt x="6072" y="0"/>
                  </a:cubicBezTo>
                  <a:close/>
                </a:path>
              </a:pathLst>
            </a:custGeom>
            <a:solidFill>
              <a:srgbClr val="6657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45"/>
            <p:cNvSpPr/>
            <p:nvPr/>
          </p:nvSpPr>
          <p:spPr>
            <a:xfrm>
              <a:off x="9887050" y="2557163"/>
              <a:ext cx="146775" cy="159375"/>
            </a:xfrm>
            <a:custGeom>
              <a:rect b="b" l="l" r="r" t="t"/>
              <a:pathLst>
                <a:path extrusionOk="0" h="6375" w="5871">
                  <a:moveTo>
                    <a:pt x="2341" y="1"/>
                  </a:moveTo>
                  <a:cubicBezTo>
                    <a:pt x="1807" y="1"/>
                    <a:pt x="1333" y="401"/>
                    <a:pt x="901" y="1171"/>
                  </a:cubicBezTo>
                  <a:cubicBezTo>
                    <a:pt x="834" y="1304"/>
                    <a:pt x="734" y="1404"/>
                    <a:pt x="634" y="1471"/>
                  </a:cubicBezTo>
                  <a:cubicBezTo>
                    <a:pt x="0" y="2005"/>
                    <a:pt x="0" y="2472"/>
                    <a:pt x="767" y="2939"/>
                  </a:cubicBezTo>
                  <a:cubicBezTo>
                    <a:pt x="1001" y="3072"/>
                    <a:pt x="1134" y="3306"/>
                    <a:pt x="1334" y="3506"/>
                  </a:cubicBezTo>
                  <a:cubicBezTo>
                    <a:pt x="1668" y="3639"/>
                    <a:pt x="2002" y="3839"/>
                    <a:pt x="2168" y="4206"/>
                  </a:cubicBezTo>
                  <a:cubicBezTo>
                    <a:pt x="3136" y="4907"/>
                    <a:pt x="4103" y="5607"/>
                    <a:pt x="5170" y="6375"/>
                  </a:cubicBezTo>
                  <a:cubicBezTo>
                    <a:pt x="5271" y="5607"/>
                    <a:pt x="5337" y="5040"/>
                    <a:pt x="5437" y="4473"/>
                  </a:cubicBezTo>
                  <a:cubicBezTo>
                    <a:pt x="5604" y="3372"/>
                    <a:pt x="5871" y="2238"/>
                    <a:pt x="4637" y="1504"/>
                  </a:cubicBezTo>
                  <a:cubicBezTo>
                    <a:pt x="4603" y="904"/>
                    <a:pt x="4170" y="804"/>
                    <a:pt x="3703" y="737"/>
                  </a:cubicBezTo>
                  <a:cubicBezTo>
                    <a:pt x="3207" y="242"/>
                    <a:pt x="2756" y="1"/>
                    <a:pt x="2341" y="1"/>
                  </a:cubicBezTo>
                  <a:close/>
                </a:path>
              </a:pathLst>
            </a:custGeom>
            <a:solidFill>
              <a:srgbClr val="9B74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45"/>
            <p:cNvSpPr/>
            <p:nvPr/>
          </p:nvSpPr>
          <p:spPr>
            <a:xfrm>
              <a:off x="9979600" y="2529713"/>
              <a:ext cx="62575" cy="65075"/>
            </a:xfrm>
            <a:custGeom>
              <a:rect b="b" l="l" r="r" t="t"/>
              <a:pathLst>
                <a:path extrusionOk="0" h="2603" w="2503">
                  <a:moveTo>
                    <a:pt x="1669" y="1"/>
                  </a:moveTo>
                  <a:cubicBezTo>
                    <a:pt x="1135" y="601"/>
                    <a:pt x="568" y="1235"/>
                    <a:pt x="1" y="1835"/>
                  </a:cubicBezTo>
                  <a:cubicBezTo>
                    <a:pt x="334" y="2069"/>
                    <a:pt x="635" y="2336"/>
                    <a:pt x="935" y="2602"/>
                  </a:cubicBezTo>
                  <a:cubicBezTo>
                    <a:pt x="1468" y="1935"/>
                    <a:pt x="2002" y="1268"/>
                    <a:pt x="2503" y="634"/>
                  </a:cubicBezTo>
                  <a:cubicBezTo>
                    <a:pt x="2236" y="401"/>
                    <a:pt x="1969" y="201"/>
                    <a:pt x="1669" y="1"/>
                  </a:cubicBezTo>
                  <a:close/>
                </a:path>
              </a:pathLst>
            </a:custGeom>
            <a:solidFill>
              <a:srgbClr val="6657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45"/>
            <p:cNvSpPr/>
            <p:nvPr/>
          </p:nvSpPr>
          <p:spPr>
            <a:xfrm>
              <a:off x="10074675" y="840363"/>
              <a:ext cx="132625" cy="170800"/>
            </a:xfrm>
            <a:custGeom>
              <a:rect b="b" l="l" r="r" t="t"/>
              <a:pathLst>
                <a:path extrusionOk="0" h="6832" w="5305">
                  <a:moveTo>
                    <a:pt x="3384" y="0"/>
                  </a:moveTo>
                  <a:cubicBezTo>
                    <a:pt x="3062" y="0"/>
                    <a:pt x="2736" y="60"/>
                    <a:pt x="2402" y="226"/>
                  </a:cubicBezTo>
                  <a:cubicBezTo>
                    <a:pt x="1468" y="393"/>
                    <a:pt x="934" y="1094"/>
                    <a:pt x="768" y="1827"/>
                  </a:cubicBezTo>
                  <a:cubicBezTo>
                    <a:pt x="334" y="3462"/>
                    <a:pt x="0" y="5130"/>
                    <a:pt x="0" y="6831"/>
                  </a:cubicBezTo>
                  <a:cubicBezTo>
                    <a:pt x="634" y="6397"/>
                    <a:pt x="1268" y="5964"/>
                    <a:pt x="1602" y="5263"/>
                  </a:cubicBezTo>
                  <a:cubicBezTo>
                    <a:pt x="2132" y="5538"/>
                    <a:pt x="2674" y="5686"/>
                    <a:pt x="3228" y="5686"/>
                  </a:cubicBezTo>
                  <a:cubicBezTo>
                    <a:pt x="3614" y="5686"/>
                    <a:pt x="4006" y="5614"/>
                    <a:pt x="4404" y="5463"/>
                  </a:cubicBezTo>
                  <a:cubicBezTo>
                    <a:pt x="4704" y="3762"/>
                    <a:pt x="5004" y="2028"/>
                    <a:pt x="5304" y="326"/>
                  </a:cubicBezTo>
                  <a:cubicBezTo>
                    <a:pt x="4659" y="237"/>
                    <a:pt x="4029" y="0"/>
                    <a:pt x="338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45"/>
            <p:cNvSpPr/>
            <p:nvPr/>
          </p:nvSpPr>
          <p:spPr>
            <a:xfrm>
              <a:off x="9973775" y="1484813"/>
              <a:ext cx="129275" cy="162625"/>
            </a:xfrm>
            <a:custGeom>
              <a:rect b="b" l="l" r="r" t="t"/>
              <a:pathLst>
                <a:path extrusionOk="0" h="6505" w="5171">
                  <a:moveTo>
                    <a:pt x="3468" y="0"/>
                  </a:moveTo>
                  <a:cubicBezTo>
                    <a:pt x="3094" y="0"/>
                    <a:pt x="2717" y="62"/>
                    <a:pt x="2335" y="233"/>
                  </a:cubicBezTo>
                  <a:cubicBezTo>
                    <a:pt x="1568" y="400"/>
                    <a:pt x="1201" y="967"/>
                    <a:pt x="801" y="1568"/>
                  </a:cubicBezTo>
                  <a:cubicBezTo>
                    <a:pt x="334" y="3169"/>
                    <a:pt x="34" y="4803"/>
                    <a:pt x="0" y="6505"/>
                  </a:cubicBezTo>
                  <a:cubicBezTo>
                    <a:pt x="367" y="5704"/>
                    <a:pt x="1068" y="5304"/>
                    <a:pt x="1802" y="4937"/>
                  </a:cubicBezTo>
                  <a:cubicBezTo>
                    <a:pt x="2005" y="4892"/>
                    <a:pt x="2206" y="4874"/>
                    <a:pt x="2407" y="4874"/>
                  </a:cubicBezTo>
                  <a:cubicBezTo>
                    <a:pt x="3094" y="4874"/>
                    <a:pt x="3765" y="5085"/>
                    <a:pt x="4437" y="5137"/>
                  </a:cubicBezTo>
                  <a:cubicBezTo>
                    <a:pt x="4670" y="3502"/>
                    <a:pt x="4937" y="1868"/>
                    <a:pt x="5171" y="267"/>
                  </a:cubicBezTo>
                  <a:cubicBezTo>
                    <a:pt x="4605" y="146"/>
                    <a:pt x="4040" y="0"/>
                    <a:pt x="346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45"/>
            <p:cNvSpPr/>
            <p:nvPr/>
          </p:nvSpPr>
          <p:spPr>
            <a:xfrm>
              <a:off x="10051325" y="1009613"/>
              <a:ext cx="127625" cy="148300"/>
            </a:xfrm>
            <a:custGeom>
              <a:rect b="b" l="l" r="r" t="t"/>
              <a:pathLst>
                <a:path extrusionOk="0" h="5932" w="5105">
                  <a:moveTo>
                    <a:pt x="3296" y="0"/>
                  </a:moveTo>
                  <a:cubicBezTo>
                    <a:pt x="2965" y="0"/>
                    <a:pt x="2633" y="43"/>
                    <a:pt x="2302" y="161"/>
                  </a:cubicBezTo>
                  <a:cubicBezTo>
                    <a:pt x="1568" y="428"/>
                    <a:pt x="1068" y="895"/>
                    <a:pt x="701" y="1562"/>
                  </a:cubicBezTo>
                  <a:cubicBezTo>
                    <a:pt x="267" y="2996"/>
                    <a:pt x="34" y="4431"/>
                    <a:pt x="0" y="5932"/>
                  </a:cubicBezTo>
                  <a:cubicBezTo>
                    <a:pt x="401" y="5065"/>
                    <a:pt x="1101" y="4531"/>
                    <a:pt x="2035" y="4264"/>
                  </a:cubicBezTo>
                  <a:cubicBezTo>
                    <a:pt x="2162" y="4259"/>
                    <a:pt x="2289" y="4256"/>
                    <a:pt x="2415" y="4256"/>
                  </a:cubicBezTo>
                  <a:cubicBezTo>
                    <a:pt x="3088" y="4256"/>
                    <a:pt x="3758" y="4334"/>
                    <a:pt x="4404" y="4531"/>
                  </a:cubicBezTo>
                  <a:cubicBezTo>
                    <a:pt x="4637" y="3097"/>
                    <a:pt x="4871" y="1662"/>
                    <a:pt x="5104" y="228"/>
                  </a:cubicBezTo>
                  <a:cubicBezTo>
                    <a:pt x="4501" y="142"/>
                    <a:pt x="3899" y="0"/>
                    <a:pt x="329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45"/>
            <p:cNvSpPr/>
            <p:nvPr/>
          </p:nvSpPr>
          <p:spPr>
            <a:xfrm>
              <a:off x="10077175" y="848513"/>
              <a:ext cx="685525" cy="860050"/>
            </a:xfrm>
            <a:custGeom>
              <a:rect b="b" l="l" r="r" t="t"/>
              <a:pathLst>
                <a:path extrusionOk="0" h="34402" w="27421">
                  <a:moveTo>
                    <a:pt x="5204" y="0"/>
                  </a:moveTo>
                  <a:cubicBezTo>
                    <a:pt x="4837" y="234"/>
                    <a:pt x="4671" y="601"/>
                    <a:pt x="4604" y="1001"/>
                  </a:cubicBezTo>
                  <a:cubicBezTo>
                    <a:pt x="4404" y="2335"/>
                    <a:pt x="4103" y="3703"/>
                    <a:pt x="4003" y="5071"/>
                  </a:cubicBezTo>
                  <a:cubicBezTo>
                    <a:pt x="3870" y="5571"/>
                    <a:pt x="3803" y="6105"/>
                    <a:pt x="3770" y="6638"/>
                  </a:cubicBezTo>
                  <a:cubicBezTo>
                    <a:pt x="3436" y="8039"/>
                    <a:pt x="3236" y="9440"/>
                    <a:pt x="3103" y="10875"/>
                  </a:cubicBezTo>
                  <a:cubicBezTo>
                    <a:pt x="2602" y="12976"/>
                    <a:pt x="2369" y="15078"/>
                    <a:pt x="2035" y="17213"/>
                  </a:cubicBezTo>
                  <a:cubicBezTo>
                    <a:pt x="1602" y="19981"/>
                    <a:pt x="1068" y="22750"/>
                    <a:pt x="768" y="25552"/>
                  </a:cubicBezTo>
                  <a:cubicBezTo>
                    <a:pt x="401" y="26920"/>
                    <a:pt x="267" y="28321"/>
                    <a:pt x="67" y="29688"/>
                  </a:cubicBezTo>
                  <a:cubicBezTo>
                    <a:pt x="1" y="30022"/>
                    <a:pt x="34" y="30355"/>
                    <a:pt x="234" y="30656"/>
                  </a:cubicBezTo>
                  <a:cubicBezTo>
                    <a:pt x="634" y="31056"/>
                    <a:pt x="1168" y="31089"/>
                    <a:pt x="1702" y="31189"/>
                  </a:cubicBezTo>
                  <a:cubicBezTo>
                    <a:pt x="8273" y="32223"/>
                    <a:pt x="14844" y="33291"/>
                    <a:pt x="21449" y="34325"/>
                  </a:cubicBezTo>
                  <a:cubicBezTo>
                    <a:pt x="21661" y="34363"/>
                    <a:pt x="21873" y="34402"/>
                    <a:pt x="22085" y="34402"/>
                  </a:cubicBezTo>
                  <a:cubicBezTo>
                    <a:pt x="22240" y="34402"/>
                    <a:pt x="22395" y="34381"/>
                    <a:pt x="22550" y="34325"/>
                  </a:cubicBezTo>
                  <a:cubicBezTo>
                    <a:pt x="24118" y="24385"/>
                    <a:pt x="25719" y="14444"/>
                    <a:pt x="27320" y="4504"/>
                  </a:cubicBezTo>
                  <a:cubicBezTo>
                    <a:pt x="27420" y="3803"/>
                    <a:pt x="27220" y="3470"/>
                    <a:pt x="26486" y="3336"/>
                  </a:cubicBezTo>
                  <a:cubicBezTo>
                    <a:pt x="19414" y="2235"/>
                    <a:pt x="12309" y="1135"/>
                    <a:pt x="520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45"/>
            <p:cNvSpPr/>
            <p:nvPr/>
          </p:nvSpPr>
          <p:spPr>
            <a:xfrm>
              <a:off x="9992125" y="1107013"/>
              <a:ext cx="170125" cy="527075"/>
            </a:xfrm>
            <a:custGeom>
              <a:rect b="b" l="l" r="r" t="t"/>
              <a:pathLst>
                <a:path extrusionOk="0" h="21083" w="6805">
                  <a:moveTo>
                    <a:pt x="5197" y="0"/>
                  </a:moveTo>
                  <a:cubicBezTo>
                    <a:pt x="4197" y="0"/>
                    <a:pt x="3104" y="481"/>
                    <a:pt x="2635" y="1235"/>
                  </a:cubicBezTo>
                  <a:cubicBezTo>
                    <a:pt x="1234" y="6372"/>
                    <a:pt x="867" y="11276"/>
                    <a:pt x="0" y="16380"/>
                  </a:cubicBezTo>
                  <a:cubicBezTo>
                    <a:pt x="6305" y="13277"/>
                    <a:pt x="3269" y="21083"/>
                    <a:pt x="6805" y="635"/>
                  </a:cubicBezTo>
                  <a:cubicBezTo>
                    <a:pt x="6429" y="194"/>
                    <a:pt x="5832" y="0"/>
                    <a:pt x="519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45"/>
            <p:cNvSpPr/>
            <p:nvPr/>
          </p:nvSpPr>
          <p:spPr>
            <a:xfrm>
              <a:off x="9952075" y="1599138"/>
              <a:ext cx="688850" cy="253175"/>
            </a:xfrm>
            <a:custGeom>
              <a:rect b="b" l="l" r="r" t="t"/>
              <a:pathLst>
                <a:path extrusionOk="0" h="10127" w="27554">
                  <a:moveTo>
                    <a:pt x="3689" y="1"/>
                  </a:moveTo>
                  <a:cubicBezTo>
                    <a:pt x="3400" y="1"/>
                    <a:pt x="3103" y="30"/>
                    <a:pt x="2803" y="64"/>
                  </a:cubicBezTo>
                  <a:cubicBezTo>
                    <a:pt x="1936" y="464"/>
                    <a:pt x="968" y="731"/>
                    <a:pt x="868" y="1932"/>
                  </a:cubicBezTo>
                  <a:cubicBezTo>
                    <a:pt x="1" y="4066"/>
                    <a:pt x="835" y="6101"/>
                    <a:pt x="2803" y="6435"/>
                  </a:cubicBezTo>
                  <a:cubicBezTo>
                    <a:pt x="10475" y="7669"/>
                    <a:pt x="18147" y="8870"/>
                    <a:pt x="25819" y="10104"/>
                  </a:cubicBezTo>
                  <a:cubicBezTo>
                    <a:pt x="25919" y="10119"/>
                    <a:pt x="26009" y="10127"/>
                    <a:pt x="26091" y="10127"/>
                  </a:cubicBezTo>
                  <a:cubicBezTo>
                    <a:pt x="26560" y="10127"/>
                    <a:pt x="26753" y="9881"/>
                    <a:pt x="26753" y="9370"/>
                  </a:cubicBezTo>
                  <a:cubicBezTo>
                    <a:pt x="26520" y="9003"/>
                    <a:pt x="26420" y="8536"/>
                    <a:pt x="25986" y="8336"/>
                  </a:cubicBezTo>
                  <a:cubicBezTo>
                    <a:pt x="25886" y="8370"/>
                    <a:pt x="25819" y="8403"/>
                    <a:pt x="25753" y="8470"/>
                  </a:cubicBezTo>
                  <a:cubicBezTo>
                    <a:pt x="25605" y="8636"/>
                    <a:pt x="25436" y="8679"/>
                    <a:pt x="25259" y="8679"/>
                  </a:cubicBezTo>
                  <a:cubicBezTo>
                    <a:pt x="25116" y="8679"/>
                    <a:pt x="24967" y="8651"/>
                    <a:pt x="24819" y="8636"/>
                  </a:cubicBezTo>
                  <a:cubicBezTo>
                    <a:pt x="24352" y="8603"/>
                    <a:pt x="23885" y="8436"/>
                    <a:pt x="23418" y="8436"/>
                  </a:cubicBezTo>
                  <a:cubicBezTo>
                    <a:pt x="18314" y="7669"/>
                    <a:pt x="13244" y="6802"/>
                    <a:pt x="8140" y="6068"/>
                  </a:cubicBezTo>
                  <a:cubicBezTo>
                    <a:pt x="8023" y="6156"/>
                    <a:pt x="7921" y="6191"/>
                    <a:pt x="7831" y="6191"/>
                  </a:cubicBezTo>
                  <a:cubicBezTo>
                    <a:pt x="7509" y="6191"/>
                    <a:pt x="7318" y="5753"/>
                    <a:pt x="7006" y="5701"/>
                  </a:cubicBezTo>
                  <a:cubicBezTo>
                    <a:pt x="6572" y="5568"/>
                    <a:pt x="6105" y="5501"/>
                    <a:pt x="5638" y="5467"/>
                  </a:cubicBezTo>
                  <a:cubicBezTo>
                    <a:pt x="5394" y="5486"/>
                    <a:pt x="5150" y="5579"/>
                    <a:pt x="4917" y="5579"/>
                  </a:cubicBezTo>
                  <a:cubicBezTo>
                    <a:pt x="4737" y="5579"/>
                    <a:pt x="4564" y="5523"/>
                    <a:pt x="4404" y="5334"/>
                  </a:cubicBezTo>
                  <a:cubicBezTo>
                    <a:pt x="4071" y="5134"/>
                    <a:pt x="3670" y="5134"/>
                    <a:pt x="3303" y="5067"/>
                  </a:cubicBezTo>
                  <a:cubicBezTo>
                    <a:pt x="2236" y="4900"/>
                    <a:pt x="1702" y="3933"/>
                    <a:pt x="2069" y="2899"/>
                  </a:cubicBezTo>
                  <a:cubicBezTo>
                    <a:pt x="2169" y="2599"/>
                    <a:pt x="2403" y="2365"/>
                    <a:pt x="2569" y="2098"/>
                  </a:cubicBezTo>
                  <a:cubicBezTo>
                    <a:pt x="2841" y="1807"/>
                    <a:pt x="3147" y="1731"/>
                    <a:pt x="3473" y="1731"/>
                  </a:cubicBezTo>
                  <a:cubicBezTo>
                    <a:pt x="3708" y="1731"/>
                    <a:pt x="3953" y="1770"/>
                    <a:pt x="4204" y="1798"/>
                  </a:cubicBezTo>
                  <a:cubicBezTo>
                    <a:pt x="11576" y="2966"/>
                    <a:pt x="18948" y="4167"/>
                    <a:pt x="26320" y="5334"/>
                  </a:cubicBezTo>
                  <a:cubicBezTo>
                    <a:pt x="26449" y="5364"/>
                    <a:pt x="26575" y="5382"/>
                    <a:pt x="26696" y="5382"/>
                  </a:cubicBezTo>
                  <a:cubicBezTo>
                    <a:pt x="26983" y="5382"/>
                    <a:pt x="27243" y="5282"/>
                    <a:pt x="27454" y="5000"/>
                  </a:cubicBezTo>
                  <a:cubicBezTo>
                    <a:pt x="27487" y="4767"/>
                    <a:pt x="27521" y="4533"/>
                    <a:pt x="27554" y="4300"/>
                  </a:cubicBezTo>
                  <a:cubicBezTo>
                    <a:pt x="27220" y="4000"/>
                    <a:pt x="26753" y="3966"/>
                    <a:pt x="26320" y="3900"/>
                  </a:cubicBezTo>
                  <a:cubicBezTo>
                    <a:pt x="19315" y="2799"/>
                    <a:pt x="12310" y="1665"/>
                    <a:pt x="5305" y="564"/>
                  </a:cubicBezTo>
                  <a:cubicBezTo>
                    <a:pt x="4815" y="119"/>
                    <a:pt x="4267" y="1"/>
                    <a:pt x="368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45"/>
            <p:cNvSpPr/>
            <p:nvPr/>
          </p:nvSpPr>
          <p:spPr>
            <a:xfrm>
              <a:off x="10064675" y="970863"/>
              <a:ext cx="120100" cy="73400"/>
            </a:xfrm>
            <a:custGeom>
              <a:rect b="b" l="l" r="r" t="t"/>
              <a:pathLst>
                <a:path extrusionOk="0" h="2936" w="4804">
                  <a:moveTo>
                    <a:pt x="3149" y="1"/>
                  </a:moveTo>
                  <a:cubicBezTo>
                    <a:pt x="1903" y="1"/>
                    <a:pt x="870" y="483"/>
                    <a:pt x="400" y="1611"/>
                  </a:cubicBezTo>
                  <a:cubicBezTo>
                    <a:pt x="200" y="2111"/>
                    <a:pt x="0" y="2812"/>
                    <a:pt x="200" y="2912"/>
                  </a:cubicBezTo>
                  <a:cubicBezTo>
                    <a:pt x="222" y="2928"/>
                    <a:pt x="249" y="2936"/>
                    <a:pt x="279" y="2936"/>
                  </a:cubicBezTo>
                  <a:cubicBezTo>
                    <a:pt x="431" y="2936"/>
                    <a:pt x="672" y="2746"/>
                    <a:pt x="867" y="2578"/>
                  </a:cubicBezTo>
                  <a:cubicBezTo>
                    <a:pt x="1268" y="2078"/>
                    <a:pt x="1835" y="1544"/>
                    <a:pt x="2569" y="1511"/>
                  </a:cubicBezTo>
                  <a:cubicBezTo>
                    <a:pt x="2594" y="1510"/>
                    <a:pt x="2618" y="1509"/>
                    <a:pt x="2643" y="1509"/>
                  </a:cubicBezTo>
                  <a:cubicBezTo>
                    <a:pt x="3224" y="1509"/>
                    <a:pt x="3630" y="1807"/>
                    <a:pt x="4001" y="1807"/>
                  </a:cubicBezTo>
                  <a:cubicBezTo>
                    <a:pt x="4092" y="1807"/>
                    <a:pt x="4181" y="1789"/>
                    <a:pt x="4270" y="1744"/>
                  </a:cubicBezTo>
                  <a:cubicBezTo>
                    <a:pt x="4537" y="1611"/>
                    <a:pt x="4804" y="1244"/>
                    <a:pt x="4804" y="243"/>
                  </a:cubicBezTo>
                  <a:cubicBezTo>
                    <a:pt x="4232" y="86"/>
                    <a:pt x="3672" y="1"/>
                    <a:pt x="314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45"/>
            <p:cNvSpPr/>
            <p:nvPr/>
          </p:nvSpPr>
          <p:spPr>
            <a:xfrm>
              <a:off x="10596725" y="1724138"/>
              <a:ext cx="41700" cy="108425"/>
            </a:xfrm>
            <a:custGeom>
              <a:rect b="b" l="l" r="r" t="t"/>
              <a:pathLst>
                <a:path extrusionOk="0" h="4337" w="1668">
                  <a:moveTo>
                    <a:pt x="1668" y="0"/>
                  </a:moveTo>
                  <a:cubicBezTo>
                    <a:pt x="1368" y="34"/>
                    <a:pt x="1034" y="67"/>
                    <a:pt x="734" y="101"/>
                  </a:cubicBezTo>
                  <a:cubicBezTo>
                    <a:pt x="467" y="201"/>
                    <a:pt x="367" y="434"/>
                    <a:pt x="334" y="701"/>
                  </a:cubicBezTo>
                  <a:cubicBezTo>
                    <a:pt x="267" y="834"/>
                    <a:pt x="267" y="968"/>
                    <a:pt x="234" y="1135"/>
                  </a:cubicBezTo>
                  <a:cubicBezTo>
                    <a:pt x="200" y="1301"/>
                    <a:pt x="167" y="1502"/>
                    <a:pt x="167" y="1702"/>
                  </a:cubicBezTo>
                  <a:cubicBezTo>
                    <a:pt x="100" y="1902"/>
                    <a:pt x="100" y="2069"/>
                    <a:pt x="67" y="2269"/>
                  </a:cubicBezTo>
                  <a:cubicBezTo>
                    <a:pt x="0" y="2469"/>
                    <a:pt x="0" y="2669"/>
                    <a:pt x="0" y="2869"/>
                  </a:cubicBezTo>
                  <a:cubicBezTo>
                    <a:pt x="0" y="3103"/>
                    <a:pt x="33" y="3303"/>
                    <a:pt x="234" y="3403"/>
                  </a:cubicBezTo>
                  <a:cubicBezTo>
                    <a:pt x="100" y="4003"/>
                    <a:pt x="500" y="4203"/>
                    <a:pt x="967" y="4337"/>
                  </a:cubicBezTo>
                  <a:cubicBezTo>
                    <a:pt x="1201" y="2903"/>
                    <a:pt x="1434" y="1468"/>
                    <a:pt x="166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45"/>
            <p:cNvSpPr/>
            <p:nvPr/>
          </p:nvSpPr>
          <p:spPr>
            <a:xfrm>
              <a:off x="10225625" y="1145088"/>
              <a:ext cx="376125" cy="411175"/>
            </a:xfrm>
            <a:custGeom>
              <a:rect b="b" l="l" r="r" t="t"/>
              <a:pathLst>
                <a:path extrusionOk="0" h="16447" w="15045">
                  <a:moveTo>
                    <a:pt x="3161" y="0"/>
                  </a:moveTo>
                  <a:cubicBezTo>
                    <a:pt x="2467" y="0"/>
                    <a:pt x="2172" y="342"/>
                    <a:pt x="2035" y="1247"/>
                  </a:cubicBezTo>
                  <a:cubicBezTo>
                    <a:pt x="1701" y="3248"/>
                    <a:pt x="1401" y="5250"/>
                    <a:pt x="1068" y="7251"/>
                  </a:cubicBezTo>
                  <a:cubicBezTo>
                    <a:pt x="767" y="9286"/>
                    <a:pt x="434" y="11287"/>
                    <a:pt x="134" y="13322"/>
                  </a:cubicBezTo>
                  <a:cubicBezTo>
                    <a:pt x="0" y="14023"/>
                    <a:pt x="134" y="14590"/>
                    <a:pt x="934" y="14723"/>
                  </a:cubicBezTo>
                  <a:cubicBezTo>
                    <a:pt x="4537" y="15290"/>
                    <a:pt x="8106" y="15857"/>
                    <a:pt x="11708" y="16424"/>
                  </a:cubicBezTo>
                  <a:cubicBezTo>
                    <a:pt x="11793" y="16439"/>
                    <a:pt x="11874" y="16447"/>
                    <a:pt x="11950" y="16447"/>
                  </a:cubicBezTo>
                  <a:cubicBezTo>
                    <a:pt x="12389" y="16447"/>
                    <a:pt x="12696" y="16201"/>
                    <a:pt x="12809" y="15690"/>
                  </a:cubicBezTo>
                  <a:cubicBezTo>
                    <a:pt x="12909" y="15357"/>
                    <a:pt x="13009" y="14990"/>
                    <a:pt x="13076" y="14623"/>
                  </a:cubicBezTo>
                  <a:cubicBezTo>
                    <a:pt x="13677" y="10954"/>
                    <a:pt x="14244" y="7251"/>
                    <a:pt x="14844" y="3582"/>
                  </a:cubicBezTo>
                  <a:cubicBezTo>
                    <a:pt x="15044" y="2181"/>
                    <a:pt x="14777" y="1814"/>
                    <a:pt x="13443" y="1580"/>
                  </a:cubicBezTo>
                  <a:cubicBezTo>
                    <a:pt x="10174" y="1047"/>
                    <a:pt x="6938" y="546"/>
                    <a:pt x="3669" y="46"/>
                  </a:cubicBezTo>
                  <a:cubicBezTo>
                    <a:pt x="3480" y="16"/>
                    <a:pt x="3311" y="0"/>
                    <a:pt x="3161" y="0"/>
                  </a:cubicBezTo>
                  <a:close/>
                </a:path>
              </a:pathLst>
            </a:custGeom>
            <a:solidFill>
              <a:srgbClr val="F4EF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45"/>
            <p:cNvSpPr/>
            <p:nvPr/>
          </p:nvSpPr>
          <p:spPr>
            <a:xfrm>
              <a:off x="10296500" y="998688"/>
              <a:ext cx="331100" cy="83875"/>
            </a:xfrm>
            <a:custGeom>
              <a:rect b="b" l="l" r="r" t="t"/>
              <a:pathLst>
                <a:path extrusionOk="0" h="3355" w="13244">
                  <a:moveTo>
                    <a:pt x="913" y="1"/>
                  </a:moveTo>
                  <a:cubicBezTo>
                    <a:pt x="487" y="1"/>
                    <a:pt x="148" y="182"/>
                    <a:pt x="67" y="665"/>
                  </a:cubicBezTo>
                  <a:cubicBezTo>
                    <a:pt x="0" y="1299"/>
                    <a:pt x="467" y="1499"/>
                    <a:pt x="1001" y="1565"/>
                  </a:cubicBezTo>
                  <a:cubicBezTo>
                    <a:pt x="2869" y="1866"/>
                    <a:pt x="4704" y="2166"/>
                    <a:pt x="6538" y="2433"/>
                  </a:cubicBezTo>
                  <a:cubicBezTo>
                    <a:pt x="8340" y="2733"/>
                    <a:pt x="10174" y="3000"/>
                    <a:pt x="11976" y="3300"/>
                  </a:cubicBezTo>
                  <a:cubicBezTo>
                    <a:pt x="12136" y="3330"/>
                    <a:pt x="12293" y="3354"/>
                    <a:pt x="12438" y="3354"/>
                  </a:cubicBezTo>
                  <a:cubicBezTo>
                    <a:pt x="12777" y="3354"/>
                    <a:pt x="13050" y="3223"/>
                    <a:pt x="13143" y="2733"/>
                  </a:cubicBezTo>
                  <a:cubicBezTo>
                    <a:pt x="13243" y="2066"/>
                    <a:pt x="12843" y="1866"/>
                    <a:pt x="12276" y="1799"/>
                  </a:cubicBezTo>
                  <a:cubicBezTo>
                    <a:pt x="8573" y="1199"/>
                    <a:pt x="4904" y="631"/>
                    <a:pt x="1235" y="31"/>
                  </a:cubicBezTo>
                  <a:cubicBezTo>
                    <a:pt x="1124" y="12"/>
                    <a:pt x="1016" y="1"/>
                    <a:pt x="913" y="1"/>
                  </a:cubicBezTo>
                  <a:close/>
                </a:path>
              </a:pathLst>
            </a:custGeom>
            <a:solidFill>
              <a:srgbClr val="F4EF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45"/>
            <p:cNvSpPr/>
            <p:nvPr/>
          </p:nvSpPr>
          <p:spPr>
            <a:xfrm>
              <a:off x="10058825" y="1671563"/>
              <a:ext cx="101775" cy="90025"/>
            </a:xfrm>
            <a:custGeom>
              <a:rect b="b" l="l" r="r" t="t"/>
              <a:pathLst>
                <a:path extrusionOk="0" h="3601" w="4071">
                  <a:moveTo>
                    <a:pt x="1298" y="1"/>
                  </a:moveTo>
                  <a:cubicBezTo>
                    <a:pt x="1090" y="1"/>
                    <a:pt x="880" y="21"/>
                    <a:pt x="668" y="69"/>
                  </a:cubicBezTo>
                  <a:cubicBezTo>
                    <a:pt x="501" y="135"/>
                    <a:pt x="401" y="235"/>
                    <a:pt x="334" y="369"/>
                  </a:cubicBezTo>
                  <a:cubicBezTo>
                    <a:pt x="268" y="569"/>
                    <a:pt x="234" y="769"/>
                    <a:pt x="201" y="969"/>
                  </a:cubicBezTo>
                  <a:cubicBezTo>
                    <a:pt x="167" y="1136"/>
                    <a:pt x="134" y="1336"/>
                    <a:pt x="101" y="1536"/>
                  </a:cubicBezTo>
                  <a:cubicBezTo>
                    <a:pt x="67" y="1737"/>
                    <a:pt x="34" y="1937"/>
                    <a:pt x="34" y="2137"/>
                  </a:cubicBezTo>
                  <a:cubicBezTo>
                    <a:pt x="1" y="2337"/>
                    <a:pt x="134" y="2504"/>
                    <a:pt x="201" y="2704"/>
                  </a:cubicBezTo>
                  <a:cubicBezTo>
                    <a:pt x="256" y="3071"/>
                    <a:pt x="345" y="3189"/>
                    <a:pt x="449" y="3189"/>
                  </a:cubicBezTo>
                  <a:cubicBezTo>
                    <a:pt x="639" y="3189"/>
                    <a:pt x="878" y="2793"/>
                    <a:pt x="1054" y="2793"/>
                  </a:cubicBezTo>
                  <a:cubicBezTo>
                    <a:pt x="1070" y="2793"/>
                    <a:pt x="1086" y="2796"/>
                    <a:pt x="1101" y="2804"/>
                  </a:cubicBezTo>
                  <a:cubicBezTo>
                    <a:pt x="1323" y="2676"/>
                    <a:pt x="1533" y="2621"/>
                    <a:pt x="1734" y="2621"/>
                  </a:cubicBezTo>
                  <a:cubicBezTo>
                    <a:pt x="2109" y="2621"/>
                    <a:pt x="2456" y="2811"/>
                    <a:pt x="2803" y="3071"/>
                  </a:cubicBezTo>
                  <a:cubicBezTo>
                    <a:pt x="2808" y="3070"/>
                    <a:pt x="2812" y="3070"/>
                    <a:pt x="2817" y="3070"/>
                  </a:cubicBezTo>
                  <a:cubicBezTo>
                    <a:pt x="3028" y="3070"/>
                    <a:pt x="3052" y="3601"/>
                    <a:pt x="3280" y="3601"/>
                  </a:cubicBezTo>
                  <a:cubicBezTo>
                    <a:pt x="3358" y="3601"/>
                    <a:pt x="3461" y="3539"/>
                    <a:pt x="3603" y="3371"/>
                  </a:cubicBezTo>
                  <a:cubicBezTo>
                    <a:pt x="3703" y="2604"/>
                    <a:pt x="3803" y="1837"/>
                    <a:pt x="3903" y="1069"/>
                  </a:cubicBezTo>
                  <a:cubicBezTo>
                    <a:pt x="3937" y="803"/>
                    <a:pt x="4070" y="436"/>
                    <a:pt x="3670" y="402"/>
                  </a:cubicBezTo>
                  <a:cubicBezTo>
                    <a:pt x="2875" y="296"/>
                    <a:pt x="2101" y="1"/>
                    <a:pt x="1298" y="1"/>
                  </a:cubicBezTo>
                  <a:close/>
                </a:path>
              </a:pathLst>
            </a:custGeom>
            <a:solidFill>
              <a:srgbClr val="9B74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45"/>
            <p:cNvSpPr/>
            <p:nvPr/>
          </p:nvSpPr>
          <p:spPr>
            <a:xfrm>
              <a:off x="10086350" y="1728638"/>
              <a:ext cx="42550" cy="19700"/>
            </a:xfrm>
            <a:custGeom>
              <a:rect b="b" l="l" r="r" t="t"/>
              <a:pathLst>
                <a:path extrusionOk="0" h="788" w="1702">
                  <a:moveTo>
                    <a:pt x="889" y="0"/>
                  </a:moveTo>
                  <a:cubicBezTo>
                    <a:pt x="687" y="0"/>
                    <a:pt x="447" y="182"/>
                    <a:pt x="0" y="521"/>
                  </a:cubicBezTo>
                  <a:cubicBezTo>
                    <a:pt x="568" y="621"/>
                    <a:pt x="1135" y="688"/>
                    <a:pt x="1702" y="788"/>
                  </a:cubicBezTo>
                  <a:cubicBezTo>
                    <a:pt x="1306" y="249"/>
                    <a:pt x="1124" y="0"/>
                    <a:pt x="889" y="0"/>
                  </a:cubicBezTo>
                  <a:close/>
                </a:path>
              </a:pathLst>
            </a:custGeom>
            <a:solidFill>
              <a:srgbClr val="E4EA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45"/>
            <p:cNvSpPr/>
            <p:nvPr/>
          </p:nvSpPr>
          <p:spPr>
            <a:xfrm>
              <a:off x="9978775" y="1634988"/>
              <a:ext cx="636300" cy="189875"/>
            </a:xfrm>
            <a:custGeom>
              <a:rect b="b" l="l" r="r" t="t"/>
              <a:pathLst>
                <a:path extrusionOk="0" h="7595" w="25452">
                  <a:moveTo>
                    <a:pt x="2295" y="1"/>
                  </a:moveTo>
                  <a:cubicBezTo>
                    <a:pt x="1790" y="1"/>
                    <a:pt x="1364" y="186"/>
                    <a:pt x="1068" y="698"/>
                  </a:cubicBezTo>
                  <a:cubicBezTo>
                    <a:pt x="0" y="2232"/>
                    <a:pt x="567" y="3700"/>
                    <a:pt x="2402" y="4000"/>
                  </a:cubicBezTo>
                  <a:cubicBezTo>
                    <a:pt x="2736" y="4033"/>
                    <a:pt x="3069" y="4100"/>
                    <a:pt x="3403" y="4167"/>
                  </a:cubicBezTo>
                  <a:cubicBezTo>
                    <a:pt x="3436" y="3967"/>
                    <a:pt x="3470" y="3767"/>
                    <a:pt x="3503" y="3566"/>
                  </a:cubicBezTo>
                  <a:cubicBezTo>
                    <a:pt x="3536" y="3366"/>
                    <a:pt x="3570" y="3200"/>
                    <a:pt x="3603" y="2999"/>
                  </a:cubicBezTo>
                  <a:cubicBezTo>
                    <a:pt x="3603" y="2833"/>
                    <a:pt x="3636" y="2632"/>
                    <a:pt x="3670" y="2466"/>
                  </a:cubicBezTo>
                  <a:cubicBezTo>
                    <a:pt x="3703" y="2266"/>
                    <a:pt x="3736" y="2099"/>
                    <a:pt x="3770" y="1899"/>
                  </a:cubicBezTo>
                  <a:cubicBezTo>
                    <a:pt x="3770" y="1832"/>
                    <a:pt x="3803" y="1799"/>
                    <a:pt x="3803" y="1732"/>
                  </a:cubicBezTo>
                  <a:cubicBezTo>
                    <a:pt x="4370" y="1832"/>
                    <a:pt x="4937" y="1865"/>
                    <a:pt x="5504" y="1965"/>
                  </a:cubicBezTo>
                  <a:cubicBezTo>
                    <a:pt x="6739" y="2165"/>
                    <a:pt x="6739" y="2165"/>
                    <a:pt x="6605" y="3366"/>
                  </a:cubicBezTo>
                  <a:cubicBezTo>
                    <a:pt x="6538" y="3867"/>
                    <a:pt x="6272" y="4434"/>
                    <a:pt x="6805" y="4834"/>
                  </a:cubicBezTo>
                  <a:cubicBezTo>
                    <a:pt x="7172" y="4901"/>
                    <a:pt x="7539" y="4934"/>
                    <a:pt x="7906" y="5001"/>
                  </a:cubicBezTo>
                  <a:cubicBezTo>
                    <a:pt x="12776" y="5768"/>
                    <a:pt x="17646" y="6535"/>
                    <a:pt x="22550" y="7302"/>
                  </a:cubicBezTo>
                  <a:cubicBezTo>
                    <a:pt x="23084" y="7369"/>
                    <a:pt x="23651" y="7469"/>
                    <a:pt x="24184" y="7569"/>
                  </a:cubicBezTo>
                  <a:cubicBezTo>
                    <a:pt x="24268" y="7586"/>
                    <a:pt x="24344" y="7595"/>
                    <a:pt x="24412" y="7595"/>
                  </a:cubicBezTo>
                  <a:cubicBezTo>
                    <a:pt x="24745" y="7595"/>
                    <a:pt x="24879" y="7391"/>
                    <a:pt x="24851" y="7002"/>
                  </a:cubicBezTo>
                  <a:lnTo>
                    <a:pt x="24952" y="6969"/>
                  </a:lnTo>
                  <a:cubicBezTo>
                    <a:pt x="24952" y="6802"/>
                    <a:pt x="24985" y="6602"/>
                    <a:pt x="24985" y="6402"/>
                  </a:cubicBezTo>
                  <a:cubicBezTo>
                    <a:pt x="25018" y="6235"/>
                    <a:pt x="25052" y="6035"/>
                    <a:pt x="25052" y="5835"/>
                  </a:cubicBezTo>
                  <a:cubicBezTo>
                    <a:pt x="25085" y="5668"/>
                    <a:pt x="25118" y="5468"/>
                    <a:pt x="25152" y="5301"/>
                  </a:cubicBezTo>
                  <a:cubicBezTo>
                    <a:pt x="25185" y="5101"/>
                    <a:pt x="25218" y="4934"/>
                    <a:pt x="25252" y="4734"/>
                  </a:cubicBezTo>
                  <a:cubicBezTo>
                    <a:pt x="25252" y="4601"/>
                    <a:pt x="25285" y="4500"/>
                    <a:pt x="25285" y="4367"/>
                  </a:cubicBezTo>
                  <a:cubicBezTo>
                    <a:pt x="25352" y="4134"/>
                    <a:pt x="25419" y="3900"/>
                    <a:pt x="25452" y="3667"/>
                  </a:cubicBezTo>
                  <a:cubicBezTo>
                    <a:pt x="17880" y="2466"/>
                    <a:pt x="10274" y="1231"/>
                    <a:pt x="2669" y="31"/>
                  </a:cubicBezTo>
                  <a:cubicBezTo>
                    <a:pt x="2540" y="11"/>
                    <a:pt x="2415" y="1"/>
                    <a:pt x="229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9" name="Shape 589"/>
        <p:cNvGrpSpPr/>
        <p:nvPr/>
      </p:nvGrpSpPr>
      <p:grpSpPr>
        <a:xfrm>
          <a:off x="0" y="0"/>
          <a:ext cx="0" cy="0"/>
          <a:chOff x="0" y="0"/>
          <a:chExt cx="0" cy="0"/>
        </a:xfrm>
      </p:grpSpPr>
      <p:sp>
        <p:nvSpPr>
          <p:cNvPr id="590" name="Google Shape;590;p46"/>
          <p:cNvSpPr txBox="1"/>
          <p:nvPr>
            <p:ph idx="2" type="title"/>
          </p:nvPr>
        </p:nvSpPr>
        <p:spPr>
          <a:xfrm>
            <a:off x="681800" y="310525"/>
            <a:ext cx="7503900" cy="876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900"/>
              <a:t>Book 3</a:t>
            </a:r>
            <a:r>
              <a:rPr lang="en" sz="2900"/>
              <a:t>: Markets and Resources</a:t>
            </a:r>
            <a:endParaRPr sz="2900"/>
          </a:p>
        </p:txBody>
      </p:sp>
      <p:sp>
        <p:nvSpPr>
          <p:cNvPr id="591" name="Google Shape;591;p46"/>
          <p:cNvSpPr/>
          <p:nvPr/>
        </p:nvSpPr>
        <p:spPr>
          <a:xfrm>
            <a:off x="4203669" y="2960820"/>
            <a:ext cx="292121" cy="292121"/>
          </a:xfrm>
          <a:custGeom>
            <a:rect b="b" l="l" r="r" t="t"/>
            <a:pathLst>
              <a:path extrusionOk="0" h="7994" w="7994">
                <a:moveTo>
                  <a:pt x="3997" y="0"/>
                </a:moveTo>
                <a:cubicBezTo>
                  <a:pt x="3537" y="0"/>
                  <a:pt x="3160" y="377"/>
                  <a:pt x="3160" y="837"/>
                </a:cubicBezTo>
                <a:lnTo>
                  <a:pt x="3160" y="3160"/>
                </a:lnTo>
                <a:lnTo>
                  <a:pt x="858" y="3160"/>
                </a:lnTo>
                <a:cubicBezTo>
                  <a:pt x="377" y="3160"/>
                  <a:pt x="1" y="3536"/>
                  <a:pt x="1" y="3997"/>
                </a:cubicBezTo>
                <a:cubicBezTo>
                  <a:pt x="1" y="4457"/>
                  <a:pt x="377" y="4834"/>
                  <a:pt x="858" y="4834"/>
                </a:cubicBezTo>
                <a:lnTo>
                  <a:pt x="3160" y="4834"/>
                </a:lnTo>
                <a:lnTo>
                  <a:pt x="3160" y="7156"/>
                </a:lnTo>
                <a:cubicBezTo>
                  <a:pt x="3160" y="7617"/>
                  <a:pt x="3537" y="7993"/>
                  <a:pt x="3997" y="7993"/>
                </a:cubicBezTo>
                <a:cubicBezTo>
                  <a:pt x="4457" y="7993"/>
                  <a:pt x="4855" y="7617"/>
                  <a:pt x="4855" y="7156"/>
                </a:cubicBezTo>
                <a:lnTo>
                  <a:pt x="4855" y="4834"/>
                </a:lnTo>
                <a:lnTo>
                  <a:pt x="7156" y="4834"/>
                </a:lnTo>
                <a:cubicBezTo>
                  <a:pt x="7617" y="4834"/>
                  <a:pt x="7993" y="4457"/>
                  <a:pt x="7993" y="3997"/>
                </a:cubicBezTo>
                <a:cubicBezTo>
                  <a:pt x="7993" y="3536"/>
                  <a:pt x="7617" y="3160"/>
                  <a:pt x="7156" y="3160"/>
                </a:cubicBezTo>
                <a:lnTo>
                  <a:pt x="4855" y="3160"/>
                </a:lnTo>
                <a:lnTo>
                  <a:pt x="4855" y="837"/>
                </a:lnTo>
                <a:cubicBezTo>
                  <a:pt x="4855" y="377"/>
                  <a:pt x="4457" y="0"/>
                  <a:pt x="3997" y="0"/>
                </a:cubicBezTo>
                <a:close/>
              </a:path>
            </a:pathLst>
          </a:custGeom>
          <a:solidFill>
            <a:srgbClr val="F4EF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46"/>
          <p:cNvSpPr/>
          <p:nvPr/>
        </p:nvSpPr>
        <p:spPr>
          <a:xfrm>
            <a:off x="6467668" y="1156499"/>
            <a:ext cx="353398" cy="353314"/>
          </a:xfrm>
          <a:custGeom>
            <a:rect b="b" l="l" r="r" t="t"/>
            <a:pathLst>
              <a:path extrusionOk="0" h="2930" w="2931">
                <a:moveTo>
                  <a:pt x="1466" y="0"/>
                </a:moveTo>
                <a:cubicBezTo>
                  <a:pt x="1298" y="0"/>
                  <a:pt x="1152" y="147"/>
                  <a:pt x="1152" y="314"/>
                </a:cubicBezTo>
                <a:lnTo>
                  <a:pt x="1152" y="1172"/>
                </a:lnTo>
                <a:lnTo>
                  <a:pt x="315" y="1172"/>
                </a:lnTo>
                <a:cubicBezTo>
                  <a:pt x="147" y="1172"/>
                  <a:pt x="1" y="1298"/>
                  <a:pt x="1" y="1465"/>
                </a:cubicBezTo>
                <a:cubicBezTo>
                  <a:pt x="1" y="1632"/>
                  <a:pt x="147" y="1779"/>
                  <a:pt x="315" y="1779"/>
                </a:cubicBezTo>
                <a:lnTo>
                  <a:pt x="1152" y="1779"/>
                </a:lnTo>
                <a:lnTo>
                  <a:pt x="1152" y="2637"/>
                </a:lnTo>
                <a:cubicBezTo>
                  <a:pt x="1152" y="2804"/>
                  <a:pt x="1298" y="2930"/>
                  <a:pt x="1466" y="2930"/>
                </a:cubicBezTo>
                <a:cubicBezTo>
                  <a:pt x="1633" y="2930"/>
                  <a:pt x="1779" y="2804"/>
                  <a:pt x="1779" y="2637"/>
                </a:cubicBezTo>
                <a:lnTo>
                  <a:pt x="1779" y="1779"/>
                </a:lnTo>
                <a:lnTo>
                  <a:pt x="2616" y="1779"/>
                </a:lnTo>
                <a:cubicBezTo>
                  <a:pt x="2805" y="1779"/>
                  <a:pt x="2930" y="1632"/>
                  <a:pt x="2930" y="1465"/>
                </a:cubicBezTo>
                <a:cubicBezTo>
                  <a:pt x="2930" y="1298"/>
                  <a:pt x="2805" y="1172"/>
                  <a:pt x="2616" y="1172"/>
                </a:cubicBezTo>
                <a:lnTo>
                  <a:pt x="1779" y="1172"/>
                </a:lnTo>
                <a:lnTo>
                  <a:pt x="1779" y="314"/>
                </a:lnTo>
                <a:cubicBezTo>
                  <a:pt x="1779" y="147"/>
                  <a:pt x="1633" y="0"/>
                  <a:pt x="1466" y="0"/>
                </a:cubicBezTo>
                <a:close/>
              </a:path>
            </a:pathLst>
          </a:custGeom>
          <a:solidFill>
            <a:srgbClr val="F4EF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46"/>
          <p:cNvSpPr/>
          <p:nvPr/>
        </p:nvSpPr>
        <p:spPr>
          <a:xfrm>
            <a:off x="7456117" y="1572346"/>
            <a:ext cx="577253" cy="577221"/>
          </a:xfrm>
          <a:custGeom>
            <a:rect b="b" l="l" r="r" t="t"/>
            <a:pathLst>
              <a:path extrusionOk="0" h="4207" w="4207">
                <a:moveTo>
                  <a:pt x="2093" y="1"/>
                </a:moveTo>
                <a:cubicBezTo>
                  <a:pt x="1863" y="1"/>
                  <a:pt x="1654" y="210"/>
                  <a:pt x="1654" y="440"/>
                </a:cubicBezTo>
                <a:lnTo>
                  <a:pt x="1654" y="1675"/>
                </a:lnTo>
                <a:lnTo>
                  <a:pt x="440" y="1675"/>
                </a:lnTo>
                <a:cubicBezTo>
                  <a:pt x="189" y="1675"/>
                  <a:pt x="1" y="1863"/>
                  <a:pt x="1" y="2114"/>
                </a:cubicBezTo>
                <a:cubicBezTo>
                  <a:pt x="1" y="2344"/>
                  <a:pt x="189" y="2553"/>
                  <a:pt x="440" y="2553"/>
                </a:cubicBezTo>
                <a:lnTo>
                  <a:pt x="1654" y="2553"/>
                </a:lnTo>
                <a:lnTo>
                  <a:pt x="1654" y="3767"/>
                </a:lnTo>
                <a:cubicBezTo>
                  <a:pt x="1654" y="4018"/>
                  <a:pt x="1863" y="4206"/>
                  <a:pt x="2093" y="4206"/>
                </a:cubicBezTo>
                <a:cubicBezTo>
                  <a:pt x="2344" y="4206"/>
                  <a:pt x="2533" y="4018"/>
                  <a:pt x="2533" y="3767"/>
                </a:cubicBezTo>
                <a:lnTo>
                  <a:pt x="2533" y="2553"/>
                </a:lnTo>
                <a:lnTo>
                  <a:pt x="3767" y="2553"/>
                </a:lnTo>
                <a:cubicBezTo>
                  <a:pt x="3997" y="2553"/>
                  <a:pt x="4206" y="2344"/>
                  <a:pt x="4206" y="2114"/>
                </a:cubicBezTo>
                <a:cubicBezTo>
                  <a:pt x="4206" y="1863"/>
                  <a:pt x="4018" y="1675"/>
                  <a:pt x="3767" y="1675"/>
                </a:cubicBezTo>
                <a:lnTo>
                  <a:pt x="2533" y="1675"/>
                </a:lnTo>
                <a:lnTo>
                  <a:pt x="2533" y="440"/>
                </a:lnTo>
                <a:cubicBezTo>
                  <a:pt x="2533" y="210"/>
                  <a:pt x="2344" y="1"/>
                  <a:pt x="2093" y="1"/>
                </a:cubicBezTo>
                <a:close/>
              </a:path>
            </a:pathLst>
          </a:custGeom>
          <a:solidFill>
            <a:srgbClr val="F4EF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94" name="Google Shape;594;p46"/>
          <p:cNvGrpSpPr/>
          <p:nvPr/>
        </p:nvGrpSpPr>
        <p:grpSpPr>
          <a:xfrm>
            <a:off x="3774137" y="2025719"/>
            <a:ext cx="5041762" cy="2470004"/>
            <a:chOff x="4189650" y="2440275"/>
            <a:chExt cx="4195525" cy="2055425"/>
          </a:xfrm>
        </p:grpSpPr>
        <p:sp>
          <p:nvSpPr>
            <p:cNvPr id="595" name="Google Shape;595;p46"/>
            <p:cNvSpPr/>
            <p:nvPr/>
          </p:nvSpPr>
          <p:spPr>
            <a:xfrm>
              <a:off x="4189650" y="4130425"/>
              <a:ext cx="4195525" cy="365275"/>
            </a:xfrm>
            <a:custGeom>
              <a:rect b="b" l="l" r="r" t="t"/>
              <a:pathLst>
                <a:path extrusionOk="0" h="14611" w="167821">
                  <a:moveTo>
                    <a:pt x="83894" y="0"/>
                  </a:moveTo>
                  <a:cubicBezTo>
                    <a:pt x="37561" y="0"/>
                    <a:pt x="1" y="3269"/>
                    <a:pt x="1" y="7305"/>
                  </a:cubicBezTo>
                  <a:cubicBezTo>
                    <a:pt x="1" y="11342"/>
                    <a:pt x="37561" y="14611"/>
                    <a:pt x="83894" y="14611"/>
                  </a:cubicBezTo>
                  <a:cubicBezTo>
                    <a:pt x="130227" y="14611"/>
                    <a:pt x="167820" y="11342"/>
                    <a:pt x="167820" y="7305"/>
                  </a:cubicBezTo>
                  <a:cubicBezTo>
                    <a:pt x="167820" y="3269"/>
                    <a:pt x="130227" y="0"/>
                    <a:pt x="83894" y="0"/>
                  </a:cubicBezTo>
                  <a:close/>
                </a:path>
              </a:pathLst>
            </a:custGeom>
            <a:solidFill>
              <a:srgbClr val="4437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46"/>
            <p:cNvSpPr/>
            <p:nvPr/>
          </p:nvSpPr>
          <p:spPr>
            <a:xfrm>
              <a:off x="5619000" y="3139700"/>
              <a:ext cx="117625" cy="144300"/>
            </a:xfrm>
            <a:custGeom>
              <a:rect b="b" l="l" r="r" t="t"/>
              <a:pathLst>
                <a:path extrusionOk="0" h="5772" w="4705">
                  <a:moveTo>
                    <a:pt x="2202" y="1"/>
                  </a:moveTo>
                  <a:cubicBezTo>
                    <a:pt x="1969" y="1202"/>
                    <a:pt x="1635" y="2202"/>
                    <a:pt x="468" y="2603"/>
                  </a:cubicBezTo>
                  <a:cubicBezTo>
                    <a:pt x="460" y="2604"/>
                    <a:pt x="451" y="2605"/>
                    <a:pt x="442" y="2605"/>
                  </a:cubicBezTo>
                  <a:cubicBezTo>
                    <a:pt x="344" y="2605"/>
                    <a:pt x="212" y="2511"/>
                    <a:pt x="118" y="2511"/>
                  </a:cubicBezTo>
                  <a:cubicBezTo>
                    <a:pt x="49" y="2511"/>
                    <a:pt x="1" y="2562"/>
                    <a:pt x="1" y="2736"/>
                  </a:cubicBezTo>
                  <a:cubicBezTo>
                    <a:pt x="1" y="2970"/>
                    <a:pt x="134" y="3170"/>
                    <a:pt x="368" y="3270"/>
                  </a:cubicBezTo>
                  <a:cubicBezTo>
                    <a:pt x="901" y="3470"/>
                    <a:pt x="1468" y="3670"/>
                    <a:pt x="1735" y="4271"/>
                  </a:cubicBezTo>
                  <a:cubicBezTo>
                    <a:pt x="2002" y="4671"/>
                    <a:pt x="2102" y="5171"/>
                    <a:pt x="2202" y="5772"/>
                  </a:cubicBezTo>
                  <a:cubicBezTo>
                    <a:pt x="2603" y="4371"/>
                    <a:pt x="3203" y="3303"/>
                    <a:pt x="4704" y="2836"/>
                  </a:cubicBezTo>
                  <a:cubicBezTo>
                    <a:pt x="3503" y="2403"/>
                    <a:pt x="2769" y="1835"/>
                    <a:pt x="2536" y="735"/>
                  </a:cubicBezTo>
                  <a:cubicBezTo>
                    <a:pt x="2436" y="535"/>
                    <a:pt x="2336" y="334"/>
                    <a:pt x="2202" y="1"/>
                  </a:cubicBezTo>
                  <a:close/>
                </a:path>
              </a:pathLst>
            </a:custGeom>
            <a:solidFill>
              <a:srgbClr val="ECEC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46"/>
            <p:cNvSpPr/>
            <p:nvPr/>
          </p:nvSpPr>
          <p:spPr>
            <a:xfrm>
              <a:off x="5515600" y="2769450"/>
              <a:ext cx="120100" cy="133000"/>
            </a:xfrm>
            <a:custGeom>
              <a:rect b="b" l="l" r="r" t="t"/>
              <a:pathLst>
                <a:path extrusionOk="0" h="5320" w="4804">
                  <a:moveTo>
                    <a:pt x="2235" y="0"/>
                  </a:moveTo>
                  <a:cubicBezTo>
                    <a:pt x="1835" y="1368"/>
                    <a:pt x="1401" y="2402"/>
                    <a:pt x="0" y="2569"/>
                  </a:cubicBezTo>
                  <a:cubicBezTo>
                    <a:pt x="0" y="2802"/>
                    <a:pt x="134" y="2902"/>
                    <a:pt x="334" y="2969"/>
                  </a:cubicBezTo>
                  <a:cubicBezTo>
                    <a:pt x="1268" y="3269"/>
                    <a:pt x="1802" y="3903"/>
                    <a:pt x="1969" y="4870"/>
                  </a:cubicBezTo>
                  <a:cubicBezTo>
                    <a:pt x="2069" y="5192"/>
                    <a:pt x="2109" y="5319"/>
                    <a:pt x="2190" y="5319"/>
                  </a:cubicBezTo>
                  <a:cubicBezTo>
                    <a:pt x="2244" y="5319"/>
                    <a:pt x="2316" y="5264"/>
                    <a:pt x="2436" y="5171"/>
                  </a:cubicBezTo>
                  <a:cubicBezTo>
                    <a:pt x="2602" y="3936"/>
                    <a:pt x="3370" y="3169"/>
                    <a:pt x="4804" y="2702"/>
                  </a:cubicBezTo>
                  <a:cubicBezTo>
                    <a:pt x="3236" y="2369"/>
                    <a:pt x="2636" y="1368"/>
                    <a:pt x="2235" y="0"/>
                  </a:cubicBezTo>
                  <a:close/>
                </a:path>
              </a:pathLst>
            </a:custGeom>
            <a:solidFill>
              <a:srgbClr val="ECEC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46"/>
            <p:cNvSpPr/>
            <p:nvPr/>
          </p:nvSpPr>
          <p:spPr>
            <a:xfrm>
              <a:off x="6028475" y="3170575"/>
              <a:ext cx="75075" cy="90900"/>
            </a:xfrm>
            <a:custGeom>
              <a:rect b="b" l="l" r="r" t="t"/>
              <a:pathLst>
                <a:path extrusionOk="0" h="3636" w="3003">
                  <a:moveTo>
                    <a:pt x="1535" y="0"/>
                  </a:moveTo>
                  <a:cubicBezTo>
                    <a:pt x="1301" y="767"/>
                    <a:pt x="801" y="1268"/>
                    <a:pt x="0" y="1668"/>
                  </a:cubicBezTo>
                  <a:cubicBezTo>
                    <a:pt x="967" y="1935"/>
                    <a:pt x="1301" y="2569"/>
                    <a:pt x="1535" y="3636"/>
                  </a:cubicBezTo>
                  <a:cubicBezTo>
                    <a:pt x="1835" y="2535"/>
                    <a:pt x="2202" y="1901"/>
                    <a:pt x="3002" y="1701"/>
                  </a:cubicBezTo>
                  <a:cubicBezTo>
                    <a:pt x="2435" y="1234"/>
                    <a:pt x="1801" y="834"/>
                    <a:pt x="1535" y="0"/>
                  </a:cubicBezTo>
                  <a:close/>
                </a:path>
              </a:pathLst>
            </a:custGeom>
            <a:solidFill>
              <a:srgbClr val="ECEC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46"/>
            <p:cNvSpPr/>
            <p:nvPr/>
          </p:nvSpPr>
          <p:spPr>
            <a:xfrm>
              <a:off x="6304500" y="3626725"/>
              <a:ext cx="88425" cy="103425"/>
            </a:xfrm>
            <a:custGeom>
              <a:rect b="b" l="l" r="r" t="t"/>
              <a:pathLst>
                <a:path extrusionOk="0" h="4137" w="3537">
                  <a:moveTo>
                    <a:pt x="1568" y="0"/>
                  </a:moveTo>
                  <a:cubicBezTo>
                    <a:pt x="1401" y="1068"/>
                    <a:pt x="1034" y="1802"/>
                    <a:pt x="0" y="2002"/>
                  </a:cubicBezTo>
                  <a:cubicBezTo>
                    <a:pt x="267" y="2669"/>
                    <a:pt x="1134" y="2702"/>
                    <a:pt x="1335" y="3436"/>
                  </a:cubicBezTo>
                  <a:cubicBezTo>
                    <a:pt x="1435" y="3603"/>
                    <a:pt x="1535" y="3803"/>
                    <a:pt x="1668" y="4137"/>
                  </a:cubicBezTo>
                  <a:cubicBezTo>
                    <a:pt x="2002" y="3203"/>
                    <a:pt x="2435" y="2502"/>
                    <a:pt x="3536" y="2102"/>
                  </a:cubicBezTo>
                  <a:cubicBezTo>
                    <a:pt x="2302" y="1768"/>
                    <a:pt x="1968" y="901"/>
                    <a:pt x="1568" y="0"/>
                  </a:cubicBezTo>
                  <a:close/>
                </a:path>
              </a:pathLst>
            </a:custGeom>
            <a:solidFill>
              <a:srgbClr val="ECEC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46"/>
            <p:cNvSpPr/>
            <p:nvPr/>
          </p:nvSpPr>
          <p:spPr>
            <a:xfrm>
              <a:off x="6840700" y="3392400"/>
              <a:ext cx="90925" cy="111750"/>
            </a:xfrm>
            <a:custGeom>
              <a:rect b="b" l="l" r="r" t="t"/>
              <a:pathLst>
                <a:path extrusionOk="0" h="4470" w="3637">
                  <a:moveTo>
                    <a:pt x="1769" y="0"/>
                  </a:moveTo>
                  <a:cubicBezTo>
                    <a:pt x="1602" y="1168"/>
                    <a:pt x="1135" y="1835"/>
                    <a:pt x="1" y="2168"/>
                  </a:cubicBezTo>
                  <a:cubicBezTo>
                    <a:pt x="1135" y="2535"/>
                    <a:pt x="1569" y="3236"/>
                    <a:pt x="1802" y="4470"/>
                  </a:cubicBezTo>
                  <a:cubicBezTo>
                    <a:pt x="2102" y="3302"/>
                    <a:pt x="2569" y="2569"/>
                    <a:pt x="3637" y="2168"/>
                  </a:cubicBezTo>
                  <a:cubicBezTo>
                    <a:pt x="2569" y="1801"/>
                    <a:pt x="2102" y="1067"/>
                    <a:pt x="1769" y="0"/>
                  </a:cubicBezTo>
                  <a:close/>
                </a:path>
              </a:pathLst>
            </a:custGeom>
            <a:solidFill>
              <a:srgbClr val="ECEC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46"/>
            <p:cNvSpPr/>
            <p:nvPr/>
          </p:nvSpPr>
          <p:spPr>
            <a:xfrm>
              <a:off x="6178575" y="2993775"/>
              <a:ext cx="25" cy="25"/>
            </a:xfrm>
            <a:custGeom>
              <a:rect b="b" l="l" r="r" t="t"/>
              <a:pathLst>
                <a:path extrusionOk="0" h="1" w="1">
                  <a:moveTo>
                    <a:pt x="0" y="0"/>
                  </a:moveTo>
                  <a:lnTo>
                    <a:pt x="0" y="0"/>
                  </a:lnTo>
                  <a:lnTo>
                    <a:pt x="0" y="0"/>
                  </a:lnTo>
                  <a:close/>
                </a:path>
              </a:pathLst>
            </a:custGeom>
            <a:solidFill>
              <a:srgbClr val="CCD7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46"/>
            <p:cNvSpPr/>
            <p:nvPr/>
          </p:nvSpPr>
          <p:spPr>
            <a:xfrm>
              <a:off x="6226950" y="3639225"/>
              <a:ext cx="110925" cy="147625"/>
            </a:xfrm>
            <a:custGeom>
              <a:rect b="b" l="l" r="r" t="t"/>
              <a:pathLst>
                <a:path extrusionOk="0" h="5905" w="4437">
                  <a:moveTo>
                    <a:pt x="2402" y="1"/>
                  </a:moveTo>
                  <a:cubicBezTo>
                    <a:pt x="2202" y="1302"/>
                    <a:pt x="1601" y="2336"/>
                    <a:pt x="0" y="2836"/>
                  </a:cubicBezTo>
                  <a:cubicBezTo>
                    <a:pt x="1668" y="3236"/>
                    <a:pt x="2168" y="4304"/>
                    <a:pt x="2435" y="5905"/>
                  </a:cubicBezTo>
                  <a:cubicBezTo>
                    <a:pt x="2735" y="4404"/>
                    <a:pt x="3336" y="3470"/>
                    <a:pt x="4437" y="2936"/>
                  </a:cubicBezTo>
                  <a:cubicBezTo>
                    <a:pt x="4236" y="2202"/>
                    <a:pt x="3369" y="2169"/>
                    <a:pt x="3102" y="1502"/>
                  </a:cubicBezTo>
                  <a:cubicBezTo>
                    <a:pt x="2869" y="1002"/>
                    <a:pt x="2635" y="501"/>
                    <a:pt x="2402" y="1"/>
                  </a:cubicBezTo>
                  <a:close/>
                </a:path>
              </a:pathLst>
            </a:custGeom>
            <a:solidFill>
              <a:srgbClr val="CCD7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46"/>
            <p:cNvSpPr/>
            <p:nvPr/>
          </p:nvSpPr>
          <p:spPr>
            <a:xfrm>
              <a:off x="6407075" y="3825950"/>
              <a:ext cx="1752925" cy="415425"/>
            </a:xfrm>
            <a:custGeom>
              <a:rect b="b" l="l" r="r" t="t"/>
              <a:pathLst>
                <a:path extrusionOk="0" h="16617" w="70117">
                  <a:moveTo>
                    <a:pt x="22824" y="1"/>
                  </a:moveTo>
                  <a:cubicBezTo>
                    <a:pt x="21576" y="1"/>
                    <a:pt x="20330" y="217"/>
                    <a:pt x="19114" y="404"/>
                  </a:cubicBezTo>
                  <a:cubicBezTo>
                    <a:pt x="13210" y="1238"/>
                    <a:pt x="7706" y="3106"/>
                    <a:pt x="3102" y="7042"/>
                  </a:cubicBezTo>
                  <a:cubicBezTo>
                    <a:pt x="1935" y="8010"/>
                    <a:pt x="667" y="8977"/>
                    <a:pt x="0" y="10445"/>
                  </a:cubicBezTo>
                  <a:cubicBezTo>
                    <a:pt x="34" y="10778"/>
                    <a:pt x="267" y="10945"/>
                    <a:pt x="534" y="11045"/>
                  </a:cubicBezTo>
                  <a:cubicBezTo>
                    <a:pt x="2569" y="12079"/>
                    <a:pt x="3970" y="13714"/>
                    <a:pt x="5071" y="15682"/>
                  </a:cubicBezTo>
                  <a:cubicBezTo>
                    <a:pt x="5237" y="16049"/>
                    <a:pt x="5437" y="16416"/>
                    <a:pt x="5871" y="16516"/>
                  </a:cubicBezTo>
                  <a:cubicBezTo>
                    <a:pt x="6046" y="16543"/>
                    <a:pt x="6220" y="16556"/>
                    <a:pt x="6394" y="16556"/>
                  </a:cubicBezTo>
                  <a:cubicBezTo>
                    <a:pt x="6854" y="16556"/>
                    <a:pt x="7313" y="16470"/>
                    <a:pt x="7772" y="16349"/>
                  </a:cubicBezTo>
                  <a:cubicBezTo>
                    <a:pt x="12609" y="15081"/>
                    <a:pt x="17613" y="14681"/>
                    <a:pt x="22583" y="14548"/>
                  </a:cubicBezTo>
                  <a:cubicBezTo>
                    <a:pt x="22891" y="14542"/>
                    <a:pt x="23199" y="14539"/>
                    <a:pt x="23507" y="14539"/>
                  </a:cubicBezTo>
                  <a:cubicBezTo>
                    <a:pt x="26735" y="14539"/>
                    <a:pt x="29963" y="14843"/>
                    <a:pt x="33191" y="15148"/>
                  </a:cubicBezTo>
                  <a:cubicBezTo>
                    <a:pt x="37694" y="15615"/>
                    <a:pt x="42197" y="16015"/>
                    <a:pt x="46700" y="16416"/>
                  </a:cubicBezTo>
                  <a:cubicBezTo>
                    <a:pt x="47467" y="16416"/>
                    <a:pt x="48235" y="16616"/>
                    <a:pt x="49002" y="16616"/>
                  </a:cubicBezTo>
                  <a:lnTo>
                    <a:pt x="68883" y="16616"/>
                  </a:lnTo>
                  <a:cubicBezTo>
                    <a:pt x="68949" y="16616"/>
                    <a:pt x="69016" y="16616"/>
                    <a:pt x="69083" y="16616"/>
                  </a:cubicBezTo>
                  <a:cubicBezTo>
                    <a:pt x="69448" y="16616"/>
                    <a:pt x="69807" y="16593"/>
                    <a:pt x="70117" y="16282"/>
                  </a:cubicBezTo>
                  <a:cubicBezTo>
                    <a:pt x="70050" y="16015"/>
                    <a:pt x="69984" y="15682"/>
                    <a:pt x="69917" y="15381"/>
                  </a:cubicBezTo>
                  <a:cubicBezTo>
                    <a:pt x="69817" y="14981"/>
                    <a:pt x="69717" y="14614"/>
                    <a:pt x="69583" y="14214"/>
                  </a:cubicBezTo>
                  <a:cubicBezTo>
                    <a:pt x="69362" y="14317"/>
                    <a:pt x="69133" y="14349"/>
                    <a:pt x="68904" y="14349"/>
                  </a:cubicBezTo>
                  <a:cubicBezTo>
                    <a:pt x="68616" y="14349"/>
                    <a:pt x="68327" y="14299"/>
                    <a:pt x="68049" y="14281"/>
                  </a:cubicBezTo>
                  <a:lnTo>
                    <a:pt x="68583" y="14281"/>
                  </a:lnTo>
                  <a:cubicBezTo>
                    <a:pt x="68694" y="14292"/>
                    <a:pt x="68805" y="14303"/>
                    <a:pt x="68915" y="14303"/>
                  </a:cubicBezTo>
                  <a:cubicBezTo>
                    <a:pt x="69135" y="14303"/>
                    <a:pt x="69350" y="14258"/>
                    <a:pt x="69550" y="14081"/>
                  </a:cubicBezTo>
                  <a:cubicBezTo>
                    <a:pt x="69150" y="13280"/>
                    <a:pt x="68716" y="12479"/>
                    <a:pt x="68449" y="11612"/>
                  </a:cubicBezTo>
                  <a:cubicBezTo>
                    <a:pt x="68015" y="10211"/>
                    <a:pt x="66681" y="9411"/>
                    <a:pt x="66147" y="8076"/>
                  </a:cubicBezTo>
                  <a:cubicBezTo>
                    <a:pt x="65814" y="7242"/>
                    <a:pt x="65447" y="6408"/>
                    <a:pt x="64713" y="5841"/>
                  </a:cubicBezTo>
                  <a:cubicBezTo>
                    <a:pt x="64380" y="5574"/>
                    <a:pt x="64013" y="5474"/>
                    <a:pt x="63579" y="5408"/>
                  </a:cubicBezTo>
                  <a:cubicBezTo>
                    <a:pt x="58942" y="4907"/>
                    <a:pt x="54339" y="4007"/>
                    <a:pt x="49736" y="3206"/>
                  </a:cubicBezTo>
                  <a:cubicBezTo>
                    <a:pt x="47201" y="2772"/>
                    <a:pt x="44699" y="2205"/>
                    <a:pt x="42164" y="1705"/>
                  </a:cubicBezTo>
                  <a:cubicBezTo>
                    <a:pt x="37060" y="738"/>
                    <a:pt x="31956" y="4"/>
                    <a:pt x="26753" y="4"/>
                  </a:cubicBezTo>
                  <a:lnTo>
                    <a:pt x="23083" y="4"/>
                  </a:lnTo>
                  <a:cubicBezTo>
                    <a:pt x="22997" y="2"/>
                    <a:pt x="22910" y="1"/>
                    <a:pt x="22824" y="1"/>
                  </a:cubicBezTo>
                  <a:close/>
                </a:path>
              </a:pathLst>
            </a:custGeom>
            <a:solidFill>
              <a:srgbClr val="CDB2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46"/>
            <p:cNvSpPr/>
            <p:nvPr/>
          </p:nvSpPr>
          <p:spPr>
            <a:xfrm>
              <a:off x="4501550" y="3782850"/>
              <a:ext cx="1831325" cy="458825"/>
            </a:xfrm>
            <a:custGeom>
              <a:rect b="b" l="l" r="r" t="t"/>
              <a:pathLst>
                <a:path extrusionOk="0" h="18353" w="73253">
                  <a:moveTo>
                    <a:pt x="49783" y="1"/>
                  </a:moveTo>
                  <a:cubicBezTo>
                    <a:pt x="46677" y="1"/>
                    <a:pt x="43592" y="294"/>
                    <a:pt x="40529" y="694"/>
                  </a:cubicBezTo>
                  <a:cubicBezTo>
                    <a:pt x="33658" y="1628"/>
                    <a:pt x="26953" y="3296"/>
                    <a:pt x="20215" y="4697"/>
                  </a:cubicBezTo>
                  <a:cubicBezTo>
                    <a:pt x="15845" y="5597"/>
                    <a:pt x="11475" y="6364"/>
                    <a:pt x="7105" y="7098"/>
                  </a:cubicBezTo>
                  <a:cubicBezTo>
                    <a:pt x="6505" y="7165"/>
                    <a:pt x="5938" y="7232"/>
                    <a:pt x="5404" y="7565"/>
                  </a:cubicBezTo>
                  <a:cubicBezTo>
                    <a:pt x="4904" y="7966"/>
                    <a:pt x="4770" y="8599"/>
                    <a:pt x="4437" y="9133"/>
                  </a:cubicBezTo>
                  <a:cubicBezTo>
                    <a:pt x="3970" y="9934"/>
                    <a:pt x="3669" y="11034"/>
                    <a:pt x="2969" y="11535"/>
                  </a:cubicBezTo>
                  <a:cubicBezTo>
                    <a:pt x="2168" y="12135"/>
                    <a:pt x="1902" y="12836"/>
                    <a:pt x="1635" y="13636"/>
                  </a:cubicBezTo>
                  <a:cubicBezTo>
                    <a:pt x="1234" y="14737"/>
                    <a:pt x="801" y="15838"/>
                    <a:pt x="400" y="16939"/>
                  </a:cubicBezTo>
                  <a:cubicBezTo>
                    <a:pt x="512" y="17050"/>
                    <a:pt x="646" y="17093"/>
                    <a:pt x="788" y="17108"/>
                  </a:cubicBezTo>
                  <a:lnTo>
                    <a:pt x="788" y="17108"/>
                  </a:lnTo>
                  <a:cubicBezTo>
                    <a:pt x="583" y="17116"/>
                    <a:pt x="381" y="17150"/>
                    <a:pt x="200" y="17306"/>
                  </a:cubicBezTo>
                  <a:cubicBezTo>
                    <a:pt x="134" y="17539"/>
                    <a:pt x="67" y="17806"/>
                    <a:pt x="0" y="18039"/>
                  </a:cubicBezTo>
                  <a:cubicBezTo>
                    <a:pt x="289" y="18306"/>
                    <a:pt x="638" y="18351"/>
                    <a:pt x="986" y="18351"/>
                  </a:cubicBezTo>
                  <a:cubicBezTo>
                    <a:pt x="1160" y="18351"/>
                    <a:pt x="1334" y="18340"/>
                    <a:pt x="1501" y="18340"/>
                  </a:cubicBezTo>
                  <a:cubicBezTo>
                    <a:pt x="2225" y="18330"/>
                    <a:pt x="2949" y="18327"/>
                    <a:pt x="3672" y="18327"/>
                  </a:cubicBezTo>
                  <a:cubicBezTo>
                    <a:pt x="5650" y="18327"/>
                    <a:pt x="7627" y="18353"/>
                    <a:pt x="9604" y="18353"/>
                  </a:cubicBezTo>
                  <a:cubicBezTo>
                    <a:pt x="12040" y="18353"/>
                    <a:pt x="14476" y="18314"/>
                    <a:pt x="16912" y="18140"/>
                  </a:cubicBezTo>
                  <a:cubicBezTo>
                    <a:pt x="19748" y="17906"/>
                    <a:pt x="22616" y="17773"/>
                    <a:pt x="25452" y="17606"/>
                  </a:cubicBezTo>
                  <a:cubicBezTo>
                    <a:pt x="28454" y="17406"/>
                    <a:pt x="31456" y="17172"/>
                    <a:pt x="34458" y="16972"/>
                  </a:cubicBezTo>
                  <a:cubicBezTo>
                    <a:pt x="38594" y="16672"/>
                    <a:pt x="42731" y="16405"/>
                    <a:pt x="46900" y="16272"/>
                  </a:cubicBezTo>
                  <a:cubicBezTo>
                    <a:pt x="47176" y="16264"/>
                    <a:pt x="47453" y="16261"/>
                    <a:pt x="47729" y="16261"/>
                  </a:cubicBezTo>
                  <a:cubicBezTo>
                    <a:pt x="50021" y="16261"/>
                    <a:pt x="52313" y="16490"/>
                    <a:pt x="54606" y="16638"/>
                  </a:cubicBezTo>
                  <a:cubicBezTo>
                    <a:pt x="57408" y="16839"/>
                    <a:pt x="60176" y="17206"/>
                    <a:pt x="62845" y="18073"/>
                  </a:cubicBezTo>
                  <a:cubicBezTo>
                    <a:pt x="63054" y="18119"/>
                    <a:pt x="63279" y="18182"/>
                    <a:pt x="63498" y="18182"/>
                  </a:cubicBezTo>
                  <a:cubicBezTo>
                    <a:pt x="63594" y="18182"/>
                    <a:pt x="63688" y="18170"/>
                    <a:pt x="63779" y="18140"/>
                  </a:cubicBezTo>
                  <a:cubicBezTo>
                    <a:pt x="64213" y="17973"/>
                    <a:pt x="64346" y="17572"/>
                    <a:pt x="64513" y="17206"/>
                  </a:cubicBezTo>
                  <a:cubicBezTo>
                    <a:pt x="66081" y="14203"/>
                    <a:pt x="68516" y="12469"/>
                    <a:pt x="71918" y="12102"/>
                  </a:cubicBezTo>
                  <a:cubicBezTo>
                    <a:pt x="72385" y="12069"/>
                    <a:pt x="72919" y="12102"/>
                    <a:pt x="73252" y="11568"/>
                  </a:cubicBezTo>
                  <a:cubicBezTo>
                    <a:pt x="73252" y="11135"/>
                    <a:pt x="73019" y="10734"/>
                    <a:pt x="72819" y="10367"/>
                  </a:cubicBezTo>
                  <a:cubicBezTo>
                    <a:pt x="70884" y="6831"/>
                    <a:pt x="67982" y="4330"/>
                    <a:pt x="64379" y="2595"/>
                  </a:cubicBezTo>
                  <a:cubicBezTo>
                    <a:pt x="60510" y="760"/>
                    <a:pt x="56340" y="327"/>
                    <a:pt x="52137" y="60"/>
                  </a:cubicBezTo>
                  <a:cubicBezTo>
                    <a:pt x="51351" y="20"/>
                    <a:pt x="50566" y="1"/>
                    <a:pt x="49783" y="1"/>
                  </a:cubicBezTo>
                  <a:close/>
                </a:path>
              </a:pathLst>
            </a:custGeom>
            <a:solidFill>
              <a:srgbClr val="CDB2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46"/>
            <p:cNvSpPr/>
            <p:nvPr/>
          </p:nvSpPr>
          <p:spPr>
            <a:xfrm>
              <a:off x="7130925" y="3020450"/>
              <a:ext cx="502050" cy="271450"/>
            </a:xfrm>
            <a:custGeom>
              <a:rect b="b" l="l" r="r" t="t"/>
              <a:pathLst>
                <a:path extrusionOk="0" h="10858" w="20082">
                  <a:moveTo>
                    <a:pt x="20081" y="1"/>
                  </a:moveTo>
                  <a:lnTo>
                    <a:pt x="20081" y="1"/>
                  </a:lnTo>
                  <a:cubicBezTo>
                    <a:pt x="18980" y="401"/>
                    <a:pt x="18013" y="768"/>
                    <a:pt x="17079" y="1135"/>
                  </a:cubicBezTo>
                  <a:cubicBezTo>
                    <a:pt x="14511" y="2369"/>
                    <a:pt x="11942" y="3570"/>
                    <a:pt x="9407" y="4871"/>
                  </a:cubicBezTo>
                  <a:cubicBezTo>
                    <a:pt x="6438" y="6372"/>
                    <a:pt x="3569" y="7973"/>
                    <a:pt x="834" y="9908"/>
                  </a:cubicBezTo>
                  <a:cubicBezTo>
                    <a:pt x="701" y="10308"/>
                    <a:pt x="0" y="10241"/>
                    <a:pt x="100" y="10842"/>
                  </a:cubicBezTo>
                  <a:cubicBezTo>
                    <a:pt x="148" y="10852"/>
                    <a:pt x="194" y="10857"/>
                    <a:pt x="239" y="10857"/>
                  </a:cubicBezTo>
                  <a:cubicBezTo>
                    <a:pt x="476" y="10857"/>
                    <a:pt x="677" y="10726"/>
                    <a:pt x="901" y="10642"/>
                  </a:cubicBezTo>
                  <a:cubicBezTo>
                    <a:pt x="3336" y="9808"/>
                    <a:pt x="5804" y="9107"/>
                    <a:pt x="8306" y="8507"/>
                  </a:cubicBezTo>
                  <a:cubicBezTo>
                    <a:pt x="11242" y="7806"/>
                    <a:pt x="14177" y="7206"/>
                    <a:pt x="17112" y="6706"/>
                  </a:cubicBezTo>
                  <a:cubicBezTo>
                    <a:pt x="17546" y="6605"/>
                    <a:pt x="18180" y="6772"/>
                    <a:pt x="18380" y="6105"/>
                  </a:cubicBezTo>
                  <a:cubicBezTo>
                    <a:pt x="18914" y="4104"/>
                    <a:pt x="19481" y="2136"/>
                    <a:pt x="20081" y="1"/>
                  </a:cubicBezTo>
                  <a:close/>
                </a:path>
              </a:pathLst>
            </a:custGeom>
            <a:solidFill>
              <a:srgbClr val="BEA3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46"/>
            <p:cNvSpPr/>
            <p:nvPr/>
          </p:nvSpPr>
          <p:spPr>
            <a:xfrm>
              <a:off x="7100900" y="3268125"/>
              <a:ext cx="52550" cy="37550"/>
            </a:xfrm>
            <a:custGeom>
              <a:rect b="b" l="l" r="r" t="t"/>
              <a:pathLst>
                <a:path extrusionOk="0" h="1502" w="2102">
                  <a:moveTo>
                    <a:pt x="2035" y="1"/>
                  </a:moveTo>
                  <a:lnTo>
                    <a:pt x="2035" y="1"/>
                  </a:lnTo>
                  <a:cubicBezTo>
                    <a:pt x="1335" y="434"/>
                    <a:pt x="534" y="801"/>
                    <a:pt x="0" y="1502"/>
                  </a:cubicBezTo>
                  <a:cubicBezTo>
                    <a:pt x="467" y="1402"/>
                    <a:pt x="868" y="1168"/>
                    <a:pt x="1301" y="935"/>
                  </a:cubicBezTo>
                  <a:cubicBezTo>
                    <a:pt x="1335" y="434"/>
                    <a:pt x="2102" y="535"/>
                    <a:pt x="2035" y="1"/>
                  </a:cubicBezTo>
                  <a:close/>
                </a:path>
              </a:pathLst>
            </a:custGeom>
            <a:solidFill>
              <a:srgbClr val="9280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46"/>
            <p:cNvSpPr/>
            <p:nvPr/>
          </p:nvSpPr>
          <p:spPr>
            <a:xfrm>
              <a:off x="6521325" y="4225350"/>
              <a:ext cx="1676225" cy="76500"/>
            </a:xfrm>
            <a:custGeom>
              <a:rect b="b" l="l" r="r" t="t"/>
              <a:pathLst>
                <a:path extrusionOk="0" h="3060" w="67049">
                  <a:moveTo>
                    <a:pt x="16332" y="1"/>
                  </a:moveTo>
                  <a:cubicBezTo>
                    <a:pt x="11897" y="1"/>
                    <a:pt x="7464" y="37"/>
                    <a:pt x="3036" y="173"/>
                  </a:cubicBezTo>
                  <a:cubicBezTo>
                    <a:pt x="2402" y="373"/>
                    <a:pt x="1768" y="339"/>
                    <a:pt x="1134" y="373"/>
                  </a:cubicBezTo>
                  <a:cubicBezTo>
                    <a:pt x="934" y="606"/>
                    <a:pt x="1034" y="840"/>
                    <a:pt x="1101" y="1073"/>
                  </a:cubicBezTo>
                  <a:cubicBezTo>
                    <a:pt x="1199" y="1489"/>
                    <a:pt x="1207" y="1815"/>
                    <a:pt x="902" y="1815"/>
                  </a:cubicBezTo>
                  <a:cubicBezTo>
                    <a:pt x="791" y="1815"/>
                    <a:pt x="639" y="1772"/>
                    <a:pt x="434" y="1674"/>
                  </a:cubicBezTo>
                  <a:cubicBezTo>
                    <a:pt x="369" y="1637"/>
                    <a:pt x="314" y="1620"/>
                    <a:pt x="268" y="1620"/>
                  </a:cubicBezTo>
                  <a:cubicBezTo>
                    <a:pt x="150" y="1620"/>
                    <a:pt x="91" y="1730"/>
                    <a:pt x="67" y="1874"/>
                  </a:cubicBezTo>
                  <a:cubicBezTo>
                    <a:pt x="0" y="2641"/>
                    <a:pt x="534" y="2841"/>
                    <a:pt x="1101" y="2941"/>
                  </a:cubicBezTo>
                  <a:cubicBezTo>
                    <a:pt x="1494" y="3016"/>
                    <a:pt x="1888" y="3060"/>
                    <a:pt x="2287" y="3060"/>
                  </a:cubicBezTo>
                  <a:cubicBezTo>
                    <a:pt x="2599" y="3060"/>
                    <a:pt x="2914" y="3033"/>
                    <a:pt x="3236" y="2975"/>
                  </a:cubicBezTo>
                  <a:cubicBezTo>
                    <a:pt x="3412" y="2816"/>
                    <a:pt x="3617" y="2778"/>
                    <a:pt x="3825" y="2778"/>
                  </a:cubicBezTo>
                  <a:cubicBezTo>
                    <a:pt x="4010" y="2778"/>
                    <a:pt x="4197" y="2808"/>
                    <a:pt x="4370" y="2808"/>
                  </a:cubicBezTo>
                  <a:lnTo>
                    <a:pt x="65380" y="2808"/>
                  </a:lnTo>
                  <a:cubicBezTo>
                    <a:pt x="66414" y="2808"/>
                    <a:pt x="66948" y="2408"/>
                    <a:pt x="67015" y="1674"/>
                  </a:cubicBezTo>
                  <a:cubicBezTo>
                    <a:pt x="67048" y="940"/>
                    <a:pt x="66548" y="473"/>
                    <a:pt x="65547" y="339"/>
                  </a:cubicBezTo>
                  <a:cubicBezTo>
                    <a:pt x="65013" y="339"/>
                    <a:pt x="64480" y="373"/>
                    <a:pt x="63979" y="373"/>
                  </a:cubicBezTo>
                  <a:cubicBezTo>
                    <a:pt x="62650" y="355"/>
                    <a:pt x="61323" y="349"/>
                    <a:pt x="59996" y="349"/>
                  </a:cubicBezTo>
                  <a:cubicBezTo>
                    <a:pt x="57275" y="349"/>
                    <a:pt x="54558" y="374"/>
                    <a:pt x="51840" y="374"/>
                  </a:cubicBezTo>
                  <a:cubicBezTo>
                    <a:pt x="48562" y="374"/>
                    <a:pt x="45283" y="337"/>
                    <a:pt x="41997" y="173"/>
                  </a:cubicBezTo>
                  <a:cubicBezTo>
                    <a:pt x="41776" y="246"/>
                    <a:pt x="41534" y="269"/>
                    <a:pt x="41294" y="269"/>
                  </a:cubicBezTo>
                  <a:cubicBezTo>
                    <a:pt x="41101" y="269"/>
                    <a:pt x="40908" y="254"/>
                    <a:pt x="40729" y="239"/>
                  </a:cubicBezTo>
                  <a:cubicBezTo>
                    <a:pt x="39095" y="106"/>
                    <a:pt x="37427" y="39"/>
                    <a:pt x="35792" y="39"/>
                  </a:cubicBezTo>
                  <a:cubicBezTo>
                    <a:pt x="34481" y="47"/>
                    <a:pt x="33169" y="50"/>
                    <a:pt x="31856" y="50"/>
                  </a:cubicBezTo>
                  <a:cubicBezTo>
                    <a:pt x="26685" y="50"/>
                    <a:pt x="21508" y="1"/>
                    <a:pt x="163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46"/>
            <p:cNvSpPr/>
            <p:nvPr/>
          </p:nvSpPr>
          <p:spPr>
            <a:xfrm>
              <a:off x="4464025" y="4225475"/>
              <a:ext cx="1682875" cy="79250"/>
            </a:xfrm>
            <a:custGeom>
              <a:rect b="b" l="l" r="r" t="t"/>
              <a:pathLst>
                <a:path extrusionOk="0" h="3170" w="67315">
                  <a:moveTo>
                    <a:pt x="62178" y="1"/>
                  </a:moveTo>
                  <a:cubicBezTo>
                    <a:pt x="50403" y="34"/>
                    <a:pt x="38628" y="34"/>
                    <a:pt x="26853" y="34"/>
                  </a:cubicBezTo>
                  <a:cubicBezTo>
                    <a:pt x="25518" y="34"/>
                    <a:pt x="24184" y="101"/>
                    <a:pt x="22850" y="101"/>
                  </a:cubicBezTo>
                  <a:cubicBezTo>
                    <a:pt x="21837" y="125"/>
                    <a:pt x="20807" y="248"/>
                    <a:pt x="19785" y="248"/>
                  </a:cubicBezTo>
                  <a:cubicBezTo>
                    <a:pt x="19359" y="248"/>
                    <a:pt x="18935" y="227"/>
                    <a:pt x="18513" y="168"/>
                  </a:cubicBezTo>
                  <a:cubicBezTo>
                    <a:pt x="18157" y="168"/>
                    <a:pt x="17802" y="153"/>
                    <a:pt x="17446" y="153"/>
                  </a:cubicBezTo>
                  <a:cubicBezTo>
                    <a:pt x="17268" y="153"/>
                    <a:pt x="17090" y="157"/>
                    <a:pt x="16912" y="168"/>
                  </a:cubicBezTo>
                  <a:cubicBezTo>
                    <a:pt x="14574" y="335"/>
                    <a:pt x="12235" y="377"/>
                    <a:pt x="9897" y="377"/>
                  </a:cubicBezTo>
                  <a:cubicBezTo>
                    <a:pt x="7461" y="377"/>
                    <a:pt x="5025" y="331"/>
                    <a:pt x="2589" y="331"/>
                  </a:cubicBezTo>
                  <a:cubicBezTo>
                    <a:pt x="2226" y="331"/>
                    <a:pt x="1864" y="332"/>
                    <a:pt x="1501" y="334"/>
                  </a:cubicBezTo>
                  <a:cubicBezTo>
                    <a:pt x="901" y="368"/>
                    <a:pt x="400" y="535"/>
                    <a:pt x="167" y="1168"/>
                  </a:cubicBezTo>
                  <a:cubicBezTo>
                    <a:pt x="0" y="1635"/>
                    <a:pt x="100" y="2036"/>
                    <a:pt x="400" y="2403"/>
                  </a:cubicBezTo>
                  <a:cubicBezTo>
                    <a:pt x="718" y="2778"/>
                    <a:pt x="1137" y="2804"/>
                    <a:pt x="1568" y="2804"/>
                  </a:cubicBezTo>
                  <a:cubicBezTo>
                    <a:pt x="1635" y="2804"/>
                    <a:pt x="1701" y="2803"/>
                    <a:pt x="1768" y="2803"/>
                  </a:cubicBezTo>
                  <a:lnTo>
                    <a:pt x="61944" y="2803"/>
                  </a:lnTo>
                  <a:cubicBezTo>
                    <a:pt x="62111" y="2803"/>
                    <a:pt x="62283" y="2778"/>
                    <a:pt x="62444" y="2778"/>
                  </a:cubicBezTo>
                  <a:cubicBezTo>
                    <a:pt x="62703" y="2778"/>
                    <a:pt x="62935" y="2841"/>
                    <a:pt x="63078" y="3170"/>
                  </a:cubicBezTo>
                  <a:cubicBezTo>
                    <a:pt x="63586" y="3038"/>
                    <a:pt x="64105" y="3023"/>
                    <a:pt x="64622" y="3023"/>
                  </a:cubicBezTo>
                  <a:cubicBezTo>
                    <a:pt x="64774" y="3023"/>
                    <a:pt x="64927" y="3024"/>
                    <a:pt x="65079" y="3024"/>
                  </a:cubicBezTo>
                  <a:cubicBezTo>
                    <a:pt x="65325" y="3024"/>
                    <a:pt x="65571" y="3021"/>
                    <a:pt x="65814" y="3003"/>
                  </a:cubicBezTo>
                  <a:cubicBezTo>
                    <a:pt x="66481" y="2936"/>
                    <a:pt x="66915" y="2603"/>
                    <a:pt x="67148" y="1969"/>
                  </a:cubicBezTo>
                  <a:cubicBezTo>
                    <a:pt x="67315" y="1469"/>
                    <a:pt x="67181" y="1002"/>
                    <a:pt x="66681" y="701"/>
                  </a:cubicBezTo>
                  <a:cubicBezTo>
                    <a:pt x="66617" y="683"/>
                    <a:pt x="66561" y="675"/>
                    <a:pt x="66512" y="675"/>
                  </a:cubicBezTo>
                  <a:cubicBezTo>
                    <a:pt x="66202" y="675"/>
                    <a:pt x="66158" y="1005"/>
                    <a:pt x="66014" y="1235"/>
                  </a:cubicBezTo>
                  <a:cubicBezTo>
                    <a:pt x="65900" y="1434"/>
                    <a:pt x="65835" y="1731"/>
                    <a:pt x="65590" y="1731"/>
                  </a:cubicBezTo>
                  <a:cubicBezTo>
                    <a:pt x="65548" y="1731"/>
                    <a:pt x="65501" y="1722"/>
                    <a:pt x="65447" y="1702"/>
                  </a:cubicBezTo>
                  <a:cubicBezTo>
                    <a:pt x="65113" y="1569"/>
                    <a:pt x="65280" y="1235"/>
                    <a:pt x="65313" y="968"/>
                  </a:cubicBezTo>
                  <a:cubicBezTo>
                    <a:pt x="65347" y="768"/>
                    <a:pt x="65447" y="568"/>
                    <a:pt x="65280" y="368"/>
                  </a:cubicBezTo>
                  <a:cubicBezTo>
                    <a:pt x="65047" y="301"/>
                    <a:pt x="64813" y="234"/>
                    <a:pt x="64580" y="168"/>
                  </a:cubicBezTo>
                  <a:cubicBezTo>
                    <a:pt x="64453" y="183"/>
                    <a:pt x="64328" y="190"/>
                    <a:pt x="64202" y="190"/>
                  </a:cubicBezTo>
                  <a:cubicBezTo>
                    <a:pt x="63535" y="190"/>
                    <a:pt x="62880" y="1"/>
                    <a:pt x="6217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46"/>
            <p:cNvSpPr/>
            <p:nvPr/>
          </p:nvSpPr>
          <p:spPr>
            <a:xfrm>
              <a:off x="6086850" y="4076200"/>
              <a:ext cx="473675" cy="203425"/>
            </a:xfrm>
            <a:custGeom>
              <a:rect b="b" l="l" r="r" t="t"/>
              <a:pathLst>
                <a:path extrusionOk="0" h="8137" w="18947">
                  <a:moveTo>
                    <a:pt x="9707" y="1"/>
                  </a:moveTo>
                  <a:cubicBezTo>
                    <a:pt x="8173" y="101"/>
                    <a:pt x="6638" y="335"/>
                    <a:pt x="5204" y="1002"/>
                  </a:cubicBezTo>
                  <a:cubicBezTo>
                    <a:pt x="2902" y="2136"/>
                    <a:pt x="1434" y="4037"/>
                    <a:pt x="367" y="6339"/>
                  </a:cubicBezTo>
                  <a:cubicBezTo>
                    <a:pt x="267" y="6639"/>
                    <a:pt x="167" y="6906"/>
                    <a:pt x="100" y="7206"/>
                  </a:cubicBezTo>
                  <a:cubicBezTo>
                    <a:pt x="0" y="7573"/>
                    <a:pt x="67" y="7907"/>
                    <a:pt x="434" y="8073"/>
                  </a:cubicBezTo>
                  <a:cubicBezTo>
                    <a:pt x="508" y="8104"/>
                    <a:pt x="575" y="8118"/>
                    <a:pt x="636" y="8118"/>
                  </a:cubicBezTo>
                  <a:cubicBezTo>
                    <a:pt x="906" y="8118"/>
                    <a:pt x="1059" y="7851"/>
                    <a:pt x="1168" y="7606"/>
                  </a:cubicBezTo>
                  <a:cubicBezTo>
                    <a:pt x="1301" y="7306"/>
                    <a:pt x="1434" y="6973"/>
                    <a:pt x="1568" y="6672"/>
                  </a:cubicBezTo>
                  <a:cubicBezTo>
                    <a:pt x="2949" y="3126"/>
                    <a:pt x="6043" y="1184"/>
                    <a:pt x="9442" y="1184"/>
                  </a:cubicBezTo>
                  <a:cubicBezTo>
                    <a:pt x="10231" y="1184"/>
                    <a:pt x="11037" y="1288"/>
                    <a:pt x="11842" y="1502"/>
                  </a:cubicBezTo>
                  <a:cubicBezTo>
                    <a:pt x="14911" y="2303"/>
                    <a:pt x="16612" y="4671"/>
                    <a:pt x="17613" y="7573"/>
                  </a:cubicBezTo>
                  <a:cubicBezTo>
                    <a:pt x="17793" y="7805"/>
                    <a:pt x="17934" y="8137"/>
                    <a:pt x="18219" y="8137"/>
                  </a:cubicBezTo>
                  <a:cubicBezTo>
                    <a:pt x="18303" y="8137"/>
                    <a:pt x="18400" y="8108"/>
                    <a:pt x="18513" y="8040"/>
                  </a:cubicBezTo>
                  <a:cubicBezTo>
                    <a:pt x="18947" y="7773"/>
                    <a:pt x="18847" y="7340"/>
                    <a:pt x="18680" y="6973"/>
                  </a:cubicBezTo>
                  <a:cubicBezTo>
                    <a:pt x="18613" y="6772"/>
                    <a:pt x="18580" y="6572"/>
                    <a:pt x="18513" y="6372"/>
                  </a:cubicBezTo>
                  <a:cubicBezTo>
                    <a:pt x="17246" y="3870"/>
                    <a:pt x="15578" y="1736"/>
                    <a:pt x="12943" y="568"/>
                  </a:cubicBezTo>
                  <a:cubicBezTo>
                    <a:pt x="12809" y="535"/>
                    <a:pt x="12676" y="501"/>
                    <a:pt x="12542" y="501"/>
                  </a:cubicBezTo>
                  <a:cubicBezTo>
                    <a:pt x="12242" y="401"/>
                    <a:pt x="11942" y="301"/>
                    <a:pt x="11642" y="201"/>
                  </a:cubicBezTo>
                  <a:cubicBezTo>
                    <a:pt x="11275" y="201"/>
                    <a:pt x="10875" y="168"/>
                    <a:pt x="10508" y="134"/>
                  </a:cubicBezTo>
                  <a:cubicBezTo>
                    <a:pt x="10369" y="134"/>
                    <a:pt x="10238" y="156"/>
                    <a:pt x="10113" y="156"/>
                  </a:cubicBezTo>
                  <a:cubicBezTo>
                    <a:pt x="9968" y="156"/>
                    <a:pt x="9833" y="127"/>
                    <a:pt x="970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46"/>
            <p:cNvSpPr/>
            <p:nvPr/>
          </p:nvSpPr>
          <p:spPr>
            <a:xfrm>
              <a:off x="6979150" y="3826875"/>
              <a:ext cx="98425" cy="5025"/>
            </a:xfrm>
            <a:custGeom>
              <a:rect b="b" l="l" r="r" t="t"/>
              <a:pathLst>
                <a:path extrusionOk="0" h="201" w="3937">
                  <a:moveTo>
                    <a:pt x="1981" y="0"/>
                  </a:moveTo>
                  <a:cubicBezTo>
                    <a:pt x="1326" y="0"/>
                    <a:pt x="667" y="67"/>
                    <a:pt x="0" y="200"/>
                  </a:cubicBezTo>
                  <a:lnTo>
                    <a:pt x="3936" y="200"/>
                  </a:lnTo>
                  <a:cubicBezTo>
                    <a:pt x="3286" y="67"/>
                    <a:pt x="2635" y="0"/>
                    <a:pt x="1981" y="0"/>
                  </a:cubicBezTo>
                  <a:close/>
                </a:path>
              </a:pathLst>
            </a:custGeom>
            <a:solidFill>
              <a:srgbClr val="CAC8B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46"/>
            <p:cNvSpPr/>
            <p:nvPr/>
          </p:nvSpPr>
          <p:spPr>
            <a:xfrm>
              <a:off x="5780800" y="3867675"/>
              <a:ext cx="252700" cy="322800"/>
            </a:xfrm>
            <a:custGeom>
              <a:rect b="b" l="l" r="r" t="t"/>
              <a:pathLst>
                <a:path extrusionOk="0" h="12912" w="10108">
                  <a:moveTo>
                    <a:pt x="796" y="1"/>
                  </a:moveTo>
                  <a:cubicBezTo>
                    <a:pt x="675" y="1"/>
                    <a:pt x="555" y="1"/>
                    <a:pt x="434" y="3"/>
                  </a:cubicBezTo>
                  <a:cubicBezTo>
                    <a:pt x="334" y="3"/>
                    <a:pt x="234" y="36"/>
                    <a:pt x="167" y="136"/>
                  </a:cubicBezTo>
                  <a:cubicBezTo>
                    <a:pt x="167" y="1270"/>
                    <a:pt x="167" y="2438"/>
                    <a:pt x="167" y="3605"/>
                  </a:cubicBezTo>
                  <a:cubicBezTo>
                    <a:pt x="0" y="3805"/>
                    <a:pt x="0" y="3972"/>
                    <a:pt x="167" y="4172"/>
                  </a:cubicBezTo>
                  <a:cubicBezTo>
                    <a:pt x="200" y="4306"/>
                    <a:pt x="200" y="4439"/>
                    <a:pt x="200" y="4606"/>
                  </a:cubicBezTo>
                  <a:cubicBezTo>
                    <a:pt x="400" y="5507"/>
                    <a:pt x="133" y="6474"/>
                    <a:pt x="300" y="7375"/>
                  </a:cubicBezTo>
                  <a:cubicBezTo>
                    <a:pt x="300" y="8309"/>
                    <a:pt x="334" y="9243"/>
                    <a:pt x="334" y="10177"/>
                  </a:cubicBezTo>
                  <a:cubicBezTo>
                    <a:pt x="200" y="10377"/>
                    <a:pt x="200" y="10544"/>
                    <a:pt x="334" y="10744"/>
                  </a:cubicBezTo>
                  <a:cubicBezTo>
                    <a:pt x="434" y="11144"/>
                    <a:pt x="234" y="11578"/>
                    <a:pt x="467" y="11978"/>
                  </a:cubicBezTo>
                  <a:cubicBezTo>
                    <a:pt x="1234" y="11678"/>
                    <a:pt x="1801" y="11077"/>
                    <a:pt x="2535" y="10910"/>
                  </a:cubicBezTo>
                  <a:cubicBezTo>
                    <a:pt x="2802" y="10810"/>
                    <a:pt x="3036" y="10777"/>
                    <a:pt x="3269" y="10610"/>
                  </a:cubicBezTo>
                  <a:cubicBezTo>
                    <a:pt x="4361" y="9975"/>
                    <a:pt x="4728" y="9626"/>
                    <a:pt x="5064" y="9626"/>
                  </a:cubicBezTo>
                  <a:cubicBezTo>
                    <a:pt x="5414" y="9626"/>
                    <a:pt x="5730" y="10008"/>
                    <a:pt x="6805" y="10844"/>
                  </a:cubicBezTo>
                  <a:cubicBezTo>
                    <a:pt x="6905" y="10910"/>
                    <a:pt x="6972" y="11011"/>
                    <a:pt x="7072" y="11077"/>
                  </a:cubicBezTo>
                  <a:cubicBezTo>
                    <a:pt x="7405" y="11311"/>
                    <a:pt x="7772" y="11544"/>
                    <a:pt x="8173" y="11644"/>
                  </a:cubicBezTo>
                  <a:cubicBezTo>
                    <a:pt x="8673" y="12045"/>
                    <a:pt x="9207" y="12412"/>
                    <a:pt x="9874" y="12912"/>
                  </a:cubicBezTo>
                  <a:cubicBezTo>
                    <a:pt x="9940" y="9042"/>
                    <a:pt x="10007" y="5407"/>
                    <a:pt x="10074" y="1771"/>
                  </a:cubicBezTo>
                  <a:cubicBezTo>
                    <a:pt x="10107" y="1671"/>
                    <a:pt x="10107" y="1570"/>
                    <a:pt x="10007" y="1470"/>
                  </a:cubicBezTo>
                  <a:cubicBezTo>
                    <a:pt x="9707" y="1237"/>
                    <a:pt x="9340" y="1170"/>
                    <a:pt x="8973" y="1103"/>
                  </a:cubicBezTo>
                  <a:cubicBezTo>
                    <a:pt x="6320" y="368"/>
                    <a:pt x="3575" y="1"/>
                    <a:pt x="79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46"/>
            <p:cNvSpPr/>
            <p:nvPr/>
          </p:nvSpPr>
          <p:spPr>
            <a:xfrm>
              <a:off x="6040975" y="4100925"/>
              <a:ext cx="561250" cy="235500"/>
            </a:xfrm>
            <a:custGeom>
              <a:rect b="b" l="l" r="r" t="t"/>
              <a:pathLst>
                <a:path extrusionOk="0" h="9420" w="22450">
                  <a:moveTo>
                    <a:pt x="11467" y="0"/>
                  </a:moveTo>
                  <a:cubicBezTo>
                    <a:pt x="11294" y="0"/>
                    <a:pt x="11119" y="5"/>
                    <a:pt x="10942" y="13"/>
                  </a:cubicBezTo>
                  <a:cubicBezTo>
                    <a:pt x="7639" y="179"/>
                    <a:pt x="5271" y="1747"/>
                    <a:pt x="3636" y="4549"/>
                  </a:cubicBezTo>
                  <a:cubicBezTo>
                    <a:pt x="3470" y="4883"/>
                    <a:pt x="3236" y="5250"/>
                    <a:pt x="3403" y="5683"/>
                  </a:cubicBezTo>
                  <a:cubicBezTo>
                    <a:pt x="3837" y="6017"/>
                    <a:pt x="4103" y="6417"/>
                    <a:pt x="3837" y="6951"/>
                  </a:cubicBezTo>
                  <a:cubicBezTo>
                    <a:pt x="3615" y="7458"/>
                    <a:pt x="3213" y="7754"/>
                    <a:pt x="2630" y="7754"/>
                  </a:cubicBezTo>
                  <a:cubicBezTo>
                    <a:pt x="2599" y="7754"/>
                    <a:pt x="2568" y="7753"/>
                    <a:pt x="2536" y="7752"/>
                  </a:cubicBezTo>
                  <a:cubicBezTo>
                    <a:pt x="2324" y="7740"/>
                    <a:pt x="2117" y="7737"/>
                    <a:pt x="1910" y="7737"/>
                  </a:cubicBezTo>
                  <a:cubicBezTo>
                    <a:pt x="1498" y="7737"/>
                    <a:pt x="1090" y="7752"/>
                    <a:pt x="668" y="7752"/>
                  </a:cubicBezTo>
                  <a:cubicBezTo>
                    <a:pt x="367" y="7752"/>
                    <a:pt x="67" y="7752"/>
                    <a:pt x="0" y="8152"/>
                  </a:cubicBezTo>
                  <a:cubicBezTo>
                    <a:pt x="201" y="9086"/>
                    <a:pt x="868" y="9419"/>
                    <a:pt x="1702" y="9419"/>
                  </a:cubicBezTo>
                  <a:lnTo>
                    <a:pt x="20715" y="9419"/>
                  </a:lnTo>
                  <a:cubicBezTo>
                    <a:pt x="21649" y="9419"/>
                    <a:pt x="22283" y="8952"/>
                    <a:pt x="22450" y="7952"/>
                  </a:cubicBezTo>
                  <a:cubicBezTo>
                    <a:pt x="22207" y="7769"/>
                    <a:pt x="21942" y="7725"/>
                    <a:pt x="21673" y="7725"/>
                  </a:cubicBezTo>
                  <a:cubicBezTo>
                    <a:pt x="21424" y="7725"/>
                    <a:pt x="21171" y="7763"/>
                    <a:pt x="20926" y="7763"/>
                  </a:cubicBezTo>
                  <a:cubicBezTo>
                    <a:pt x="20855" y="7763"/>
                    <a:pt x="20785" y="7760"/>
                    <a:pt x="20715" y="7752"/>
                  </a:cubicBezTo>
                  <a:cubicBezTo>
                    <a:pt x="20048" y="7651"/>
                    <a:pt x="19281" y="7618"/>
                    <a:pt x="19448" y="6584"/>
                  </a:cubicBezTo>
                  <a:cubicBezTo>
                    <a:pt x="19648" y="6317"/>
                    <a:pt x="19548" y="6050"/>
                    <a:pt x="19448" y="5783"/>
                  </a:cubicBezTo>
                  <a:cubicBezTo>
                    <a:pt x="18747" y="4282"/>
                    <a:pt x="17947" y="2881"/>
                    <a:pt x="16646" y="1814"/>
                  </a:cubicBezTo>
                  <a:cubicBezTo>
                    <a:pt x="15114" y="527"/>
                    <a:pt x="13414" y="0"/>
                    <a:pt x="1146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46"/>
            <p:cNvSpPr/>
            <p:nvPr/>
          </p:nvSpPr>
          <p:spPr>
            <a:xfrm>
              <a:off x="6597200" y="4183575"/>
              <a:ext cx="974050" cy="50725"/>
            </a:xfrm>
            <a:custGeom>
              <a:rect b="b" l="l" r="r" t="t"/>
              <a:pathLst>
                <a:path extrusionOk="0" h="2029" w="38962">
                  <a:moveTo>
                    <a:pt x="15286" y="1"/>
                  </a:moveTo>
                  <a:cubicBezTo>
                    <a:pt x="13709" y="1"/>
                    <a:pt x="12128" y="53"/>
                    <a:pt x="10542" y="176"/>
                  </a:cubicBezTo>
                  <a:cubicBezTo>
                    <a:pt x="7006" y="443"/>
                    <a:pt x="3436" y="876"/>
                    <a:pt x="1" y="1844"/>
                  </a:cubicBezTo>
                  <a:cubicBezTo>
                    <a:pt x="153" y="1996"/>
                    <a:pt x="327" y="2029"/>
                    <a:pt x="499" y="2029"/>
                  </a:cubicBezTo>
                  <a:cubicBezTo>
                    <a:pt x="627" y="2029"/>
                    <a:pt x="754" y="2010"/>
                    <a:pt x="868" y="2010"/>
                  </a:cubicBezTo>
                  <a:lnTo>
                    <a:pt x="37894" y="2010"/>
                  </a:lnTo>
                  <a:cubicBezTo>
                    <a:pt x="38052" y="2010"/>
                    <a:pt x="38215" y="2029"/>
                    <a:pt x="38374" y="2029"/>
                  </a:cubicBezTo>
                  <a:cubicBezTo>
                    <a:pt x="38586" y="2029"/>
                    <a:pt x="38790" y="1996"/>
                    <a:pt x="38962" y="1844"/>
                  </a:cubicBezTo>
                  <a:cubicBezTo>
                    <a:pt x="35926" y="1577"/>
                    <a:pt x="32857" y="1310"/>
                    <a:pt x="29789" y="976"/>
                  </a:cubicBezTo>
                  <a:cubicBezTo>
                    <a:pt x="24955" y="498"/>
                    <a:pt x="20139" y="1"/>
                    <a:pt x="15286" y="1"/>
                  </a:cubicBezTo>
                  <a:close/>
                </a:path>
              </a:pathLst>
            </a:custGeom>
            <a:solidFill>
              <a:srgbClr val="6657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46"/>
            <p:cNvSpPr/>
            <p:nvPr/>
          </p:nvSpPr>
          <p:spPr>
            <a:xfrm>
              <a:off x="4926850" y="4182950"/>
              <a:ext cx="1151675" cy="51350"/>
            </a:xfrm>
            <a:custGeom>
              <a:rect b="b" l="l" r="r" t="t"/>
              <a:pathLst>
                <a:path extrusionOk="0" h="2054" w="46067">
                  <a:moveTo>
                    <a:pt x="31628" y="0"/>
                  </a:moveTo>
                  <a:cubicBezTo>
                    <a:pt x="30815" y="0"/>
                    <a:pt x="30001" y="12"/>
                    <a:pt x="29188" y="34"/>
                  </a:cubicBezTo>
                  <a:cubicBezTo>
                    <a:pt x="19448" y="268"/>
                    <a:pt x="9741" y="1335"/>
                    <a:pt x="0" y="1869"/>
                  </a:cubicBezTo>
                  <a:cubicBezTo>
                    <a:pt x="153" y="2021"/>
                    <a:pt x="338" y="2054"/>
                    <a:pt x="531" y="2054"/>
                  </a:cubicBezTo>
                  <a:cubicBezTo>
                    <a:pt x="676" y="2054"/>
                    <a:pt x="825" y="2035"/>
                    <a:pt x="968" y="2035"/>
                  </a:cubicBezTo>
                  <a:lnTo>
                    <a:pt x="45199" y="2035"/>
                  </a:lnTo>
                  <a:cubicBezTo>
                    <a:pt x="45328" y="2035"/>
                    <a:pt x="45463" y="2054"/>
                    <a:pt x="45593" y="2054"/>
                  </a:cubicBezTo>
                  <a:cubicBezTo>
                    <a:pt x="45767" y="2054"/>
                    <a:pt x="45933" y="2021"/>
                    <a:pt x="46067" y="1869"/>
                  </a:cubicBezTo>
                  <a:cubicBezTo>
                    <a:pt x="45433" y="1669"/>
                    <a:pt x="44766" y="1435"/>
                    <a:pt x="44098" y="1268"/>
                  </a:cubicBezTo>
                  <a:cubicBezTo>
                    <a:pt x="39992" y="319"/>
                    <a:pt x="35816" y="0"/>
                    <a:pt x="31628" y="0"/>
                  </a:cubicBezTo>
                  <a:close/>
                </a:path>
              </a:pathLst>
            </a:custGeom>
            <a:solidFill>
              <a:srgbClr val="6657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46"/>
            <p:cNvSpPr/>
            <p:nvPr/>
          </p:nvSpPr>
          <p:spPr>
            <a:xfrm>
              <a:off x="5789125" y="3848550"/>
              <a:ext cx="254375" cy="58400"/>
            </a:xfrm>
            <a:custGeom>
              <a:rect b="b" l="l" r="r" t="t"/>
              <a:pathLst>
                <a:path extrusionOk="0" h="2336" w="10175">
                  <a:moveTo>
                    <a:pt x="1902" y="67"/>
                  </a:moveTo>
                  <a:cubicBezTo>
                    <a:pt x="1168" y="101"/>
                    <a:pt x="368" y="0"/>
                    <a:pt x="1" y="868"/>
                  </a:cubicBezTo>
                  <a:cubicBezTo>
                    <a:pt x="81" y="1048"/>
                    <a:pt x="197" y="1084"/>
                    <a:pt x="334" y="1084"/>
                  </a:cubicBezTo>
                  <a:cubicBezTo>
                    <a:pt x="426" y="1084"/>
                    <a:pt x="528" y="1068"/>
                    <a:pt x="634" y="1068"/>
                  </a:cubicBezTo>
                  <a:cubicBezTo>
                    <a:pt x="927" y="1056"/>
                    <a:pt x="1220" y="1048"/>
                    <a:pt x="1513" y="1048"/>
                  </a:cubicBezTo>
                  <a:cubicBezTo>
                    <a:pt x="2021" y="1048"/>
                    <a:pt x="2529" y="1071"/>
                    <a:pt x="3036" y="1135"/>
                  </a:cubicBezTo>
                  <a:cubicBezTo>
                    <a:pt x="5271" y="1368"/>
                    <a:pt x="7506" y="1802"/>
                    <a:pt x="9708" y="2335"/>
                  </a:cubicBezTo>
                  <a:cubicBezTo>
                    <a:pt x="10175" y="2102"/>
                    <a:pt x="10141" y="1802"/>
                    <a:pt x="9908" y="1435"/>
                  </a:cubicBezTo>
                  <a:cubicBezTo>
                    <a:pt x="7306" y="568"/>
                    <a:pt x="4604" y="201"/>
                    <a:pt x="1902" y="67"/>
                  </a:cubicBezTo>
                  <a:close/>
                </a:path>
              </a:pathLst>
            </a:custGeom>
            <a:solidFill>
              <a:srgbClr val="986E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46"/>
            <p:cNvSpPr/>
            <p:nvPr/>
          </p:nvSpPr>
          <p:spPr>
            <a:xfrm>
              <a:off x="6568850" y="3883300"/>
              <a:ext cx="1288450" cy="137775"/>
            </a:xfrm>
            <a:custGeom>
              <a:rect b="b" l="l" r="r" t="t"/>
              <a:pathLst>
                <a:path extrusionOk="0" h="5511" w="51538">
                  <a:moveTo>
                    <a:pt x="18760" y="0"/>
                  </a:moveTo>
                  <a:cubicBezTo>
                    <a:pt x="13883" y="0"/>
                    <a:pt x="9161" y="929"/>
                    <a:pt x="4570" y="2647"/>
                  </a:cubicBezTo>
                  <a:cubicBezTo>
                    <a:pt x="3003" y="3214"/>
                    <a:pt x="1435" y="3881"/>
                    <a:pt x="1" y="4815"/>
                  </a:cubicBezTo>
                  <a:cubicBezTo>
                    <a:pt x="1535" y="4281"/>
                    <a:pt x="3003" y="3681"/>
                    <a:pt x="4537" y="3180"/>
                  </a:cubicBezTo>
                  <a:cubicBezTo>
                    <a:pt x="8573" y="1813"/>
                    <a:pt x="12676" y="912"/>
                    <a:pt x="16979" y="745"/>
                  </a:cubicBezTo>
                  <a:cubicBezTo>
                    <a:pt x="17444" y="731"/>
                    <a:pt x="17909" y="725"/>
                    <a:pt x="18373" y="725"/>
                  </a:cubicBezTo>
                  <a:cubicBezTo>
                    <a:pt x="22366" y="725"/>
                    <a:pt x="26314" y="1218"/>
                    <a:pt x="30289" y="1846"/>
                  </a:cubicBezTo>
                  <a:cubicBezTo>
                    <a:pt x="36226" y="2780"/>
                    <a:pt x="42164" y="3948"/>
                    <a:pt x="48102" y="5015"/>
                  </a:cubicBezTo>
                  <a:cubicBezTo>
                    <a:pt x="49069" y="5214"/>
                    <a:pt x="50012" y="5510"/>
                    <a:pt x="51014" y="5510"/>
                  </a:cubicBezTo>
                  <a:cubicBezTo>
                    <a:pt x="51186" y="5510"/>
                    <a:pt x="51361" y="5502"/>
                    <a:pt x="51537" y="5482"/>
                  </a:cubicBezTo>
                  <a:cubicBezTo>
                    <a:pt x="48502" y="4782"/>
                    <a:pt x="45466" y="4048"/>
                    <a:pt x="42397" y="3414"/>
                  </a:cubicBezTo>
                  <a:cubicBezTo>
                    <a:pt x="39062" y="2713"/>
                    <a:pt x="35693" y="2080"/>
                    <a:pt x="32324" y="1446"/>
                  </a:cubicBezTo>
                  <a:cubicBezTo>
                    <a:pt x="28454" y="712"/>
                    <a:pt x="24551" y="245"/>
                    <a:pt x="20615" y="45"/>
                  </a:cubicBezTo>
                  <a:cubicBezTo>
                    <a:pt x="19994" y="15"/>
                    <a:pt x="19376" y="0"/>
                    <a:pt x="18760" y="0"/>
                  </a:cubicBezTo>
                  <a:close/>
                </a:path>
              </a:pathLst>
            </a:custGeom>
            <a:solidFill>
              <a:srgbClr val="9580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46"/>
            <p:cNvSpPr/>
            <p:nvPr/>
          </p:nvSpPr>
          <p:spPr>
            <a:xfrm>
              <a:off x="6568025" y="3982950"/>
              <a:ext cx="803925" cy="105800"/>
            </a:xfrm>
            <a:custGeom>
              <a:rect b="b" l="l" r="r" t="t"/>
              <a:pathLst>
                <a:path extrusionOk="0" h="4232" w="32157">
                  <a:moveTo>
                    <a:pt x="18432" y="0"/>
                  </a:moveTo>
                  <a:cubicBezTo>
                    <a:pt x="12165" y="0"/>
                    <a:pt x="6004" y="1171"/>
                    <a:pt x="0" y="4231"/>
                  </a:cubicBezTo>
                  <a:cubicBezTo>
                    <a:pt x="6421" y="1536"/>
                    <a:pt x="12993" y="477"/>
                    <a:pt x="19656" y="477"/>
                  </a:cubicBezTo>
                  <a:cubicBezTo>
                    <a:pt x="23793" y="477"/>
                    <a:pt x="27965" y="885"/>
                    <a:pt x="32156" y="1563"/>
                  </a:cubicBezTo>
                  <a:cubicBezTo>
                    <a:pt x="27540" y="611"/>
                    <a:pt x="22958" y="0"/>
                    <a:pt x="18432" y="0"/>
                  </a:cubicBezTo>
                  <a:close/>
                </a:path>
              </a:pathLst>
            </a:custGeom>
            <a:solidFill>
              <a:srgbClr val="9580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46"/>
            <p:cNvSpPr/>
            <p:nvPr/>
          </p:nvSpPr>
          <p:spPr>
            <a:xfrm>
              <a:off x="6658075" y="4079275"/>
              <a:ext cx="633825" cy="61175"/>
            </a:xfrm>
            <a:custGeom>
              <a:rect b="b" l="l" r="r" t="t"/>
              <a:pathLst>
                <a:path extrusionOk="0" h="2447" w="25353">
                  <a:moveTo>
                    <a:pt x="13349" y="1"/>
                  </a:moveTo>
                  <a:cubicBezTo>
                    <a:pt x="8869" y="1"/>
                    <a:pt x="4416" y="663"/>
                    <a:pt x="1" y="2446"/>
                  </a:cubicBezTo>
                  <a:cubicBezTo>
                    <a:pt x="4691" y="970"/>
                    <a:pt x="9412" y="426"/>
                    <a:pt x="14154" y="426"/>
                  </a:cubicBezTo>
                  <a:cubicBezTo>
                    <a:pt x="17876" y="426"/>
                    <a:pt x="21611" y="761"/>
                    <a:pt x="25352" y="1246"/>
                  </a:cubicBezTo>
                  <a:cubicBezTo>
                    <a:pt x="21334" y="524"/>
                    <a:pt x="17331" y="1"/>
                    <a:pt x="13349" y="1"/>
                  </a:cubicBezTo>
                  <a:close/>
                </a:path>
              </a:pathLst>
            </a:custGeom>
            <a:solidFill>
              <a:srgbClr val="9580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46"/>
            <p:cNvSpPr/>
            <p:nvPr/>
          </p:nvSpPr>
          <p:spPr>
            <a:xfrm>
              <a:off x="4968550" y="3846625"/>
              <a:ext cx="867300" cy="134550"/>
            </a:xfrm>
            <a:custGeom>
              <a:rect b="b" l="l" r="r" t="t"/>
              <a:pathLst>
                <a:path extrusionOk="0" h="5382" w="34692">
                  <a:moveTo>
                    <a:pt x="34175" y="0"/>
                  </a:moveTo>
                  <a:cubicBezTo>
                    <a:pt x="34052" y="0"/>
                    <a:pt x="33924" y="11"/>
                    <a:pt x="33791" y="11"/>
                  </a:cubicBezTo>
                  <a:cubicBezTo>
                    <a:pt x="30689" y="11"/>
                    <a:pt x="27620" y="11"/>
                    <a:pt x="24518" y="344"/>
                  </a:cubicBezTo>
                  <a:cubicBezTo>
                    <a:pt x="21516" y="645"/>
                    <a:pt x="18547" y="1078"/>
                    <a:pt x="15611" y="1612"/>
                  </a:cubicBezTo>
                  <a:cubicBezTo>
                    <a:pt x="12042" y="2246"/>
                    <a:pt x="8540" y="3180"/>
                    <a:pt x="5004" y="3980"/>
                  </a:cubicBezTo>
                  <a:cubicBezTo>
                    <a:pt x="3336" y="4347"/>
                    <a:pt x="1668" y="4814"/>
                    <a:pt x="0" y="5248"/>
                  </a:cubicBezTo>
                  <a:cubicBezTo>
                    <a:pt x="134" y="5337"/>
                    <a:pt x="267" y="5381"/>
                    <a:pt x="391" y="5381"/>
                  </a:cubicBezTo>
                  <a:cubicBezTo>
                    <a:pt x="452" y="5381"/>
                    <a:pt x="512" y="5370"/>
                    <a:pt x="567" y="5348"/>
                  </a:cubicBezTo>
                  <a:cubicBezTo>
                    <a:pt x="6471" y="3947"/>
                    <a:pt x="12376" y="2679"/>
                    <a:pt x="18380" y="1812"/>
                  </a:cubicBezTo>
                  <a:cubicBezTo>
                    <a:pt x="22333" y="1227"/>
                    <a:pt x="26309" y="945"/>
                    <a:pt x="30288" y="945"/>
                  </a:cubicBezTo>
                  <a:cubicBezTo>
                    <a:pt x="31078" y="945"/>
                    <a:pt x="31867" y="956"/>
                    <a:pt x="32657" y="978"/>
                  </a:cubicBezTo>
                  <a:cubicBezTo>
                    <a:pt x="32724" y="945"/>
                    <a:pt x="32790" y="945"/>
                    <a:pt x="32824" y="945"/>
                  </a:cubicBezTo>
                  <a:cubicBezTo>
                    <a:pt x="33391" y="544"/>
                    <a:pt x="34125" y="544"/>
                    <a:pt x="34692" y="144"/>
                  </a:cubicBezTo>
                  <a:cubicBezTo>
                    <a:pt x="34531" y="24"/>
                    <a:pt x="34359" y="0"/>
                    <a:pt x="34175" y="0"/>
                  </a:cubicBezTo>
                  <a:close/>
                </a:path>
              </a:pathLst>
            </a:custGeom>
            <a:solidFill>
              <a:srgbClr val="9580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46"/>
            <p:cNvSpPr/>
            <p:nvPr/>
          </p:nvSpPr>
          <p:spPr>
            <a:xfrm>
              <a:off x="5132000" y="4031975"/>
              <a:ext cx="656850" cy="60100"/>
            </a:xfrm>
            <a:custGeom>
              <a:rect b="b" l="l" r="r" t="t"/>
              <a:pathLst>
                <a:path extrusionOk="0" h="2404" w="26274">
                  <a:moveTo>
                    <a:pt x="21650" y="0"/>
                  </a:moveTo>
                  <a:cubicBezTo>
                    <a:pt x="19355" y="0"/>
                    <a:pt x="17052" y="131"/>
                    <a:pt x="14777" y="302"/>
                  </a:cubicBezTo>
                  <a:cubicBezTo>
                    <a:pt x="11775" y="502"/>
                    <a:pt x="8806" y="869"/>
                    <a:pt x="5838" y="1336"/>
                  </a:cubicBezTo>
                  <a:cubicBezTo>
                    <a:pt x="3903" y="1670"/>
                    <a:pt x="1935" y="1870"/>
                    <a:pt x="0" y="2404"/>
                  </a:cubicBezTo>
                  <a:cubicBezTo>
                    <a:pt x="6878" y="1534"/>
                    <a:pt x="13756" y="581"/>
                    <a:pt x="20700" y="581"/>
                  </a:cubicBezTo>
                  <a:cubicBezTo>
                    <a:pt x="22546" y="581"/>
                    <a:pt x="24396" y="649"/>
                    <a:pt x="26252" y="803"/>
                  </a:cubicBezTo>
                  <a:cubicBezTo>
                    <a:pt x="26273" y="212"/>
                    <a:pt x="26161" y="115"/>
                    <a:pt x="25941" y="115"/>
                  </a:cubicBezTo>
                  <a:cubicBezTo>
                    <a:pt x="25833" y="115"/>
                    <a:pt x="25699" y="138"/>
                    <a:pt x="25542" y="138"/>
                  </a:cubicBezTo>
                  <a:cubicBezTo>
                    <a:pt x="25513" y="138"/>
                    <a:pt x="25483" y="137"/>
                    <a:pt x="25452" y="135"/>
                  </a:cubicBezTo>
                  <a:cubicBezTo>
                    <a:pt x="24191" y="40"/>
                    <a:pt x="22921" y="0"/>
                    <a:pt x="21650" y="0"/>
                  </a:cubicBezTo>
                  <a:close/>
                </a:path>
              </a:pathLst>
            </a:custGeom>
            <a:solidFill>
              <a:srgbClr val="9580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46"/>
            <p:cNvSpPr/>
            <p:nvPr/>
          </p:nvSpPr>
          <p:spPr>
            <a:xfrm>
              <a:off x="5222050" y="4120775"/>
              <a:ext cx="567100" cy="37175"/>
            </a:xfrm>
            <a:custGeom>
              <a:rect b="b" l="l" r="r" t="t"/>
              <a:pathLst>
                <a:path extrusionOk="0" h="1487" w="22684">
                  <a:moveTo>
                    <a:pt x="18213" y="0"/>
                  </a:moveTo>
                  <a:cubicBezTo>
                    <a:pt x="12110" y="0"/>
                    <a:pt x="6034" y="334"/>
                    <a:pt x="1" y="1487"/>
                  </a:cubicBezTo>
                  <a:cubicBezTo>
                    <a:pt x="5667" y="860"/>
                    <a:pt x="11333" y="497"/>
                    <a:pt x="17028" y="497"/>
                  </a:cubicBezTo>
                  <a:cubicBezTo>
                    <a:pt x="18910" y="497"/>
                    <a:pt x="20795" y="537"/>
                    <a:pt x="22684" y="620"/>
                  </a:cubicBezTo>
                  <a:cubicBezTo>
                    <a:pt x="22684" y="420"/>
                    <a:pt x="22684" y="253"/>
                    <a:pt x="22684" y="53"/>
                  </a:cubicBezTo>
                  <a:cubicBezTo>
                    <a:pt x="21192" y="20"/>
                    <a:pt x="19701" y="0"/>
                    <a:pt x="18213" y="0"/>
                  </a:cubicBezTo>
                  <a:close/>
                </a:path>
              </a:pathLst>
            </a:custGeom>
            <a:solidFill>
              <a:srgbClr val="9580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46"/>
            <p:cNvSpPr/>
            <p:nvPr/>
          </p:nvSpPr>
          <p:spPr>
            <a:xfrm>
              <a:off x="5318800" y="3954400"/>
              <a:ext cx="466175" cy="41775"/>
            </a:xfrm>
            <a:custGeom>
              <a:rect b="b" l="l" r="r" t="t"/>
              <a:pathLst>
                <a:path extrusionOk="0" h="1671" w="18647">
                  <a:moveTo>
                    <a:pt x="17861" y="0"/>
                  </a:moveTo>
                  <a:cubicBezTo>
                    <a:pt x="17756" y="0"/>
                    <a:pt x="17651" y="3"/>
                    <a:pt x="17546" y="3"/>
                  </a:cubicBezTo>
                  <a:cubicBezTo>
                    <a:pt x="17373" y="1"/>
                    <a:pt x="17201" y="1"/>
                    <a:pt x="17028" y="1"/>
                  </a:cubicBezTo>
                  <a:cubicBezTo>
                    <a:pt x="13468" y="1"/>
                    <a:pt x="9938" y="323"/>
                    <a:pt x="6438" y="737"/>
                  </a:cubicBezTo>
                  <a:cubicBezTo>
                    <a:pt x="4270" y="1004"/>
                    <a:pt x="2135" y="1370"/>
                    <a:pt x="0" y="1671"/>
                  </a:cubicBezTo>
                  <a:cubicBezTo>
                    <a:pt x="4939" y="1193"/>
                    <a:pt x="9856" y="567"/>
                    <a:pt x="14820" y="567"/>
                  </a:cubicBezTo>
                  <a:cubicBezTo>
                    <a:pt x="16092" y="567"/>
                    <a:pt x="17367" y="608"/>
                    <a:pt x="18647" y="703"/>
                  </a:cubicBezTo>
                  <a:cubicBezTo>
                    <a:pt x="18647" y="503"/>
                    <a:pt x="18647" y="303"/>
                    <a:pt x="18647" y="136"/>
                  </a:cubicBezTo>
                  <a:cubicBezTo>
                    <a:pt x="18385" y="17"/>
                    <a:pt x="18123" y="0"/>
                    <a:pt x="17861" y="0"/>
                  </a:cubicBezTo>
                  <a:close/>
                </a:path>
              </a:pathLst>
            </a:custGeom>
            <a:solidFill>
              <a:srgbClr val="9580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46"/>
            <p:cNvSpPr/>
            <p:nvPr/>
          </p:nvSpPr>
          <p:spPr>
            <a:xfrm>
              <a:off x="6031800" y="3884400"/>
              <a:ext cx="217675" cy="149300"/>
            </a:xfrm>
            <a:custGeom>
              <a:rect b="b" l="l" r="r" t="t"/>
              <a:pathLst>
                <a:path extrusionOk="0" h="5972" w="8707">
                  <a:moveTo>
                    <a:pt x="201" y="1"/>
                  </a:moveTo>
                  <a:lnTo>
                    <a:pt x="201" y="1"/>
                  </a:lnTo>
                  <a:cubicBezTo>
                    <a:pt x="234" y="301"/>
                    <a:pt x="201" y="635"/>
                    <a:pt x="1" y="901"/>
                  </a:cubicBezTo>
                  <a:cubicBezTo>
                    <a:pt x="34" y="968"/>
                    <a:pt x="34" y="1035"/>
                    <a:pt x="34" y="1102"/>
                  </a:cubicBezTo>
                  <a:cubicBezTo>
                    <a:pt x="3403" y="1902"/>
                    <a:pt x="6172" y="3737"/>
                    <a:pt x="8707" y="5972"/>
                  </a:cubicBezTo>
                  <a:cubicBezTo>
                    <a:pt x="6605" y="2936"/>
                    <a:pt x="3636" y="1168"/>
                    <a:pt x="201" y="1"/>
                  </a:cubicBezTo>
                  <a:close/>
                </a:path>
              </a:pathLst>
            </a:custGeom>
            <a:solidFill>
              <a:srgbClr val="9580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46"/>
            <p:cNvSpPr/>
            <p:nvPr/>
          </p:nvSpPr>
          <p:spPr>
            <a:xfrm>
              <a:off x="5845000" y="4127100"/>
              <a:ext cx="140125" cy="31700"/>
            </a:xfrm>
            <a:custGeom>
              <a:rect b="b" l="l" r="r" t="t"/>
              <a:pathLst>
                <a:path extrusionOk="0" h="1268" w="5605">
                  <a:moveTo>
                    <a:pt x="1613" y="0"/>
                  </a:moveTo>
                  <a:cubicBezTo>
                    <a:pt x="1267" y="0"/>
                    <a:pt x="918" y="38"/>
                    <a:pt x="568" y="133"/>
                  </a:cubicBezTo>
                  <a:cubicBezTo>
                    <a:pt x="301" y="167"/>
                    <a:pt x="101" y="300"/>
                    <a:pt x="1" y="533"/>
                  </a:cubicBezTo>
                  <a:cubicBezTo>
                    <a:pt x="1869" y="767"/>
                    <a:pt x="3737" y="1034"/>
                    <a:pt x="5605" y="1267"/>
                  </a:cubicBezTo>
                  <a:cubicBezTo>
                    <a:pt x="5304" y="1034"/>
                    <a:pt x="5004" y="800"/>
                    <a:pt x="4704" y="533"/>
                  </a:cubicBezTo>
                  <a:cubicBezTo>
                    <a:pt x="4659" y="556"/>
                    <a:pt x="4617" y="565"/>
                    <a:pt x="4577" y="565"/>
                  </a:cubicBezTo>
                  <a:cubicBezTo>
                    <a:pt x="4442" y="565"/>
                    <a:pt x="4333" y="459"/>
                    <a:pt x="4204" y="433"/>
                  </a:cubicBezTo>
                  <a:cubicBezTo>
                    <a:pt x="3344" y="242"/>
                    <a:pt x="2485" y="0"/>
                    <a:pt x="1613" y="0"/>
                  </a:cubicBezTo>
                  <a:close/>
                </a:path>
              </a:pathLst>
            </a:custGeom>
            <a:solidFill>
              <a:srgbClr val="9580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46"/>
            <p:cNvSpPr/>
            <p:nvPr/>
          </p:nvSpPr>
          <p:spPr>
            <a:xfrm>
              <a:off x="5542275" y="2440275"/>
              <a:ext cx="2090700" cy="1606775"/>
            </a:xfrm>
            <a:custGeom>
              <a:rect b="b" l="l" r="r" t="t"/>
              <a:pathLst>
                <a:path extrusionOk="0" h="64271" w="83628">
                  <a:moveTo>
                    <a:pt x="17063" y="0"/>
                  </a:moveTo>
                  <a:cubicBezTo>
                    <a:pt x="16874" y="0"/>
                    <a:pt x="16663" y="70"/>
                    <a:pt x="16413" y="225"/>
                  </a:cubicBezTo>
                  <a:cubicBezTo>
                    <a:pt x="13344" y="2193"/>
                    <a:pt x="10242" y="4127"/>
                    <a:pt x="7139" y="6062"/>
                  </a:cubicBezTo>
                  <a:cubicBezTo>
                    <a:pt x="4771" y="7530"/>
                    <a:pt x="2369" y="9031"/>
                    <a:pt x="1" y="10499"/>
                  </a:cubicBezTo>
                  <a:cubicBezTo>
                    <a:pt x="1602" y="12000"/>
                    <a:pt x="3237" y="13501"/>
                    <a:pt x="4804" y="15035"/>
                  </a:cubicBezTo>
                  <a:cubicBezTo>
                    <a:pt x="7073" y="17237"/>
                    <a:pt x="9341" y="19472"/>
                    <a:pt x="11476" y="21807"/>
                  </a:cubicBezTo>
                  <a:cubicBezTo>
                    <a:pt x="13110" y="23608"/>
                    <a:pt x="14778" y="25376"/>
                    <a:pt x="16379" y="27177"/>
                  </a:cubicBezTo>
                  <a:cubicBezTo>
                    <a:pt x="19815" y="31113"/>
                    <a:pt x="23084" y="35183"/>
                    <a:pt x="26086" y="39486"/>
                  </a:cubicBezTo>
                  <a:cubicBezTo>
                    <a:pt x="28254" y="42588"/>
                    <a:pt x="30389" y="45724"/>
                    <a:pt x="31957" y="49193"/>
                  </a:cubicBezTo>
                  <a:cubicBezTo>
                    <a:pt x="33191" y="51895"/>
                    <a:pt x="33992" y="54664"/>
                    <a:pt x="34325" y="57599"/>
                  </a:cubicBezTo>
                  <a:cubicBezTo>
                    <a:pt x="34325" y="57833"/>
                    <a:pt x="34225" y="58199"/>
                    <a:pt x="34559" y="58266"/>
                  </a:cubicBezTo>
                  <a:lnTo>
                    <a:pt x="34559" y="64270"/>
                  </a:lnTo>
                  <a:cubicBezTo>
                    <a:pt x="36293" y="61869"/>
                    <a:pt x="37928" y="59634"/>
                    <a:pt x="39562" y="57366"/>
                  </a:cubicBezTo>
                  <a:cubicBezTo>
                    <a:pt x="39578" y="57367"/>
                    <a:pt x="39594" y="57367"/>
                    <a:pt x="39609" y="57367"/>
                  </a:cubicBezTo>
                  <a:cubicBezTo>
                    <a:pt x="39976" y="57367"/>
                    <a:pt x="40137" y="56988"/>
                    <a:pt x="40330" y="56732"/>
                  </a:cubicBezTo>
                  <a:cubicBezTo>
                    <a:pt x="43232" y="52896"/>
                    <a:pt x="46334" y="49226"/>
                    <a:pt x="49603" y="45690"/>
                  </a:cubicBezTo>
                  <a:cubicBezTo>
                    <a:pt x="53439" y="41521"/>
                    <a:pt x="57642" y="37751"/>
                    <a:pt x="62345" y="34583"/>
                  </a:cubicBezTo>
                  <a:lnTo>
                    <a:pt x="62345" y="34616"/>
                  </a:lnTo>
                  <a:cubicBezTo>
                    <a:pt x="63046" y="34082"/>
                    <a:pt x="63846" y="33715"/>
                    <a:pt x="64547" y="33215"/>
                  </a:cubicBezTo>
                  <a:cubicBezTo>
                    <a:pt x="69417" y="30046"/>
                    <a:pt x="74554" y="27377"/>
                    <a:pt x="79858" y="24976"/>
                  </a:cubicBezTo>
                  <a:cubicBezTo>
                    <a:pt x="79958" y="24942"/>
                    <a:pt x="80225" y="24809"/>
                    <a:pt x="80558" y="24642"/>
                  </a:cubicBezTo>
                  <a:cubicBezTo>
                    <a:pt x="81793" y="24008"/>
                    <a:pt x="82827" y="23541"/>
                    <a:pt x="83627" y="23208"/>
                  </a:cubicBezTo>
                  <a:lnTo>
                    <a:pt x="83627" y="23208"/>
                  </a:lnTo>
                  <a:cubicBezTo>
                    <a:pt x="82460" y="23541"/>
                    <a:pt x="80592" y="24142"/>
                    <a:pt x="78323" y="24842"/>
                  </a:cubicBezTo>
                  <a:cubicBezTo>
                    <a:pt x="76422" y="25409"/>
                    <a:pt x="73487" y="26310"/>
                    <a:pt x="69984" y="27544"/>
                  </a:cubicBezTo>
                  <a:cubicBezTo>
                    <a:pt x="58209" y="31781"/>
                    <a:pt x="49770" y="34883"/>
                    <a:pt x="42698" y="42121"/>
                  </a:cubicBezTo>
                  <a:cubicBezTo>
                    <a:pt x="40997" y="43889"/>
                    <a:pt x="38562" y="46725"/>
                    <a:pt x="36293" y="50794"/>
                  </a:cubicBezTo>
                  <a:cubicBezTo>
                    <a:pt x="36027" y="43255"/>
                    <a:pt x="35059" y="37118"/>
                    <a:pt x="34159" y="32781"/>
                  </a:cubicBezTo>
                  <a:cubicBezTo>
                    <a:pt x="33391" y="29012"/>
                    <a:pt x="32791" y="26177"/>
                    <a:pt x="31390" y="22407"/>
                  </a:cubicBezTo>
                  <a:cubicBezTo>
                    <a:pt x="29422" y="17137"/>
                    <a:pt x="26653" y="12300"/>
                    <a:pt x="23351" y="7730"/>
                  </a:cubicBezTo>
                  <a:cubicBezTo>
                    <a:pt x="21616" y="5328"/>
                    <a:pt x="19782" y="2927"/>
                    <a:pt x="17947" y="592"/>
                  </a:cubicBezTo>
                  <a:cubicBezTo>
                    <a:pt x="17668" y="227"/>
                    <a:pt x="17403" y="0"/>
                    <a:pt x="1706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46"/>
            <p:cNvSpPr/>
            <p:nvPr/>
          </p:nvSpPr>
          <p:spPr>
            <a:xfrm>
              <a:off x="4916850" y="3048800"/>
              <a:ext cx="1384325" cy="812575"/>
            </a:xfrm>
            <a:custGeom>
              <a:rect b="b" l="l" r="r" t="t"/>
              <a:pathLst>
                <a:path extrusionOk="0" h="32503" w="55373">
                  <a:moveTo>
                    <a:pt x="21649" y="1"/>
                  </a:moveTo>
                  <a:cubicBezTo>
                    <a:pt x="21549" y="134"/>
                    <a:pt x="21482" y="268"/>
                    <a:pt x="21349" y="368"/>
                  </a:cubicBezTo>
                  <a:cubicBezTo>
                    <a:pt x="19914" y="1335"/>
                    <a:pt x="18547" y="2369"/>
                    <a:pt x="17179" y="3370"/>
                  </a:cubicBezTo>
                  <a:cubicBezTo>
                    <a:pt x="14077" y="5672"/>
                    <a:pt x="11275" y="8273"/>
                    <a:pt x="8439" y="10909"/>
                  </a:cubicBezTo>
                  <a:cubicBezTo>
                    <a:pt x="5637" y="13511"/>
                    <a:pt x="3002" y="16346"/>
                    <a:pt x="367" y="19148"/>
                  </a:cubicBezTo>
                  <a:cubicBezTo>
                    <a:pt x="200" y="19315"/>
                    <a:pt x="0" y="19481"/>
                    <a:pt x="0" y="19782"/>
                  </a:cubicBezTo>
                  <a:cubicBezTo>
                    <a:pt x="176" y="20016"/>
                    <a:pt x="428" y="20121"/>
                    <a:pt x="712" y="20121"/>
                  </a:cubicBezTo>
                  <a:cubicBezTo>
                    <a:pt x="752" y="20121"/>
                    <a:pt x="793" y="20119"/>
                    <a:pt x="834" y="20115"/>
                  </a:cubicBezTo>
                  <a:cubicBezTo>
                    <a:pt x="893" y="20113"/>
                    <a:pt x="953" y="20112"/>
                    <a:pt x="1012" y="20112"/>
                  </a:cubicBezTo>
                  <a:cubicBezTo>
                    <a:pt x="1849" y="20112"/>
                    <a:pt x="2661" y="20320"/>
                    <a:pt x="3503" y="20382"/>
                  </a:cubicBezTo>
                  <a:cubicBezTo>
                    <a:pt x="7105" y="20649"/>
                    <a:pt x="10674" y="20983"/>
                    <a:pt x="14244" y="21316"/>
                  </a:cubicBezTo>
                  <a:cubicBezTo>
                    <a:pt x="18280" y="21683"/>
                    <a:pt x="22283" y="22083"/>
                    <a:pt x="26285" y="22617"/>
                  </a:cubicBezTo>
                  <a:cubicBezTo>
                    <a:pt x="31623" y="23284"/>
                    <a:pt x="36960" y="24185"/>
                    <a:pt x="42163" y="25619"/>
                  </a:cubicBezTo>
                  <a:cubicBezTo>
                    <a:pt x="45766" y="26620"/>
                    <a:pt x="49269" y="27888"/>
                    <a:pt x="52271" y="30223"/>
                  </a:cubicBezTo>
                  <a:cubicBezTo>
                    <a:pt x="52971" y="30790"/>
                    <a:pt x="53572" y="31457"/>
                    <a:pt x="54239" y="32091"/>
                  </a:cubicBezTo>
                  <a:cubicBezTo>
                    <a:pt x="54401" y="32253"/>
                    <a:pt x="54629" y="32503"/>
                    <a:pt x="54852" y="32503"/>
                  </a:cubicBezTo>
                  <a:cubicBezTo>
                    <a:pt x="54904" y="32503"/>
                    <a:pt x="54955" y="32489"/>
                    <a:pt x="55006" y="32457"/>
                  </a:cubicBezTo>
                  <a:cubicBezTo>
                    <a:pt x="55373" y="32191"/>
                    <a:pt x="55106" y="31824"/>
                    <a:pt x="54973" y="31523"/>
                  </a:cubicBezTo>
                  <a:cubicBezTo>
                    <a:pt x="54706" y="30990"/>
                    <a:pt x="54406" y="30456"/>
                    <a:pt x="54039" y="30022"/>
                  </a:cubicBezTo>
                  <a:cubicBezTo>
                    <a:pt x="53905" y="29889"/>
                    <a:pt x="53772" y="29756"/>
                    <a:pt x="53638" y="29655"/>
                  </a:cubicBezTo>
                  <a:cubicBezTo>
                    <a:pt x="53605" y="29522"/>
                    <a:pt x="53538" y="29422"/>
                    <a:pt x="53505" y="29355"/>
                  </a:cubicBezTo>
                  <a:cubicBezTo>
                    <a:pt x="51036" y="25319"/>
                    <a:pt x="48134" y="21616"/>
                    <a:pt x="44899" y="18181"/>
                  </a:cubicBezTo>
                  <a:cubicBezTo>
                    <a:pt x="42731" y="15846"/>
                    <a:pt x="40462" y="13611"/>
                    <a:pt x="38027" y="11576"/>
                  </a:cubicBezTo>
                  <a:cubicBezTo>
                    <a:pt x="34558" y="8674"/>
                    <a:pt x="30955" y="6005"/>
                    <a:pt x="27253" y="3437"/>
                  </a:cubicBezTo>
                  <a:cubicBezTo>
                    <a:pt x="26252" y="2770"/>
                    <a:pt x="25251" y="2069"/>
                    <a:pt x="24251" y="1402"/>
                  </a:cubicBezTo>
                  <a:cubicBezTo>
                    <a:pt x="24251" y="1469"/>
                    <a:pt x="24251" y="1535"/>
                    <a:pt x="24217" y="1602"/>
                  </a:cubicBezTo>
                  <a:cubicBezTo>
                    <a:pt x="23517" y="835"/>
                    <a:pt x="22716" y="201"/>
                    <a:pt x="21649" y="1"/>
                  </a:cubicBezTo>
                  <a:close/>
                </a:path>
              </a:pathLst>
            </a:custGeom>
            <a:solidFill>
              <a:srgbClr val="F7F7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46"/>
            <p:cNvSpPr/>
            <p:nvPr/>
          </p:nvSpPr>
          <p:spPr>
            <a:xfrm>
              <a:off x="4636650" y="3556550"/>
              <a:ext cx="1722075" cy="527425"/>
            </a:xfrm>
            <a:custGeom>
              <a:rect b="b" l="l" r="r" t="t"/>
              <a:pathLst>
                <a:path extrusionOk="0" h="21097" w="68883">
                  <a:moveTo>
                    <a:pt x="14942" y="1"/>
                  </a:moveTo>
                  <a:cubicBezTo>
                    <a:pt x="14743" y="1"/>
                    <a:pt x="14552" y="46"/>
                    <a:pt x="14377" y="206"/>
                  </a:cubicBezTo>
                  <a:cubicBezTo>
                    <a:pt x="14377" y="406"/>
                    <a:pt x="14277" y="572"/>
                    <a:pt x="14143" y="706"/>
                  </a:cubicBezTo>
                  <a:cubicBezTo>
                    <a:pt x="11542" y="3341"/>
                    <a:pt x="9140" y="6143"/>
                    <a:pt x="6671" y="8912"/>
                  </a:cubicBezTo>
                  <a:cubicBezTo>
                    <a:pt x="4437" y="11447"/>
                    <a:pt x="2135" y="13949"/>
                    <a:pt x="0" y="16617"/>
                  </a:cubicBezTo>
                  <a:cubicBezTo>
                    <a:pt x="3536" y="16217"/>
                    <a:pt x="7038" y="15550"/>
                    <a:pt x="10541" y="14883"/>
                  </a:cubicBezTo>
                  <a:cubicBezTo>
                    <a:pt x="16612" y="13682"/>
                    <a:pt x="22650" y="12314"/>
                    <a:pt x="28687" y="11080"/>
                  </a:cubicBezTo>
                  <a:cubicBezTo>
                    <a:pt x="32857" y="10246"/>
                    <a:pt x="37060" y="9646"/>
                    <a:pt x="41296" y="9379"/>
                  </a:cubicBezTo>
                  <a:cubicBezTo>
                    <a:pt x="42267" y="9325"/>
                    <a:pt x="43240" y="9298"/>
                    <a:pt x="44214" y="9298"/>
                  </a:cubicBezTo>
                  <a:cubicBezTo>
                    <a:pt x="46856" y="9298"/>
                    <a:pt x="49505" y="9498"/>
                    <a:pt x="52137" y="9913"/>
                  </a:cubicBezTo>
                  <a:cubicBezTo>
                    <a:pt x="55740" y="10480"/>
                    <a:pt x="59142" y="11580"/>
                    <a:pt x="62078" y="13782"/>
                  </a:cubicBezTo>
                  <a:cubicBezTo>
                    <a:pt x="64579" y="15650"/>
                    <a:pt x="66581" y="17852"/>
                    <a:pt x="67715" y="20787"/>
                  </a:cubicBezTo>
                  <a:cubicBezTo>
                    <a:pt x="67814" y="21023"/>
                    <a:pt x="67970" y="21097"/>
                    <a:pt x="68144" y="21097"/>
                  </a:cubicBezTo>
                  <a:cubicBezTo>
                    <a:pt x="68264" y="21097"/>
                    <a:pt x="68393" y="21061"/>
                    <a:pt x="68516" y="21020"/>
                  </a:cubicBezTo>
                  <a:cubicBezTo>
                    <a:pt x="68849" y="20820"/>
                    <a:pt x="68883" y="20487"/>
                    <a:pt x="68849" y="20120"/>
                  </a:cubicBezTo>
                  <a:cubicBezTo>
                    <a:pt x="68749" y="19453"/>
                    <a:pt x="68682" y="18752"/>
                    <a:pt x="68349" y="18118"/>
                  </a:cubicBezTo>
                  <a:cubicBezTo>
                    <a:pt x="68215" y="17918"/>
                    <a:pt x="68115" y="17718"/>
                    <a:pt x="68015" y="17518"/>
                  </a:cubicBezTo>
                  <a:cubicBezTo>
                    <a:pt x="67348" y="14382"/>
                    <a:pt x="65513" y="11947"/>
                    <a:pt x="63078" y="9913"/>
                  </a:cubicBezTo>
                  <a:cubicBezTo>
                    <a:pt x="60977" y="8178"/>
                    <a:pt x="58408" y="7144"/>
                    <a:pt x="55840" y="6243"/>
                  </a:cubicBezTo>
                  <a:cubicBezTo>
                    <a:pt x="50503" y="4409"/>
                    <a:pt x="44999" y="3408"/>
                    <a:pt x="39462" y="2641"/>
                  </a:cubicBezTo>
                  <a:cubicBezTo>
                    <a:pt x="36559" y="2240"/>
                    <a:pt x="33624" y="1873"/>
                    <a:pt x="30689" y="1640"/>
                  </a:cubicBezTo>
                  <a:cubicBezTo>
                    <a:pt x="27686" y="1406"/>
                    <a:pt x="24684" y="1073"/>
                    <a:pt x="21649" y="773"/>
                  </a:cubicBezTo>
                  <a:cubicBezTo>
                    <a:pt x="20664" y="744"/>
                    <a:pt x="19679" y="550"/>
                    <a:pt x="18674" y="550"/>
                  </a:cubicBezTo>
                  <a:cubicBezTo>
                    <a:pt x="18488" y="550"/>
                    <a:pt x="18301" y="557"/>
                    <a:pt x="18113" y="572"/>
                  </a:cubicBezTo>
                  <a:cubicBezTo>
                    <a:pt x="18113" y="572"/>
                    <a:pt x="18113" y="572"/>
                    <a:pt x="18113" y="606"/>
                  </a:cubicBezTo>
                  <a:cubicBezTo>
                    <a:pt x="18080" y="572"/>
                    <a:pt x="18080" y="506"/>
                    <a:pt x="18046" y="472"/>
                  </a:cubicBezTo>
                  <a:cubicBezTo>
                    <a:pt x="17246" y="172"/>
                    <a:pt x="16412" y="206"/>
                    <a:pt x="15611" y="72"/>
                  </a:cubicBezTo>
                  <a:cubicBezTo>
                    <a:pt x="15385" y="55"/>
                    <a:pt x="15159" y="1"/>
                    <a:pt x="14942" y="1"/>
                  </a:cubicBezTo>
                  <a:close/>
                </a:path>
              </a:pathLst>
            </a:custGeom>
            <a:solidFill>
              <a:srgbClr val="F7F7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46"/>
            <p:cNvSpPr/>
            <p:nvPr/>
          </p:nvSpPr>
          <p:spPr>
            <a:xfrm>
              <a:off x="5317950" y="2758600"/>
              <a:ext cx="1082475" cy="1322650"/>
            </a:xfrm>
            <a:custGeom>
              <a:rect b="b" l="l" r="r" t="t"/>
              <a:pathLst>
                <a:path extrusionOk="0" h="52906" w="43299">
                  <a:moveTo>
                    <a:pt x="11109" y="1"/>
                  </a:moveTo>
                  <a:cubicBezTo>
                    <a:pt x="11109" y="1"/>
                    <a:pt x="11042" y="34"/>
                    <a:pt x="11009" y="34"/>
                  </a:cubicBezTo>
                  <a:cubicBezTo>
                    <a:pt x="10909" y="267"/>
                    <a:pt x="10742" y="434"/>
                    <a:pt x="10508" y="534"/>
                  </a:cubicBezTo>
                  <a:cubicBezTo>
                    <a:pt x="6806" y="2536"/>
                    <a:pt x="3403" y="5004"/>
                    <a:pt x="1" y="7473"/>
                  </a:cubicBezTo>
                  <a:cubicBezTo>
                    <a:pt x="268" y="7873"/>
                    <a:pt x="701" y="8106"/>
                    <a:pt x="1102" y="8340"/>
                  </a:cubicBezTo>
                  <a:cubicBezTo>
                    <a:pt x="7506" y="12409"/>
                    <a:pt x="13877" y="16579"/>
                    <a:pt x="19948" y="21216"/>
                  </a:cubicBezTo>
                  <a:cubicBezTo>
                    <a:pt x="23885" y="24251"/>
                    <a:pt x="27487" y="27654"/>
                    <a:pt x="30756" y="31423"/>
                  </a:cubicBezTo>
                  <a:cubicBezTo>
                    <a:pt x="34025" y="35192"/>
                    <a:pt x="36961" y="39162"/>
                    <a:pt x="39329" y="43565"/>
                  </a:cubicBezTo>
                  <a:cubicBezTo>
                    <a:pt x="40763" y="46267"/>
                    <a:pt x="42031" y="49036"/>
                    <a:pt x="42164" y="52171"/>
                  </a:cubicBezTo>
                  <a:cubicBezTo>
                    <a:pt x="42164" y="52471"/>
                    <a:pt x="42131" y="52905"/>
                    <a:pt x="42665" y="52905"/>
                  </a:cubicBezTo>
                  <a:cubicBezTo>
                    <a:pt x="42998" y="52705"/>
                    <a:pt x="42998" y="52338"/>
                    <a:pt x="43065" y="52038"/>
                  </a:cubicBezTo>
                  <a:cubicBezTo>
                    <a:pt x="43298" y="50737"/>
                    <a:pt x="43232" y="49469"/>
                    <a:pt x="43165" y="48168"/>
                  </a:cubicBezTo>
                  <a:cubicBezTo>
                    <a:pt x="43098" y="47902"/>
                    <a:pt x="42998" y="47635"/>
                    <a:pt x="42931" y="47368"/>
                  </a:cubicBezTo>
                  <a:cubicBezTo>
                    <a:pt x="42998" y="43832"/>
                    <a:pt x="42264" y="40396"/>
                    <a:pt x="40863" y="37127"/>
                  </a:cubicBezTo>
                  <a:cubicBezTo>
                    <a:pt x="38795" y="32257"/>
                    <a:pt x="35626" y="28087"/>
                    <a:pt x="32491" y="23851"/>
                  </a:cubicBezTo>
                  <a:cubicBezTo>
                    <a:pt x="29956" y="20415"/>
                    <a:pt x="27287" y="17079"/>
                    <a:pt x="24485" y="13877"/>
                  </a:cubicBezTo>
                  <a:cubicBezTo>
                    <a:pt x="22017" y="11042"/>
                    <a:pt x="19515" y="8240"/>
                    <a:pt x="16813" y="5638"/>
                  </a:cubicBezTo>
                  <a:cubicBezTo>
                    <a:pt x="15879" y="4637"/>
                    <a:pt x="14945" y="3603"/>
                    <a:pt x="13877" y="2736"/>
                  </a:cubicBezTo>
                  <a:cubicBezTo>
                    <a:pt x="13911" y="2703"/>
                    <a:pt x="13911" y="2669"/>
                    <a:pt x="13911" y="2636"/>
                  </a:cubicBezTo>
                  <a:cubicBezTo>
                    <a:pt x="13244" y="1502"/>
                    <a:pt x="12176" y="734"/>
                    <a:pt x="11109" y="1"/>
                  </a:cubicBezTo>
                  <a:close/>
                </a:path>
              </a:pathLst>
            </a:custGeom>
            <a:solidFill>
              <a:srgbClr val="F7F7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46"/>
            <p:cNvSpPr/>
            <p:nvPr/>
          </p:nvSpPr>
          <p:spPr>
            <a:xfrm>
              <a:off x="6401225" y="3495475"/>
              <a:ext cx="1623700" cy="595800"/>
            </a:xfrm>
            <a:custGeom>
              <a:rect b="b" l="l" r="r" t="t"/>
              <a:pathLst>
                <a:path extrusionOk="0" h="23832" w="64948">
                  <a:moveTo>
                    <a:pt x="31296" y="1"/>
                  </a:moveTo>
                  <a:cubicBezTo>
                    <a:pt x="29430" y="1"/>
                    <a:pt x="27569" y="92"/>
                    <a:pt x="25719" y="414"/>
                  </a:cubicBezTo>
                  <a:cubicBezTo>
                    <a:pt x="22417" y="947"/>
                    <a:pt x="19281" y="1848"/>
                    <a:pt x="16312" y="3416"/>
                  </a:cubicBezTo>
                  <a:cubicBezTo>
                    <a:pt x="16079" y="3549"/>
                    <a:pt x="14711" y="4517"/>
                    <a:pt x="14678" y="4517"/>
                  </a:cubicBezTo>
                  <a:cubicBezTo>
                    <a:pt x="14444" y="4750"/>
                    <a:pt x="14211" y="4917"/>
                    <a:pt x="14011" y="5150"/>
                  </a:cubicBezTo>
                  <a:cubicBezTo>
                    <a:pt x="12310" y="7185"/>
                    <a:pt x="10575" y="9153"/>
                    <a:pt x="8907" y="11221"/>
                  </a:cubicBezTo>
                  <a:cubicBezTo>
                    <a:pt x="6906" y="13757"/>
                    <a:pt x="4904" y="16325"/>
                    <a:pt x="3103" y="19060"/>
                  </a:cubicBezTo>
                  <a:cubicBezTo>
                    <a:pt x="1935" y="20495"/>
                    <a:pt x="901" y="22062"/>
                    <a:pt x="1" y="23730"/>
                  </a:cubicBezTo>
                  <a:cubicBezTo>
                    <a:pt x="65" y="23795"/>
                    <a:pt x="144" y="23832"/>
                    <a:pt x="227" y="23832"/>
                  </a:cubicBezTo>
                  <a:cubicBezTo>
                    <a:pt x="273" y="23832"/>
                    <a:pt x="320" y="23821"/>
                    <a:pt x="368" y="23797"/>
                  </a:cubicBezTo>
                  <a:cubicBezTo>
                    <a:pt x="635" y="23430"/>
                    <a:pt x="868" y="22996"/>
                    <a:pt x="1168" y="22663"/>
                  </a:cubicBezTo>
                  <a:cubicBezTo>
                    <a:pt x="3503" y="20161"/>
                    <a:pt x="6172" y="18193"/>
                    <a:pt x="9274" y="16759"/>
                  </a:cubicBezTo>
                  <a:cubicBezTo>
                    <a:pt x="13677" y="14724"/>
                    <a:pt x="18347" y="13790"/>
                    <a:pt x="23151" y="13456"/>
                  </a:cubicBezTo>
                  <a:cubicBezTo>
                    <a:pt x="23801" y="13390"/>
                    <a:pt x="24452" y="13356"/>
                    <a:pt x="25102" y="13356"/>
                  </a:cubicBezTo>
                  <a:cubicBezTo>
                    <a:pt x="25752" y="13356"/>
                    <a:pt x="26403" y="13390"/>
                    <a:pt x="27053" y="13456"/>
                  </a:cubicBezTo>
                  <a:cubicBezTo>
                    <a:pt x="29021" y="13456"/>
                    <a:pt x="30956" y="13690"/>
                    <a:pt x="32891" y="13823"/>
                  </a:cubicBezTo>
                  <a:cubicBezTo>
                    <a:pt x="36827" y="14057"/>
                    <a:pt x="40630" y="14957"/>
                    <a:pt x="44499" y="15591"/>
                  </a:cubicBezTo>
                  <a:cubicBezTo>
                    <a:pt x="46334" y="15891"/>
                    <a:pt x="48135" y="16492"/>
                    <a:pt x="50036" y="16659"/>
                  </a:cubicBezTo>
                  <a:cubicBezTo>
                    <a:pt x="50804" y="16959"/>
                    <a:pt x="51638" y="16992"/>
                    <a:pt x="52472" y="17126"/>
                  </a:cubicBezTo>
                  <a:cubicBezTo>
                    <a:pt x="56608" y="17926"/>
                    <a:pt x="60777" y="18593"/>
                    <a:pt x="64947" y="19060"/>
                  </a:cubicBezTo>
                  <a:cubicBezTo>
                    <a:pt x="64880" y="18693"/>
                    <a:pt x="64680" y="18427"/>
                    <a:pt x="64480" y="18160"/>
                  </a:cubicBezTo>
                  <a:cubicBezTo>
                    <a:pt x="61645" y="13923"/>
                    <a:pt x="58743" y="9754"/>
                    <a:pt x="55974" y="5484"/>
                  </a:cubicBezTo>
                  <a:cubicBezTo>
                    <a:pt x="55140" y="4150"/>
                    <a:pt x="54073" y="3516"/>
                    <a:pt x="52638" y="3182"/>
                  </a:cubicBezTo>
                  <a:cubicBezTo>
                    <a:pt x="48936" y="2248"/>
                    <a:pt x="45233" y="1514"/>
                    <a:pt x="41497" y="914"/>
                  </a:cubicBezTo>
                  <a:cubicBezTo>
                    <a:pt x="39329" y="580"/>
                    <a:pt x="37161" y="180"/>
                    <a:pt x="34992" y="80"/>
                  </a:cubicBezTo>
                  <a:cubicBezTo>
                    <a:pt x="33760" y="40"/>
                    <a:pt x="32527" y="1"/>
                    <a:pt x="31296" y="1"/>
                  </a:cubicBezTo>
                  <a:close/>
                </a:path>
              </a:pathLst>
            </a:custGeom>
            <a:solidFill>
              <a:srgbClr val="F6F7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46"/>
            <p:cNvSpPr/>
            <p:nvPr/>
          </p:nvSpPr>
          <p:spPr>
            <a:xfrm>
              <a:off x="5859175" y="4099775"/>
              <a:ext cx="103425" cy="42225"/>
            </a:xfrm>
            <a:custGeom>
              <a:rect b="b" l="l" r="r" t="t"/>
              <a:pathLst>
                <a:path extrusionOk="0" h="1689" w="4137">
                  <a:moveTo>
                    <a:pt x="1928" y="0"/>
                  </a:moveTo>
                  <a:cubicBezTo>
                    <a:pt x="1848" y="0"/>
                    <a:pt x="1762" y="27"/>
                    <a:pt x="1668" y="92"/>
                  </a:cubicBezTo>
                  <a:cubicBezTo>
                    <a:pt x="1135" y="526"/>
                    <a:pt x="468" y="726"/>
                    <a:pt x="1" y="1226"/>
                  </a:cubicBezTo>
                  <a:cubicBezTo>
                    <a:pt x="334" y="1293"/>
                    <a:pt x="668" y="1360"/>
                    <a:pt x="1001" y="1360"/>
                  </a:cubicBezTo>
                  <a:cubicBezTo>
                    <a:pt x="1867" y="1360"/>
                    <a:pt x="2688" y="1689"/>
                    <a:pt x="3537" y="1689"/>
                  </a:cubicBezTo>
                  <a:cubicBezTo>
                    <a:pt x="3735" y="1689"/>
                    <a:pt x="3935" y="1671"/>
                    <a:pt x="4137" y="1626"/>
                  </a:cubicBezTo>
                  <a:cubicBezTo>
                    <a:pt x="3603" y="1193"/>
                    <a:pt x="3036" y="759"/>
                    <a:pt x="2469" y="292"/>
                  </a:cubicBezTo>
                  <a:cubicBezTo>
                    <a:pt x="2301" y="172"/>
                    <a:pt x="2133" y="0"/>
                    <a:pt x="1928" y="0"/>
                  </a:cubicBezTo>
                  <a:close/>
                </a:path>
              </a:pathLst>
            </a:custGeom>
            <a:solidFill>
              <a:srgbClr val="CDB09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46"/>
            <p:cNvSpPr/>
            <p:nvPr/>
          </p:nvSpPr>
          <p:spPr>
            <a:xfrm>
              <a:off x="4913500" y="2945400"/>
              <a:ext cx="1508600" cy="1140000"/>
            </a:xfrm>
            <a:custGeom>
              <a:rect b="b" l="l" r="r" t="t"/>
              <a:pathLst>
                <a:path extrusionOk="0" h="45600" w="60344">
                  <a:moveTo>
                    <a:pt x="16179" y="1"/>
                  </a:moveTo>
                  <a:lnTo>
                    <a:pt x="16179" y="1"/>
                  </a:lnTo>
                  <a:cubicBezTo>
                    <a:pt x="28855" y="10208"/>
                    <a:pt x="45033" y="17747"/>
                    <a:pt x="55107" y="36527"/>
                  </a:cubicBezTo>
                  <a:cubicBezTo>
                    <a:pt x="48135" y="27454"/>
                    <a:pt x="18581" y="24885"/>
                    <a:pt x="1" y="24285"/>
                  </a:cubicBezTo>
                  <a:lnTo>
                    <a:pt x="1" y="24285"/>
                  </a:lnTo>
                  <a:cubicBezTo>
                    <a:pt x="9574" y="26786"/>
                    <a:pt x="47034" y="24518"/>
                    <a:pt x="55507" y="38928"/>
                  </a:cubicBezTo>
                  <a:cubicBezTo>
                    <a:pt x="57141" y="40897"/>
                    <a:pt x="56908" y="44366"/>
                    <a:pt x="57909" y="45600"/>
                  </a:cubicBezTo>
                  <a:cubicBezTo>
                    <a:pt x="60344" y="30589"/>
                    <a:pt x="31223" y="8307"/>
                    <a:pt x="16179" y="1"/>
                  </a:cubicBezTo>
                  <a:close/>
                </a:path>
              </a:pathLst>
            </a:custGeom>
            <a:solidFill>
              <a:srgbClr val="AD96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46"/>
            <p:cNvSpPr/>
            <p:nvPr/>
          </p:nvSpPr>
          <p:spPr>
            <a:xfrm>
              <a:off x="5538200" y="2705250"/>
              <a:ext cx="1562725" cy="1385775"/>
            </a:xfrm>
            <a:custGeom>
              <a:rect b="b" l="l" r="r" t="t"/>
              <a:pathLst>
                <a:path extrusionOk="0" h="55431" w="62509">
                  <a:moveTo>
                    <a:pt x="318" y="0"/>
                  </a:moveTo>
                  <a:cubicBezTo>
                    <a:pt x="0" y="0"/>
                    <a:pt x="1205" y="1412"/>
                    <a:pt x="1665" y="1668"/>
                  </a:cubicBezTo>
                  <a:cubicBezTo>
                    <a:pt x="10872" y="11675"/>
                    <a:pt x="35956" y="32990"/>
                    <a:pt x="34055" y="53605"/>
                  </a:cubicBezTo>
                  <a:cubicBezTo>
                    <a:pt x="33758" y="54868"/>
                    <a:pt x="33754" y="55430"/>
                    <a:pt x="34017" y="55430"/>
                  </a:cubicBezTo>
                  <a:cubicBezTo>
                    <a:pt x="35614" y="55430"/>
                    <a:pt x="47069" y="34640"/>
                    <a:pt x="62508" y="23984"/>
                  </a:cubicBezTo>
                  <a:lnTo>
                    <a:pt x="62508" y="23984"/>
                  </a:lnTo>
                  <a:cubicBezTo>
                    <a:pt x="53335" y="29688"/>
                    <a:pt x="46230" y="38461"/>
                    <a:pt x="39725" y="46767"/>
                  </a:cubicBezTo>
                  <a:cubicBezTo>
                    <a:pt x="38303" y="47352"/>
                    <a:pt x="35434" y="53000"/>
                    <a:pt x="34923" y="53000"/>
                  </a:cubicBezTo>
                  <a:cubicBezTo>
                    <a:pt x="34823" y="53000"/>
                    <a:pt x="34813" y="52784"/>
                    <a:pt x="34922" y="52270"/>
                  </a:cubicBezTo>
                  <a:cubicBezTo>
                    <a:pt x="36523" y="36159"/>
                    <a:pt x="17810" y="16612"/>
                    <a:pt x="1098" y="467"/>
                  </a:cubicBezTo>
                  <a:cubicBezTo>
                    <a:pt x="654" y="132"/>
                    <a:pt x="415" y="0"/>
                    <a:pt x="318" y="0"/>
                  </a:cubicBezTo>
                  <a:close/>
                </a:path>
              </a:pathLst>
            </a:custGeom>
            <a:solidFill>
              <a:srgbClr val="9280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633" name="Google Shape;633;p46"/>
          <p:cNvPicPr preferRelativeResize="0"/>
          <p:nvPr/>
        </p:nvPicPr>
        <p:blipFill>
          <a:blip r:embed="rId3">
            <a:alphaModFix/>
          </a:blip>
          <a:stretch>
            <a:fillRect/>
          </a:stretch>
        </p:blipFill>
        <p:spPr>
          <a:xfrm>
            <a:off x="977825" y="1156500"/>
            <a:ext cx="2330734" cy="33742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7" name="Shape 637"/>
        <p:cNvGrpSpPr/>
        <p:nvPr/>
      </p:nvGrpSpPr>
      <p:grpSpPr>
        <a:xfrm>
          <a:off x="0" y="0"/>
          <a:ext cx="0" cy="0"/>
          <a:chOff x="0" y="0"/>
          <a:chExt cx="0" cy="0"/>
        </a:xfrm>
      </p:grpSpPr>
      <p:sp>
        <p:nvSpPr>
          <p:cNvPr id="638" name="Google Shape;638;p47"/>
          <p:cNvSpPr txBox="1"/>
          <p:nvPr>
            <p:ph idx="6" type="title"/>
          </p:nvPr>
        </p:nvSpPr>
        <p:spPr>
          <a:xfrm>
            <a:off x="714125" y="544075"/>
            <a:ext cx="7715700" cy="365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Book 3</a:t>
            </a:r>
            <a:r>
              <a:rPr lang="en"/>
              <a:t>: </a:t>
            </a:r>
            <a:r>
              <a:rPr i="1" lang="en"/>
              <a:t>A Goat in the Rug</a:t>
            </a:r>
            <a:endParaRPr i="1"/>
          </a:p>
        </p:txBody>
      </p:sp>
      <p:sp>
        <p:nvSpPr>
          <p:cNvPr id="639" name="Google Shape;639;p47"/>
          <p:cNvSpPr txBox="1"/>
          <p:nvPr>
            <p:ph idx="3" type="subTitle"/>
          </p:nvPr>
        </p:nvSpPr>
        <p:spPr>
          <a:xfrm>
            <a:off x="3383250" y="2908100"/>
            <a:ext cx="2377500" cy="1333800"/>
          </a:xfrm>
          <a:prstGeom prst="rect">
            <a:avLst/>
          </a:prstGeom>
        </p:spPr>
        <p:txBody>
          <a:bodyPr anchorCtr="0" anchor="ctr" bIns="91425" lIns="91425" spcFirstLastPara="1" rIns="91425" wrap="square" tIns="91425">
            <a:noAutofit/>
          </a:bodyPr>
          <a:lstStyle/>
          <a:p>
            <a:pPr indent="0" lvl="0" marL="0" rtl="0" algn="ctr">
              <a:spcBef>
                <a:spcPts val="0"/>
              </a:spcBef>
              <a:spcAft>
                <a:spcPts val="1600"/>
              </a:spcAft>
              <a:buNone/>
            </a:pPr>
            <a:r>
              <a:rPr lang="en">
                <a:solidFill>
                  <a:schemeClr val="dk1"/>
                </a:solidFill>
                <a:latin typeface="Arial"/>
                <a:ea typeface="Arial"/>
                <a:cs typeface="Arial"/>
                <a:sym typeface="Arial"/>
              </a:rPr>
              <a:t>Capital </a:t>
            </a:r>
            <a:r>
              <a:rPr lang="en">
                <a:solidFill>
                  <a:schemeClr val="dk1"/>
                </a:solidFill>
                <a:latin typeface="Arial"/>
                <a:ea typeface="Arial"/>
                <a:cs typeface="Arial"/>
                <a:sym typeface="Arial"/>
              </a:rPr>
              <a:t>resources</a:t>
            </a:r>
            <a:r>
              <a:rPr lang="en">
                <a:solidFill>
                  <a:schemeClr val="dk1"/>
                </a:solidFill>
                <a:latin typeface="Arial"/>
                <a:ea typeface="Arial"/>
                <a:cs typeface="Arial"/>
                <a:sym typeface="Arial"/>
              </a:rPr>
              <a:t>, human </a:t>
            </a:r>
            <a:r>
              <a:rPr lang="en">
                <a:solidFill>
                  <a:schemeClr val="dk1"/>
                </a:solidFill>
                <a:latin typeface="Arial"/>
                <a:ea typeface="Arial"/>
                <a:cs typeface="Arial"/>
                <a:sym typeface="Arial"/>
              </a:rPr>
              <a:t>resources</a:t>
            </a:r>
            <a:r>
              <a:rPr lang="en">
                <a:solidFill>
                  <a:schemeClr val="dk1"/>
                </a:solidFill>
                <a:latin typeface="Arial"/>
                <a:ea typeface="Arial"/>
                <a:cs typeface="Arial"/>
                <a:sym typeface="Arial"/>
              </a:rPr>
              <a:t>, natural </a:t>
            </a:r>
            <a:r>
              <a:rPr lang="en">
                <a:solidFill>
                  <a:schemeClr val="dk1"/>
                </a:solidFill>
                <a:latin typeface="Arial"/>
                <a:ea typeface="Arial"/>
                <a:cs typeface="Arial"/>
                <a:sym typeface="Arial"/>
              </a:rPr>
              <a:t>resources</a:t>
            </a:r>
            <a:r>
              <a:rPr lang="en">
                <a:solidFill>
                  <a:schemeClr val="dk1"/>
                </a:solidFill>
                <a:latin typeface="Arial"/>
                <a:ea typeface="Arial"/>
                <a:cs typeface="Arial"/>
                <a:sym typeface="Arial"/>
              </a:rPr>
              <a:t>, intermediate goods, productive resources</a:t>
            </a:r>
            <a:endParaRPr/>
          </a:p>
        </p:txBody>
      </p:sp>
      <p:sp>
        <p:nvSpPr>
          <p:cNvPr id="640" name="Google Shape;640;p47"/>
          <p:cNvSpPr txBox="1"/>
          <p:nvPr>
            <p:ph idx="5" type="title"/>
          </p:nvPr>
        </p:nvSpPr>
        <p:spPr>
          <a:xfrm>
            <a:off x="3672000" y="2472427"/>
            <a:ext cx="1800000" cy="365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Concepts</a:t>
            </a:r>
            <a:endParaRPr/>
          </a:p>
        </p:txBody>
      </p:sp>
      <p:sp>
        <p:nvSpPr>
          <p:cNvPr id="641" name="Google Shape;641;p47"/>
          <p:cNvSpPr txBox="1"/>
          <p:nvPr>
            <p:ph idx="1" type="subTitle"/>
          </p:nvPr>
        </p:nvSpPr>
        <p:spPr>
          <a:xfrm>
            <a:off x="624575" y="2908099"/>
            <a:ext cx="2377500" cy="714600"/>
          </a:xfrm>
          <a:prstGeom prst="rect">
            <a:avLst/>
          </a:prstGeom>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a:solidFill>
                  <a:schemeClr val="dk1"/>
                </a:solidFill>
                <a:latin typeface="Arial"/>
                <a:ea typeface="Arial"/>
                <a:cs typeface="Arial"/>
                <a:sym typeface="Arial"/>
              </a:rPr>
              <a:t>St. Louis and Philadelphia Federal Reserve Banks</a:t>
            </a:r>
            <a:endParaRPr>
              <a:solidFill>
                <a:schemeClr val="dk1"/>
              </a:solidFill>
              <a:latin typeface="Arial"/>
              <a:ea typeface="Arial"/>
              <a:cs typeface="Arial"/>
              <a:sym typeface="Arial"/>
            </a:endParaRPr>
          </a:p>
          <a:p>
            <a:pPr indent="0" lvl="0" marL="0" rtl="0" algn="ctr">
              <a:lnSpc>
                <a:spcPct val="100000"/>
              </a:lnSpc>
              <a:spcBef>
                <a:spcPts val="0"/>
              </a:spcBef>
              <a:spcAft>
                <a:spcPts val="0"/>
              </a:spcAft>
              <a:buNone/>
            </a:pPr>
            <a:r>
              <a:rPr lang="en" u="sng">
                <a:solidFill>
                  <a:schemeClr val="hlink"/>
                </a:solidFill>
                <a:latin typeface="Arial"/>
                <a:ea typeface="Arial"/>
                <a:cs typeface="Arial"/>
                <a:sym typeface="Arial"/>
                <a:hlinkClick r:id="rId3"/>
              </a:rPr>
              <a:t>Lesson Plan</a:t>
            </a:r>
            <a:endParaRPr/>
          </a:p>
        </p:txBody>
      </p:sp>
      <p:sp>
        <p:nvSpPr>
          <p:cNvPr id="642" name="Google Shape;642;p47"/>
          <p:cNvSpPr txBox="1"/>
          <p:nvPr>
            <p:ph idx="2" type="subTitle"/>
          </p:nvPr>
        </p:nvSpPr>
        <p:spPr>
          <a:xfrm>
            <a:off x="6141950" y="2908100"/>
            <a:ext cx="2614500" cy="18888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None/>
            </a:pPr>
            <a:r>
              <a:rPr i="1" lang="en">
                <a:solidFill>
                  <a:schemeClr val="dk1"/>
                </a:solidFill>
                <a:latin typeface="Arial"/>
                <a:ea typeface="Arial"/>
                <a:cs typeface="Arial"/>
                <a:sym typeface="Arial"/>
              </a:rPr>
              <a:t>The Goat in the Rug</a:t>
            </a:r>
            <a:r>
              <a:rPr lang="en">
                <a:solidFill>
                  <a:schemeClr val="dk1"/>
                </a:solidFill>
                <a:latin typeface="Arial"/>
                <a:ea typeface="Arial"/>
                <a:cs typeface="Arial"/>
                <a:sym typeface="Arial"/>
              </a:rPr>
              <a:t> about a Navajo weaver named Glenmae who uses mohair from her goat, Geraldine, and a number of resources and intermediate goods to make a traditional Navajo rug.</a:t>
            </a:r>
            <a:endParaRPr/>
          </a:p>
        </p:txBody>
      </p:sp>
      <p:sp>
        <p:nvSpPr>
          <p:cNvPr id="643" name="Google Shape;643;p47"/>
          <p:cNvSpPr txBox="1"/>
          <p:nvPr>
            <p:ph type="title"/>
          </p:nvPr>
        </p:nvSpPr>
        <p:spPr>
          <a:xfrm>
            <a:off x="913325" y="2472427"/>
            <a:ext cx="1800000" cy="365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Lesson:</a:t>
            </a:r>
            <a:endParaRPr/>
          </a:p>
        </p:txBody>
      </p:sp>
      <p:sp>
        <p:nvSpPr>
          <p:cNvPr id="644" name="Google Shape;644;p47"/>
          <p:cNvSpPr txBox="1"/>
          <p:nvPr>
            <p:ph idx="4" type="title"/>
          </p:nvPr>
        </p:nvSpPr>
        <p:spPr>
          <a:xfrm>
            <a:off x="6430700" y="2472427"/>
            <a:ext cx="1800000" cy="365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Synopsis: </a:t>
            </a:r>
            <a:endParaRPr/>
          </a:p>
        </p:txBody>
      </p:sp>
      <p:grpSp>
        <p:nvGrpSpPr>
          <p:cNvPr id="645" name="Google Shape;645;p47"/>
          <p:cNvGrpSpPr/>
          <p:nvPr/>
        </p:nvGrpSpPr>
        <p:grpSpPr>
          <a:xfrm>
            <a:off x="1456371" y="1578391"/>
            <a:ext cx="713908" cy="714617"/>
            <a:chOff x="3508282" y="3810341"/>
            <a:chExt cx="351644" cy="351959"/>
          </a:xfrm>
        </p:grpSpPr>
        <p:sp>
          <p:nvSpPr>
            <p:cNvPr id="646" name="Google Shape;646;p47"/>
            <p:cNvSpPr/>
            <p:nvPr/>
          </p:nvSpPr>
          <p:spPr>
            <a:xfrm>
              <a:off x="3508282" y="3810341"/>
              <a:ext cx="133180" cy="64232"/>
            </a:xfrm>
            <a:custGeom>
              <a:rect b="b" l="l" r="r" t="t"/>
              <a:pathLst>
                <a:path extrusionOk="0" h="4290" w="8895">
                  <a:moveTo>
                    <a:pt x="2503" y="1"/>
                  </a:moveTo>
                  <a:cubicBezTo>
                    <a:pt x="1115" y="1"/>
                    <a:pt x="1" y="1115"/>
                    <a:pt x="1" y="2503"/>
                  </a:cubicBezTo>
                  <a:cubicBezTo>
                    <a:pt x="1" y="3491"/>
                    <a:pt x="800" y="4290"/>
                    <a:pt x="1788" y="4290"/>
                  </a:cubicBezTo>
                  <a:cubicBezTo>
                    <a:pt x="2797" y="4290"/>
                    <a:pt x="7191" y="3491"/>
                    <a:pt x="7191" y="2503"/>
                  </a:cubicBezTo>
                  <a:lnTo>
                    <a:pt x="8600" y="2503"/>
                  </a:lnTo>
                  <a:cubicBezTo>
                    <a:pt x="8600" y="1809"/>
                    <a:pt x="8894" y="1178"/>
                    <a:pt x="8432" y="737"/>
                  </a:cubicBezTo>
                  <a:cubicBezTo>
                    <a:pt x="7990" y="274"/>
                    <a:pt x="3197" y="1"/>
                    <a:pt x="250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47"/>
            <p:cNvSpPr/>
            <p:nvPr/>
          </p:nvSpPr>
          <p:spPr>
            <a:xfrm>
              <a:off x="3535053" y="3847802"/>
              <a:ext cx="58872" cy="26771"/>
            </a:xfrm>
            <a:custGeom>
              <a:rect b="b" l="l" r="r" t="t"/>
              <a:pathLst>
                <a:path extrusionOk="0" h="1788" w="3932">
                  <a:moveTo>
                    <a:pt x="1808" y="1"/>
                  </a:moveTo>
                  <a:cubicBezTo>
                    <a:pt x="1808" y="989"/>
                    <a:pt x="1009" y="1788"/>
                    <a:pt x="0" y="1788"/>
                  </a:cubicBezTo>
                  <a:lnTo>
                    <a:pt x="3932" y="1788"/>
                  </a:lnTo>
                  <a:lnTo>
                    <a:pt x="393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47"/>
            <p:cNvSpPr/>
            <p:nvPr/>
          </p:nvSpPr>
          <p:spPr>
            <a:xfrm>
              <a:off x="3545743" y="3810341"/>
              <a:ext cx="239261" cy="351959"/>
            </a:xfrm>
            <a:custGeom>
              <a:rect b="b" l="l" r="r" t="t"/>
              <a:pathLst>
                <a:path extrusionOk="0" h="23507" w="15980">
                  <a:moveTo>
                    <a:pt x="1" y="1"/>
                  </a:moveTo>
                  <a:cubicBezTo>
                    <a:pt x="653" y="1"/>
                    <a:pt x="1304" y="253"/>
                    <a:pt x="1767" y="737"/>
                  </a:cubicBezTo>
                  <a:cubicBezTo>
                    <a:pt x="1872" y="821"/>
                    <a:pt x="1956" y="926"/>
                    <a:pt x="2040" y="1031"/>
                  </a:cubicBezTo>
                  <a:cubicBezTo>
                    <a:pt x="2335" y="1451"/>
                    <a:pt x="2503" y="1977"/>
                    <a:pt x="2503" y="2503"/>
                  </a:cubicBezTo>
                  <a:lnTo>
                    <a:pt x="2503" y="21004"/>
                  </a:lnTo>
                  <a:cubicBezTo>
                    <a:pt x="2503" y="22371"/>
                    <a:pt x="3617" y="23506"/>
                    <a:pt x="5005" y="23506"/>
                  </a:cubicBezTo>
                  <a:lnTo>
                    <a:pt x="8747" y="23506"/>
                  </a:lnTo>
                  <a:cubicBezTo>
                    <a:pt x="9209" y="23065"/>
                    <a:pt x="11312" y="23212"/>
                    <a:pt x="11312" y="22539"/>
                  </a:cubicBezTo>
                  <a:lnTo>
                    <a:pt x="15979" y="19217"/>
                  </a:lnTo>
                  <a:lnTo>
                    <a:pt x="15979" y="2503"/>
                  </a:lnTo>
                  <a:cubicBezTo>
                    <a:pt x="15979" y="1115"/>
                    <a:pt x="14865" y="1"/>
                    <a:pt x="13477" y="1"/>
                  </a:cubicBezTo>
                  <a:close/>
                </a:path>
              </a:pathLst>
            </a:custGeom>
            <a:solidFill>
              <a:srgbClr val="FFF7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47"/>
            <p:cNvSpPr/>
            <p:nvPr/>
          </p:nvSpPr>
          <p:spPr>
            <a:xfrm>
              <a:off x="3583205" y="4082317"/>
              <a:ext cx="201799" cy="79983"/>
            </a:xfrm>
            <a:custGeom>
              <a:rect b="b" l="l" r="r" t="t"/>
              <a:pathLst>
                <a:path extrusionOk="0" h="5342" w="13478">
                  <a:moveTo>
                    <a:pt x="1" y="1"/>
                  </a:moveTo>
                  <a:lnTo>
                    <a:pt x="1" y="2839"/>
                  </a:lnTo>
                  <a:cubicBezTo>
                    <a:pt x="1" y="4206"/>
                    <a:pt x="1115" y="5341"/>
                    <a:pt x="2503" y="5341"/>
                  </a:cubicBezTo>
                  <a:lnTo>
                    <a:pt x="6245" y="5341"/>
                  </a:lnTo>
                  <a:cubicBezTo>
                    <a:pt x="6707" y="4900"/>
                    <a:pt x="8810" y="5047"/>
                    <a:pt x="8810" y="4374"/>
                  </a:cubicBezTo>
                  <a:lnTo>
                    <a:pt x="13477" y="1052"/>
                  </a:lnTo>
                  <a:lnTo>
                    <a:pt x="1347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47"/>
            <p:cNvSpPr/>
            <p:nvPr/>
          </p:nvSpPr>
          <p:spPr>
            <a:xfrm>
              <a:off x="3545429" y="3810341"/>
              <a:ext cx="232328" cy="15437"/>
            </a:xfrm>
            <a:custGeom>
              <a:rect b="b" l="l" r="r" t="t"/>
              <a:pathLst>
                <a:path extrusionOk="0" h="1031" w="15517">
                  <a:moveTo>
                    <a:pt x="1" y="1"/>
                  </a:moveTo>
                  <a:cubicBezTo>
                    <a:pt x="674" y="1"/>
                    <a:pt x="1304" y="253"/>
                    <a:pt x="1788" y="737"/>
                  </a:cubicBezTo>
                  <a:cubicBezTo>
                    <a:pt x="1872" y="821"/>
                    <a:pt x="1956" y="926"/>
                    <a:pt x="2040" y="1031"/>
                  </a:cubicBezTo>
                  <a:lnTo>
                    <a:pt x="15517" y="1031"/>
                  </a:lnTo>
                  <a:cubicBezTo>
                    <a:pt x="15054" y="379"/>
                    <a:pt x="14297" y="1"/>
                    <a:pt x="1349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47"/>
            <p:cNvSpPr/>
            <p:nvPr/>
          </p:nvSpPr>
          <p:spPr>
            <a:xfrm>
              <a:off x="3620666" y="4097753"/>
              <a:ext cx="239261" cy="64546"/>
            </a:xfrm>
            <a:custGeom>
              <a:rect b="b" l="l" r="r" t="t"/>
              <a:pathLst>
                <a:path extrusionOk="0" h="4311" w="15980">
                  <a:moveTo>
                    <a:pt x="715" y="0"/>
                  </a:moveTo>
                  <a:cubicBezTo>
                    <a:pt x="1704" y="0"/>
                    <a:pt x="2503" y="820"/>
                    <a:pt x="2503" y="1808"/>
                  </a:cubicBezTo>
                  <a:cubicBezTo>
                    <a:pt x="2503" y="2355"/>
                    <a:pt x="2313" y="2901"/>
                    <a:pt x="1977" y="3343"/>
                  </a:cubicBezTo>
                  <a:cubicBezTo>
                    <a:pt x="1914" y="3406"/>
                    <a:pt x="1851" y="3490"/>
                    <a:pt x="1767" y="3574"/>
                  </a:cubicBezTo>
                  <a:cubicBezTo>
                    <a:pt x="1304" y="4037"/>
                    <a:pt x="673" y="4310"/>
                    <a:pt x="1" y="4310"/>
                  </a:cubicBezTo>
                  <a:lnTo>
                    <a:pt x="13477" y="4310"/>
                  </a:lnTo>
                  <a:cubicBezTo>
                    <a:pt x="14129" y="4310"/>
                    <a:pt x="14760" y="4037"/>
                    <a:pt x="15243" y="3574"/>
                  </a:cubicBezTo>
                  <a:cubicBezTo>
                    <a:pt x="15306" y="3490"/>
                    <a:pt x="15390" y="3406"/>
                    <a:pt x="15454" y="3343"/>
                  </a:cubicBezTo>
                  <a:cubicBezTo>
                    <a:pt x="15790" y="2901"/>
                    <a:pt x="15979" y="2355"/>
                    <a:pt x="15979" y="1808"/>
                  </a:cubicBezTo>
                  <a:cubicBezTo>
                    <a:pt x="15979" y="820"/>
                    <a:pt x="15180" y="21"/>
                    <a:pt x="14192" y="0"/>
                  </a:cubicBezTo>
                  <a:close/>
                </a:path>
              </a:pathLst>
            </a:custGeom>
            <a:solidFill>
              <a:srgbClr val="FFF7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47"/>
            <p:cNvSpPr/>
            <p:nvPr/>
          </p:nvSpPr>
          <p:spPr>
            <a:xfrm>
              <a:off x="3620666" y="4147791"/>
              <a:ext cx="231385" cy="14508"/>
            </a:xfrm>
            <a:custGeom>
              <a:rect b="b" l="l" r="r" t="t"/>
              <a:pathLst>
                <a:path extrusionOk="0" h="969" w="15454">
                  <a:moveTo>
                    <a:pt x="1977" y="1"/>
                  </a:moveTo>
                  <a:cubicBezTo>
                    <a:pt x="1914" y="64"/>
                    <a:pt x="1851" y="148"/>
                    <a:pt x="1767" y="232"/>
                  </a:cubicBezTo>
                  <a:cubicBezTo>
                    <a:pt x="1304" y="695"/>
                    <a:pt x="673" y="968"/>
                    <a:pt x="1" y="968"/>
                  </a:cubicBezTo>
                  <a:lnTo>
                    <a:pt x="13477" y="968"/>
                  </a:lnTo>
                  <a:cubicBezTo>
                    <a:pt x="14129" y="968"/>
                    <a:pt x="14760" y="695"/>
                    <a:pt x="15243" y="232"/>
                  </a:cubicBezTo>
                  <a:cubicBezTo>
                    <a:pt x="15306" y="148"/>
                    <a:pt x="15390" y="64"/>
                    <a:pt x="1545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47"/>
            <p:cNvSpPr/>
            <p:nvPr/>
          </p:nvSpPr>
          <p:spPr>
            <a:xfrm>
              <a:off x="3604301" y="4097753"/>
              <a:ext cx="53841" cy="27085"/>
            </a:xfrm>
            <a:custGeom>
              <a:rect b="b" l="l" r="r" t="t"/>
              <a:pathLst>
                <a:path extrusionOk="0" h="1809" w="3596">
                  <a:moveTo>
                    <a:pt x="1787" y="0"/>
                  </a:moveTo>
                  <a:cubicBezTo>
                    <a:pt x="799" y="0"/>
                    <a:pt x="0" y="820"/>
                    <a:pt x="0" y="1808"/>
                  </a:cubicBezTo>
                  <a:lnTo>
                    <a:pt x="3596" y="1808"/>
                  </a:lnTo>
                  <a:cubicBezTo>
                    <a:pt x="3575" y="820"/>
                    <a:pt x="2776" y="0"/>
                    <a:pt x="178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47"/>
            <p:cNvSpPr/>
            <p:nvPr/>
          </p:nvSpPr>
          <p:spPr>
            <a:xfrm>
              <a:off x="3606187" y="3867401"/>
              <a:ext cx="159292" cy="25124"/>
            </a:xfrm>
            <a:custGeom>
              <a:rect b="b" l="l" r="r" t="t"/>
              <a:pathLst>
                <a:path extrusionOk="0" h="1678" w="10639">
                  <a:moveTo>
                    <a:pt x="4353" y="0"/>
                  </a:moveTo>
                  <a:cubicBezTo>
                    <a:pt x="3901" y="0"/>
                    <a:pt x="3449" y="195"/>
                    <a:pt x="3133" y="584"/>
                  </a:cubicBezTo>
                  <a:cubicBezTo>
                    <a:pt x="2954" y="836"/>
                    <a:pt x="2681" y="962"/>
                    <a:pt x="2410" y="962"/>
                  </a:cubicBezTo>
                  <a:cubicBezTo>
                    <a:pt x="2140" y="962"/>
                    <a:pt x="1872" y="836"/>
                    <a:pt x="1703" y="584"/>
                  </a:cubicBezTo>
                  <a:cubicBezTo>
                    <a:pt x="1388" y="226"/>
                    <a:pt x="947" y="16"/>
                    <a:pt x="484" y="16"/>
                  </a:cubicBezTo>
                  <a:cubicBezTo>
                    <a:pt x="477" y="16"/>
                    <a:pt x="471" y="16"/>
                    <a:pt x="464" y="16"/>
                  </a:cubicBezTo>
                  <a:cubicBezTo>
                    <a:pt x="1" y="16"/>
                    <a:pt x="7" y="731"/>
                    <a:pt x="484" y="731"/>
                  </a:cubicBezTo>
                  <a:cubicBezTo>
                    <a:pt x="757" y="731"/>
                    <a:pt x="1031" y="878"/>
                    <a:pt x="1199" y="1109"/>
                  </a:cubicBezTo>
                  <a:cubicBezTo>
                    <a:pt x="1514" y="1488"/>
                    <a:pt x="1966" y="1677"/>
                    <a:pt x="2418" y="1677"/>
                  </a:cubicBezTo>
                  <a:cubicBezTo>
                    <a:pt x="2870" y="1677"/>
                    <a:pt x="3322" y="1488"/>
                    <a:pt x="3638" y="1109"/>
                  </a:cubicBezTo>
                  <a:cubicBezTo>
                    <a:pt x="3806" y="857"/>
                    <a:pt x="4079" y="731"/>
                    <a:pt x="4353" y="731"/>
                  </a:cubicBezTo>
                  <a:cubicBezTo>
                    <a:pt x="4626" y="731"/>
                    <a:pt x="4899" y="857"/>
                    <a:pt x="5067" y="1109"/>
                  </a:cubicBezTo>
                  <a:cubicBezTo>
                    <a:pt x="5383" y="1488"/>
                    <a:pt x="5835" y="1677"/>
                    <a:pt x="6287" y="1677"/>
                  </a:cubicBezTo>
                  <a:cubicBezTo>
                    <a:pt x="6739" y="1677"/>
                    <a:pt x="7191" y="1488"/>
                    <a:pt x="7506" y="1109"/>
                  </a:cubicBezTo>
                  <a:cubicBezTo>
                    <a:pt x="7685" y="857"/>
                    <a:pt x="7958" y="731"/>
                    <a:pt x="8229" y="731"/>
                  </a:cubicBezTo>
                  <a:cubicBezTo>
                    <a:pt x="8500" y="731"/>
                    <a:pt x="8768" y="857"/>
                    <a:pt x="8936" y="1109"/>
                  </a:cubicBezTo>
                  <a:cubicBezTo>
                    <a:pt x="9251" y="1467"/>
                    <a:pt x="9693" y="1677"/>
                    <a:pt x="10176" y="1677"/>
                  </a:cubicBezTo>
                  <a:cubicBezTo>
                    <a:pt x="10639" y="1677"/>
                    <a:pt x="10639" y="962"/>
                    <a:pt x="10176" y="962"/>
                  </a:cubicBezTo>
                  <a:cubicBezTo>
                    <a:pt x="9882" y="962"/>
                    <a:pt x="9609" y="815"/>
                    <a:pt x="9461" y="584"/>
                  </a:cubicBezTo>
                  <a:cubicBezTo>
                    <a:pt x="9136" y="195"/>
                    <a:pt x="8678" y="0"/>
                    <a:pt x="8224" y="0"/>
                  </a:cubicBezTo>
                  <a:cubicBezTo>
                    <a:pt x="7769" y="0"/>
                    <a:pt x="7317" y="195"/>
                    <a:pt x="7002" y="584"/>
                  </a:cubicBezTo>
                  <a:cubicBezTo>
                    <a:pt x="6833" y="836"/>
                    <a:pt x="6565" y="962"/>
                    <a:pt x="6295" y="962"/>
                  </a:cubicBezTo>
                  <a:cubicBezTo>
                    <a:pt x="6024" y="962"/>
                    <a:pt x="5751" y="836"/>
                    <a:pt x="5572" y="584"/>
                  </a:cubicBezTo>
                  <a:cubicBezTo>
                    <a:pt x="5257" y="195"/>
                    <a:pt x="4805" y="0"/>
                    <a:pt x="435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47"/>
            <p:cNvSpPr/>
            <p:nvPr/>
          </p:nvSpPr>
          <p:spPr>
            <a:xfrm>
              <a:off x="3606187" y="3904159"/>
              <a:ext cx="159292" cy="25184"/>
            </a:xfrm>
            <a:custGeom>
              <a:rect b="b" l="l" r="r" t="t"/>
              <a:pathLst>
                <a:path extrusionOk="0" h="1682" w="10639">
                  <a:moveTo>
                    <a:pt x="484" y="0"/>
                  </a:moveTo>
                  <a:cubicBezTo>
                    <a:pt x="1" y="0"/>
                    <a:pt x="1" y="736"/>
                    <a:pt x="484" y="736"/>
                  </a:cubicBezTo>
                  <a:cubicBezTo>
                    <a:pt x="757" y="736"/>
                    <a:pt x="1031" y="883"/>
                    <a:pt x="1199" y="1093"/>
                  </a:cubicBezTo>
                  <a:cubicBezTo>
                    <a:pt x="1514" y="1482"/>
                    <a:pt x="1966" y="1677"/>
                    <a:pt x="2418" y="1677"/>
                  </a:cubicBezTo>
                  <a:cubicBezTo>
                    <a:pt x="2870" y="1677"/>
                    <a:pt x="3322" y="1482"/>
                    <a:pt x="3638" y="1093"/>
                  </a:cubicBezTo>
                  <a:cubicBezTo>
                    <a:pt x="3806" y="852"/>
                    <a:pt x="4079" y="731"/>
                    <a:pt x="4353" y="731"/>
                  </a:cubicBezTo>
                  <a:cubicBezTo>
                    <a:pt x="4626" y="731"/>
                    <a:pt x="4899" y="852"/>
                    <a:pt x="5067" y="1093"/>
                  </a:cubicBezTo>
                  <a:cubicBezTo>
                    <a:pt x="5383" y="1482"/>
                    <a:pt x="5835" y="1677"/>
                    <a:pt x="6287" y="1677"/>
                  </a:cubicBezTo>
                  <a:cubicBezTo>
                    <a:pt x="6739" y="1677"/>
                    <a:pt x="7191" y="1482"/>
                    <a:pt x="7506" y="1093"/>
                  </a:cubicBezTo>
                  <a:cubicBezTo>
                    <a:pt x="7685" y="852"/>
                    <a:pt x="7958" y="731"/>
                    <a:pt x="8229" y="731"/>
                  </a:cubicBezTo>
                  <a:cubicBezTo>
                    <a:pt x="8500" y="731"/>
                    <a:pt x="8768" y="852"/>
                    <a:pt x="8936" y="1093"/>
                  </a:cubicBezTo>
                  <a:cubicBezTo>
                    <a:pt x="9251" y="1472"/>
                    <a:pt x="9693" y="1682"/>
                    <a:pt x="10176" y="1682"/>
                  </a:cubicBezTo>
                  <a:cubicBezTo>
                    <a:pt x="10639" y="1682"/>
                    <a:pt x="10639" y="967"/>
                    <a:pt x="10176" y="967"/>
                  </a:cubicBezTo>
                  <a:cubicBezTo>
                    <a:pt x="9882" y="967"/>
                    <a:pt x="9609" y="820"/>
                    <a:pt x="9461" y="589"/>
                  </a:cubicBezTo>
                  <a:cubicBezTo>
                    <a:pt x="9136" y="200"/>
                    <a:pt x="8678" y="5"/>
                    <a:pt x="8224" y="5"/>
                  </a:cubicBezTo>
                  <a:cubicBezTo>
                    <a:pt x="7769" y="5"/>
                    <a:pt x="7317" y="200"/>
                    <a:pt x="7002" y="589"/>
                  </a:cubicBezTo>
                  <a:cubicBezTo>
                    <a:pt x="6833" y="841"/>
                    <a:pt x="6565" y="967"/>
                    <a:pt x="6295" y="967"/>
                  </a:cubicBezTo>
                  <a:cubicBezTo>
                    <a:pt x="6024" y="967"/>
                    <a:pt x="5751" y="841"/>
                    <a:pt x="5572" y="589"/>
                  </a:cubicBezTo>
                  <a:cubicBezTo>
                    <a:pt x="5257" y="200"/>
                    <a:pt x="4805" y="5"/>
                    <a:pt x="4353" y="5"/>
                  </a:cubicBezTo>
                  <a:cubicBezTo>
                    <a:pt x="3901" y="5"/>
                    <a:pt x="3449" y="200"/>
                    <a:pt x="3133" y="589"/>
                  </a:cubicBezTo>
                  <a:cubicBezTo>
                    <a:pt x="2954" y="841"/>
                    <a:pt x="2681" y="967"/>
                    <a:pt x="2410" y="967"/>
                  </a:cubicBezTo>
                  <a:cubicBezTo>
                    <a:pt x="2140" y="967"/>
                    <a:pt x="1872" y="841"/>
                    <a:pt x="1703" y="589"/>
                  </a:cubicBezTo>
                  <a:cubicBezTo>
                    <a:pt x="1388" y="231"/>
                    <a:pt x="947" y="21"/>
                    <a:pt x="48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47"/>
            <p:cNvSpPr/>
            <p:nvPr/>
          </p:nvSpPr>
          <p:spPr>
            <a:xfrm>
              <a:off x="3606187" y="3940976"/>
              <a:ext cx="159292" cy="25199"/>
            </a:xfrm>
            <a:custGeom>
              <a:rect b="b" l="l" r="r" t="t"/>
              <a:pathLst>
                <a:path extrusionOk="0" h="1683" w="10639">
                  <a:moveTo>
                    <a:pt x="484" y="1"/>
                  </a:moveTo>
                  <a:cubicBezTo>
                    <a:pt x="1" y="1"/>
                    <a:pt x="1" y="737"/>
                    <a:pt x="484" y="737"/>
                  </a:cubicBezTo>
                  <a:cubicBezTo>
                    <a:pt x="757" y="737"/>
                    <a:pt x="1031" y="884"/>
                    <a:pt x="1199" y="1094"/>
                  </a:cubicBezTo>
                  <a:cubicBezTo>
                    <a:pt x="1514" y="1483"/>
                    <a:pt x="1966" y="1678"/>
                    <a:pt x="2418" y="1678"/>
                  </a:cubicBezTo>
                  <a:cubicBezTo>
                    <a:pt x="2870" y="1678"/>
                    <a:pt x="3322" y="1483"/>
                    <a:pt x="3638" y="1094"/>
                  </a:cubicBezTo>
                  <a:cubicBezTo>
                    <a:pt x="3806" y="852"/>
                    <a:pt x="4079" y="732"/>
                    <a:pt x="4353" y="732"/>
                  </a:cubicBezTo>
                  <a:cubicBezTo>
                    <a:pt x="4626" y="732"/>
                    <a:pt x="4899" y="852"/>
                    <a:pt x="5067" y="1094"/>
                  </a:cubicBezTo>
                  <a:cubicBezTo>
                    <a:pt x="5383" y="1483"/>
                    <a:pt x="5835" y="1678"/>
                    <a:pt x="6287" y="1678"/>
                  </a:cubicBezTo>
                  <a:cubicBezTo>
                    <a:pt x="6739" y="1678"/>
                    <a:pt x="7191" y="1483"/>
                    <a:pt x="7506" y="1094"/>
                  </a:cubicBezTo>
                  <a:cubicBezTo>
                    <a:pt x="7685" y="852"/>
                    <a:pt x="7958" y="732"/>
                    <a:pt x="8229" y="732"/>
                  </a:cubicBezTo>
                  <a:cubicBezTo>
                    <a:pt x="8500" y="732"/>
                    <a:pt x="8768" y="852"/>
                    <a:pt x="8936" y="1094"/>
                  </a:cubicBezTo>
                  <a:cubicBezTo>
                    <a:pt x="9251" y="1473"/>
                    <a:pt x="9693" y="1683"/>
                    <a:pt x="10176" y="1683"/>
                  </a:cubicBezTo>
                  <a:cubicBezTo>
                    <a:pt x="10639" y="1683"/>
                    <a:pt x="10639" y="968"/>
                    <a:pt x="10176" y="968"/>
                  </a:cubicBezTo>
                  <a:cubicBezTo>
                    <a:pt x="9882" y="968"/>
                    <a:pt x="9609" y="821"/>
                    <a:pt x="9461" y="590"/>
                  </a:cubicBezTo>
                  <a:cubicBezTo>
                    <a:pt x="9136" y="201"/>
                    <a:pt x="8678" y="6"/>
                    <a:pt x="8224" y="6"/>
                  </a:cubicBezTo>
                  <a:cubicBezTo>
                    <a:pt x="7769" y="6"/>
                    <a:pt x="7317" y="201"/>
                    <a:pt x="7002" y="590"/>
                  </a:cubicBezTo>
                  <a:cubicBezTo>
                    <a:pt x="6833" y="842"/>
                    <a:pt x="6565" y="968"/>
                    <a:pt x="6295" y="968"/>
                  </a:cubicBezTo>
                  <a:cubicBezTo>
                    <a:pt x="6024" y="968"/>
                    <a:pt x="5751" y="842"/>
                    <a:pt x="5572" y="590"/>
                  </a:cubicBezTo>
                  <a:cubicBezTo>
                    <a:pt x="5257" y="201"/>
                    <a:pt x="4805" y="6"/>
                    <a:pt x="4353" y="6"/>
                  </a:cubicBezTo>
                  <a:cubicBezTo>
                    <a:pt x="3901" y="6"/>
                    <a:pt x="3449" y="201"/>
                    <a:pt x="3133" y="590"/>
                  </a:cubicBezTo>
                  <a:cubicBezTo>
                    <a:pt x="2954" y="842"/>
                    <a:pt x="2681" y="968"/>
                    <a:pt x="2410" y="968"/>
                  </a:cubicBezTo>
                  <a:cubicBezTo>
                    <a:pt x="2140" y="968"/>
                    <a:pt x="1872" y="842"/>
                    <a:pt x="1703" y="590"/>
                  </a:cubicBezTo>
                  <a:cubicBezTo>
                    <a:pt x="1388" y="232"/>
                    <a:pt x="947" y="22"/>
                    <a:pt x="48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47"/>
            <p:cNvSpPr/>
            <p:nvPr/>
          </p:nvSpPr>
          <p:spPr>
            <a:xfrm>
              <a:off x="3711639" y="3882434"/>
              <a:ext cx="147030" cy="147015"/>
            </a:xfrm>
            <a:custGeom>
              <a:rect b="b" l="l" r="r" t="t"/>
              <a:pathLst>
                <a:path extrusionOk="0" h="9819" w="9820">
                  <a:moveTo>
                    <a:pt x="9819" y="0"/>
                  </a:moveTo>
                  <a:cubicBezTo>
                    <a:pt x="6665" y="169"/>
                    <a:pt x="3953" y="1220"/>
                    <a:pt x="1977" y="3196"/>
                  </a:cubicBezTo>
                  <a:cubicBezTo>
                    <a:pt x="1" y="5193"/>
                    <a:pt x="421" y="6434"/>
                    <a:pt x="232" y="9587"/>
                  </a:cubicBezTo>
                  <a:cubicBezTo>
                    <a:pt x="3407" y="9398"/>
                    <a:pt x="4647" y="9819"/>
                    <a:pt x="6623" y="7842"/>
                  </a:cubicBezTo>
                  <a:cubicBezTo>
                    <a:pt x="7107" y="7359"/>
                    <a:pt x="7548" y="6812"/>
                    <a:pt x="7927" y="6245"/>
                  </a:cubicBezTo>
                  <a:lnTo>
                    <a:pt x="6203" y="5950"/>
                  </a:lnTo>
                  <a:lnTo>
                    <a:pt x="6224" y="5929"/>
                  </a:lnTo>
                  <a:cubicBezTo>
                    <a:pt x="8326" y="4668"/>
                    <a:pt x="9672" y="2460"/>
                    <a:pt x="9819" y="42"/>
                  </a:cubicBezTo>
                  <a:lnTo>
                    <a:pt x="981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47"/>
            <p:cNvSpPr/>
            <p:nvPr/>
          </p:nvSpPr>
          <p:spPr>
            <a:xfrm>
              <a:off x="3682996" y="3930915"/>
              <a:ext cx="127191" cy="127176"/>
            </a:xfrm>
            <a:custGeom>
              <a:rect b="b" l="l" r="r" t="t"/>
              <a:pathLst>
                <a:path extrusionOk="0" h="8494" w="8495">
                  <a:moveTo>
                    <a:pt x="8494" y="0"/>
                  </a:moveTo>
                  <a:lnTo>
                    <a:pt x="8494" y="0"/>
                  </a:lnTo>
                  <a:cubicBezTo>
                    <a:pt x="4983" y="2061"/>
                    <a:pt x="2061" y="4983"/>
                    <a:pt x="0" y="8494"/>
                  </a:cubicBezTo>
                  <a:cubicBezTo>
                    <a:pt x="3512" y="6434"/>
                    <a:pt x="6434" y="3511"/>
                    <a:pt x="849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9" name="Google Shape;659;p47"/>
          <p:cNvGrpSpPr/>
          <p:nvPr/>
        </p:nvGrpSpPr>
        <p:grpSpPr>
          <a:xfrm>
            <a:off x="4339516" y="1578390"/>
            <a:ext cx="464967" cy="714618"/>
            <a:chOff x="3131170" y="3816884"/>
            <a:chExt cx="220051" cy="338169"/>
          </a:xfrm>
        </p:grpSpPr>
        <p:sp>
          <p:nvSpPr>
            <p:cNvPr id="660" name="Google Shape;660;p47"/>
            <p:cNvSpPr/>
            <p:nvPr/>
          </p:nvSpPr>
          <p:spPr>
            <a:xfrm>
              <a:off x="3131170" y="3816884"/>
              <a:ext cx="220051" cy="258530"/>
            </a:xfrm>
            <a:custGeom>
              <a:rect b="b" l="l" r="r" t="t"/>
              <a:pathLst>
                <a:path extrusionOk="0" h="17267" w="14697">
                  <a:moveTo>
                    <a:pt x="7357" y="0"/>
                  </a:moveTo>
                  <a:cubicBezTo>
                    <a:pt x="7233" y="0"/>
                    <a:pt x="7107" y="58"/>
                    <a:pt x="7023" y="173"/>
                  </a:cubicBezTo>
                  <a:lnTo>
                    <a:pt x="295" y="10055"/>
                  </a:lnTo>
                  <a:cubicBezTo>
                    <a:pt x="1" y="10496"/>
                    <a:pt x="43" y="11085"/>
                    <a:pt x="421" y="11464"/>
                  </a:cubicBezTo>
                  <a:lnTo>
                    <a:pt x="3638" y="14701"/>
                  </a:lnTo>
                  <a:cubicBezTo>
                    <a:pt x="3827" y="14912"/>
                    <a:pt x="3932" y="15164"/>
                    <a:pt x="3932" y="15437"/>
                  </a:cubicBezTo>
                  <a:lnTo>
                    <a:pt x="3932" y="17266"/>
                  </a:lnTo>
                  <a:lnTo>
                    <a:pt x="10765" y="17266"/>
                  </a:lnTo>
                  <a:lnTo>
                    <a:pt x="10765" y="15437"/>
                  </a:lnTo>
                  <a:cubicBezTo>
                    <a:pt x="10765" y="15164"/>
                    <a:pt x="10870" y="14912"/>
                    <a:pt x="11060" y="14701"/>
                  </a:cubicBezTo>
                  <a:lnTo>
                    <a:pt x="14276" y="11464"/>
                  </a:lnTo>
                  <a:cubicBezTo>
                    <a:pt x="14655" y="11085"/>
                    <a:pt x="14697" y="10496"/>
                    <a:pt x="14402" y="10055"/>
                  </a:cubicBezTo>
                  <a:lnTo>
                    <a:pt x="7675" y="173"/>
                  </a:lnTo>
                  <a:cubicBezTo>
                    <a:pt x="7601" y="58"/>
                    <a:pt x="7480" y="0"/>
                    <a:pt x="735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47"/>
            <p:cNvSpPr/>
            <p:nvPr/>
          </p:nvSpPr>
          <p:spPr>
            <a:xfrm>
              <a:off x="3131170" y="3816884"/>
              <a:ext cx="118373" cy="258530"/>
            </a:xfrm>
            <a:custGeom>
              <a:rect b="b" l="l" r="r" t="t"/>
              <a:pathLst>
                <a:path extrusionOk="0" h="17267" w="7906">
                  <a:moveTo>
                    <a:pt x="7357" y="0"/>
                  </a:moveTo>
                  <a:cubicBezTo>
                    <a:pt x="7233" y="0"/>
                    <a:pt x="7107" y="58"/>
                    <a:pt x="7023" y="173"/>
                  </a:cubicBezTo>
                  <a:lnTo>
                    <a:pt x="295" y="10055"/>
                  </a:lnTo>
                  <a:cubicBezTo>
                    <a:pt x="1" y="10496"/>
                    <a:pt x="43" y="11085"/>
                    <a:pt x="421" y="11464"/>
                  </a:cubicBezTo>
                  <a:lnTo>
                    <a:pt x="3638" y="14701"/>
                  </a:lnTo>
                  <a:cubicBezTo>
                    <a:pt x="3827" y="14912"/>
                    <a:pt x="3932" y="15164"/>
                    <a:pt x="3932" y="15437"/>
                  </a:cubicBezTo>
                  <a:lnTo>
                    <a:pt x="3932" y="17266"/>
                  </a:lnTo>
                  <a:lnTo>
                    <a:pt x="5026" y="17266"/>
                  </a:lnTo>
                  <a:lnTo>
                    <a:pt x="5026" y="15437"/>
                  </a:lnTo>
                  <a:cubicBezTo>
                    <a:pt x="5026" y="15164"/>
                    <a:pt x="4921" y="14912"/>
                    <a:pt x="4731" y="14701"/>
                  </a:cubicBezTo>
                  <a:lnTo>
                    <a:pt x="1515" y="11464"/>
                  </a:lnTo>
                  <a:cubicBezTo>
                    <a:pt x="1157" y="11085"/>
                    <a:pt x="1094" y="10496"/>
                    <a:pt x="1388" y="10055"/>
                  </a:cubicBezTo>
                  <a:lnTo>
                    <a:pt x="7906" y="510"/>
                  </a:lnTo>
                  <a:lnTo>
                    <a:pt x="7675" y="173"/>
                  </a:lnTo>
                  <a:cubicBezTo>
                    <a:pt x="7601" y="58"/>
                    <a:pt x="7480" y="0"/>
                    <a:pt x="735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47"/>
            <p:cNvSpPr/>
            <p:nvPr/>
          </p:nvSpPr>
          <p:spPr>
            <a:xfrm>
              <a:off x="3235049" y="3816884"/>
              <a:ext cx="12292" cy="179041"/>
            </a:xfrm>
            <a:custGeom>
              <a:rect b="b" l="l" r="r" t="t"/>
              <a:pathLst>
                <a:path extrusionOk="0" h="11958" w="821">
                  <a:moveTo>
                    <a:pt x="419" y="0"/>
                  </a:moveTo>
                  <a:cubicBezTo>
                    <a:pt x="295" y="0"/>
                    <a:pt x="169" y="58"/>
                    <a:pt x="85" y="173"/>
                  </a:cubicBezTo>
                  <a:lnTo>
                    <a:pt x="1" y="321"/>
                  </a:lnTo>
                  <a:lnTo>
                    <a:pt x="1" y="11548"/>
                  </a:lnTo>
                  <a:cubicBezTo>
                    <a:pt x="1" y="11821"/>
                    <a:pt x="206" y="11958"/>
                    <a:pt x="411" y="11958"/>
                  </a:cubicBezTo>
                  <a:cubicBezTo>
                    <a:pt x="616" y="11958"/>
                    <a:pt x="821" y="11821"/>
                    <a:pt x="821" y="11548"/>
                  </a:cubicBezTo>
                  <a:lnTo>
                    <a:pt x="821" y="321"/>
                  </a:lnTo>
                  <a:lnTo>
                    <a:pt x="737" y="173"/>
                  </a:lnTo>
                  <a:cubicBezTo>
                    <a:pt x="663" y="58"/>
                    <a:pt x="542" y="0"/>
                    <a:pt x="41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47"/>
            <p:cNvSpPr/>
            <p:nvPr/>
          </p:nvSpPr>
          <p:spPr>
            <a:xfrm>
              <a:off x="3212396" y="3974350"/>
              <a:ext cx="57929" cy="30858"/>
            </a:xfrm>
            <a:custGeom>
              <a:rect b="b" l="l" r="r" t="t"/>
              <a:pathLst>
                <a:path extrusionOk="0" h="2061" w="3869">
                  <a:moveTo>
                    <a:pt x="1367" y="0"/>
                  </a:moveTo>
                  <a:cubicBezTo>
                    <a:pt x="0" y="0"/>
                    <a:pt x="0" y="2061"/>
                    <a:pt x="1367" y="2061"/>
                  </a:cubicBezTo>
                  <a:lnTo>
                    <a:pt x="2502" y="2061"/>
                  </a:lnTo>
                  <a:cubicBezTo>
                    <a:pt x="3869" y="2061"/>
                    <a:pt x="3869" y="0"/>
                    <a:pt x="250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47"/>
            <p:cNvSpPr/>
            <p:nvPr/>
          </p:nvSpPr>
          <p:spPr>
            <a:xfrm>
              <a:off x="3213339" y="3981597"/>
              <a:ext cx="56042" cy="23612"/>
            </a:xfrm>
            <a:custGeom>
              <a:rect b="b" l="l" r="r" t="t"/>
              <a:pathLst>
                <a:path extrusionOk="0" h="1577" w="3743">
                  <a:moveTo>
                    <a:pt x="442" y="0"/>
                  </a:moveTo>
                  <a:lnTo>
                    <a:pt x="442" y="0"/>
                  </a:lnTo>
                  <a:cubicBezTo>
                    <a:pt x="0" y="694"/>
                    <a:pt x="484" y="1577"/>
                    <a:pt x="1304" y="1577"/>
                  </a:cubicBezTo>
                  <a:lnTo>
                    <a:pt x="2439" y="1577"/>
                  </a:lnTo>
                  <a:cubicBezTo>
                    <a:pt x="3238" y="1577"/>
                    <a:pt x="3742" y="694"/>
                    <a:pt x="3301" y="0"/>
                  </a:cubicBezTo>
                  <a:lnTo>
                    <a:pt x="3301" y="0"/>
                  </a:lnTo>
                  <a:cubicBezTo>
                    <a:pt x="3112" y="294"/>
                    <a:pt x="2775" y="484"/>
                    <a:pt x="2439" y="484"/>
                  </a:cubicBezTo>
                  <a:lnTo>
                    <a:pt x="1304" y="484"/>
                  </a:lnTo>
                  <a:cubicBezTo>
                    <a:pt x="946" y="484"/>
                    <a:pt x="610" y="294"/>
                    <a:pt x="44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47"/>
            <p:cNvSpPr/>
            <p:nvPr/>
          </p:nvSpPr>
          <p:spPr>
            <a:xfrm>
              <a:off x="3199804" y="4118834"/>
              <a:ext cx="83112" cy="36218"/>
            </a:xfrm>
            <a:custGeom>
              <a:rect b="b" l="l" r="r" t="t"/>
              <a:pathLst>
                <a:path extrusionOk="0" h="2419" w="5551">
                  <a:moveTo>
                    <a:pt x="0" y="1"/>
                  </a:moveTo>
                  <a:lnTo>
                    <a:pt x="0" y="1830"/>
                  </a:lnTo>
                  <a:cubicBezTo>
                    <a:pt x="0" y="2145"/>
                    <a:pt x="252" y="2418"/>
                    <a:pt x="589" y="2418"/>
                  </a:cubicBezTo>
                  <a:lnTo>
                    <a:pt x="4962" y="2418"/>
                  </a:lnTo>
                  <a:cubicBezTo>
                    <a:pt x="5277" y="2418"/>
                    <a:pt x="5551" y="2145"/>
                    <a:pt x="5551" y="1830"/>
                  </a:cubicBezTo>
                  <a:lnTo>
                    <a:pt x="555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47"/>
            <p:cNvSpPr/>
            <p:nvPr/>
          </p:nvSpPr>
          <p:spPr>
            <a:xfrm>
              <a:off x="3199804" y="4118834"/>
              <a:ext cx="25199" cy="36218"/>
            </a:xfrm>
            <a:custGeom>
              <a:rect b="b" l="l" r="r" t="t"/>
              <a:pathLst>
                <a:path extrusionOk="0" h="2419" w="1683">
                  <a:moveTo>
                    <a:pt x="0" y="1"/>
                  </a:moveTo>
                  <a:lnTo>
                    <a:pt x="0" y="1830"/>
                  </a:lnTo>
                  <a:cubicBezTo>
                    <a:pt x="0" y="2145"/>
                    <a:pt x="252" y="2418"/>
                    <a:pt x="589" y="2418"/>
                  </a:cubicBezTo>
                  <a:lnTo>
                    <a:pt x="1682" y="2418"/>
                  </a:lnTo>
                  <a:cubicBezTo>
                    <a:pt x="1346" y="2418"/>
                    <a:pt x="1072" y="2145"/>
                    <a:pt x="1093" y="1830"/>
                  </a:cubicBezTo>
                  <a:lnTo>
                    <a:pt x="1093"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47"/>
            <p:cNvSpPr/>
            <p:nvPr/>
          </p:nvSpPr>
          <p:spPr>
            <a:xfrm>
              <a:off x="3176192" y="4074770"/>
              <a:ext cx="130021" cy="44708"/>
            </a:xfrm>
            <a:custGeom>
              <a:rect b="b" l="l" r="r" t="t"/>
              <a:pathLst>
                <a:path extrusionOk="0" h="2986" w="8684">
                  <a:moveTo>
                    <a:pt x="652" y="0"/>
                  </a:moveTo>
                  <a:cubicBezTo>
                    <a:pt x="295" y="0"/>
                    <a:pt x="0" y="295"/>
                    <a:pt x="0" y="652"/>
                  </a:cubicBezTo>
                  <a:lnTo>
                    <a:pt x="0" y="2334"/>
                  </a:lnTo>
                  <a:cubicBezTo>
                    <a:pt x="0" y="2691"/>
                    <a:pt x="295" y="2986"/>
                    <a:pt x="652" y="2986"/>
                  </a:cubicBezTo>
                  <a:lnTo>
                    <a:pt x="8011" y="2986"/>
                  </a:lnTo>
                  <a:cubicBezTo>
                    <a:pt x="8389" y="2986"/>
                    <a:pt x="8683" y="2691"/>
                    <a:pt x="8683" y="2334"/>
                  </a:cubicBezTo>
                  <a:lnTo>
                    <a:pt x="8683" y="673"/>
                  </a:lnTo>
                  <a:cubicBezTo>
                    <a:pt x="8683" y="295"/>
                    <a:pt x="8389" y="0"/>
                    <a:pt x="801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47"/>
            <p:cNvSpPr/>
            <p:nvPr/>
          </p:nvSpPr>
          <p:spPr>
            <a:xfrm>
              <a:off x="3176192" y="4093336"/>
              <a:ext cx="130021" cy="26142"/>
            </a:xfrm>
            <a:custGeom>
              <a:rect b="b" l="l" r="r" t="t"/>
              <a:pathLst>
                <a:path extrusionOk="0" h="1746" w="8684">
                  <a:moveTo>
                    <a:pt x="0" y="1"/>
                  </a:moveTo>
                  <a:lnTo>
                    <a:pt x="0" y="1094"/>
                  </a:lnTo>
                  <a:cubicBezTo>
                    <a:pt x="0" y="1451"/>
                    <a:pt x="295" y="1746"/>
                    <a:pt x="652" y="1746"/>
                  </a:cubicBezTo>
                  <a:lnTo>
                    <a:pt x="8011" y="1746"/>
                  </a:lnTo>
                  <a:cubicBezTo>
                    <a:pt x="8389" y="1746"/>
                    <a:pt x="8683" y="1451"/>
                    <a:pt x="8683" y="1094"/>
                  </a:cubicBezTo>
                  <a:lnTo>
                    <a:pt x="8683" y="1"/>
                  </a:lnTo>
                  <a:cubicBezTo>
                    <a:pt x="8683" y="358"/>
                    <a:pt x="8389" y="652"/>
                    <a:pt x="8011" y="652"/>
                  </a:cubicBezTo>
                  <a:lnTo>
                    <a:pt x="652" y="652"/>
                  </a:lnTo>
                  <a:cubicBezTo>
                    <a:pt x="295" y="652"/>
                    <a:pt x="0" y="358"/>
                    <a:pt x="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9" name="Google Shape;669;p47"/>
          <p:cNvGrpSpPr/>
          <p:nvPr/>
        </p:nvGrpSpPr>
        <p:grpSpPr>
          <a:xfrm>
            <a:off x="6936368" y="1615960"/>
            <a:ext cx="788664" cy="639477"/>
            <a:chOff x="3952456" y="1524280"/>
            <a:chExt cx="370195" cy="300154"/>
          </a:xfrm>
        </p:grpSpPr>
        <p:sp>
          <p:nvSpPr>
            <p:cNvPr id="670" name="Google Shape;670;p47"/>
            <p:cNvSpPr/>
            <p:nvPr/>
          </p:nvSpPr>
          <p:spPr>
            <a:xfrm>
              <a:off x="3952456" y="1550482"/>
              <a:ext cx="370195" cy="248064"/>
            </a:xfrm>
            <a:custGeom>
              <a:rect b="b" l="l" r="r" t="t"/>
              <a:pathLst>
                <a:path extrusionOk="0" h="16568" w="24725">
                  <a:moveTo>
                    <a:pt x="484" y="1"/>
                  </a:moveTo>
                  <a:cubicBezTo>
                    <a:pt x="211" y="1"/>
                    <a:pt x="0" y="232"/>
                    <a:pt x="0" y="505"/>
                  </a:cubicBezTo>
                  <a:lnTo>
                    <a:pt x="0" y="16063"/>
                  </a:lnTo>
                  <a:cubicBezTo>
                    <a:pt x="0" y="16337"/>
                    <a:pt x="211" y="16568"/>
                    <a:pt x="484" y="16568"/>
                  </a:cubicBezTo>
                  <a:lnTo>
                    <a:pt x="24241" y="16568"/>
                  </a:lnTo>
                  <a:cubicBezTo>
                    <a:pt x="24515" y="16568"/>
                    <a:pt x="24725" y="16337"/>
                    <a:pt x="24725" y="16063"/>
                  </a:cubicBezTo>
                  <a:lnTo>
                    <a:pt x="24725" y="15138"/>
                  </a:lnTo>
                  <a:lnTo>
                    <a:pt x="24725" y="505"/>
                  </a:lnTo>
                  <a:cubicBezTo>
                    <a:pt x="24725" y="232"/>
                    <a:pt x="24515" y="1"/>
                    <a:pt x="2424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47"/>
            <p:cNvSpPr/>
            <p:nvPr/>
          </p:nvSpPr>
          <p:spPr>
            <a:xfrm>
              <a:off x="3977955" y="1550482"/>
              <a:ext cx="344697" cy="226669"/>
            </a:xfrm>
            <a:custGeom>
              <a:rect b="b" l="l" r="r" t="t"/>
              <a:pathLst>
                <a:path extrusionOk="0" h="15139" w="23022">
                  <a:moveTo>
                    <a:pt x="21" y="1"/>
                  </a:moveTo>
                  <a:lnTo>
                    <a:pt x="21" y="14634"/>
                  </a:lnTo>
                  <a:cubicBezTo>
                    <a:pt x="0" y="14907"/>
                    <a:pt x="232" y="15138"/>
                    <a:pt x="505" y="15138"/>
                  </a:cubicBezTo>
                  <a:lnTo>
                    <a:pt x="23022" y="15138"/>
                  </a:lnTo>
                  <a:lnTo>
                    <a:pt x="23022" y="505"/>
                  </a:lnTo>
                  <a:cubicBezTo>
                    <a:pt x="23022" y="232"/>
                    <a:pt x="22812" y="1"/>
                    <a:pt x="2253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47"/>
            <p:cNvSpPr/>
            <p:nvPr/>
          </p:nvSpPr>
          <p:spPr>
            <a:xfrm>
              <a:off x="3990232" y="1524280"/>
              <a:ext cx="294644" cy="251613"/>
            </a:xfrm>
            <a:custGeom>
              <a:rect b="b" l="l" r="r" t="t"/>
              <a:pathLst>
                <a:path extrusionOk="0" h="16805" w="19679">
                  <a:moveTo>
                    <a:pt x="4933" y="0"/>
                  </a:moveTo>
                  <a:cubicBezTo>
                    <a:pt x="3281" y="0"/>
                    <a:pt x="1628" y="347"/>
                    <a:pt x="84" y="1036"/>
                  </a:cubicBezTo>
                  <a:cubicBezTo>
                    <a:pt x="42" y="1057"/>
                    <a:pt x="0" y="1099"/>
                    <a:pt x="0" y="1141"/>
                  </a:cubicBezTo>
                  <a:lnTo>
                    <a:pt x="0" y="16615"/>
                  </a:lnTo>
                  <a:cubicBezTo>
                    <a:pt x="0" y="16688"/>
                    <a:pt x="79" y="16745"/>
                    <a:pt x="142" y="16745"/>
                  </a:cubicBezTo>
                  <a:cubicBezTo>
                    <a:pt x="151" y="16745"/>
                    <a:pt x="160" y="16744"/>
                    <a:pt x="168" y="16741"/>
                  </a:cubicBezTo>
                  <a:cubicBezTo>
                    <a:pt x="1684" y="16071"/>
                    <a:pt x="3301" y="15739"/>
                    <a:pt x="4918" y="15739"/>
                  </a:cubicBezTo>
                  <a:cubicBezTo>
                    <a:pt x="6597" y="15739"/>
                    <a:pt x="8276" y="16097"/>
                    <a:pt x="9840" y="16804"/>
                  </a:cubicBezTo>
                  <a:cubicBezTo>
                    <a:pt x="11404" y="16097"/>
                    <a:pt x="13082" y="15739"/>
                    <a:pt x="14762" y="15739"/>
                  </a:cubicBezTo>
                  <a:cubicBezTo>
                    <a:pt x="16378" y="15739"/>
                    <a:pt x="17995" y="16071"/>
                    <a:pt x="19511" y="16741"/>
                  </a:cubicBezTo>
                  <a:cubicBezTo>
                    <a:pt x="19519" y="16744"/>
                    <a:pt x="19528" y="16745"/>
                    <a:pt x="19537" y="16745"/>
                  </a:cubicBezTo>
                  <a:cubicBezTo>
                    <a:pt x="19600" y="16745"/>
                    <a:pt x="19679" y="16688"/>
                    <a:pt x="19679" y="16615"/>
                  </a:cubicBezTo>
                  <a:lnTo>
                    <a:pt x="19679" y="1141"/>
                  </a:lnTo>
                  <a:cubicBezTo>
                    <a:pt x="19679" y="1099"/>
                    <a:pt x="19637" y="1057"/>
                    <a:pt x="19595" y="1036"/>
                  </a:cubicBezTo>
                  <a:cubicBezTo>
                    <a:pt x="18051" y="347"/>
                    <a:pt x="16398" y="0"/>
                    <a:pt x="14747" y="0"/>
                  </a:cubicBezTo>
                  <a:cubicBezTo>
                    <a:pt x="13071" y="0"/>
                    <a:pt x="11396" y="358"/>
                    <a:pt x="9840" y="1078"/>
                  </a:cubicBezTo>
                  <a:cubicBezTo>
                    <a:pt x="8283" y="358"/>
                    <a:pt x="6609" y="0"/>
                    <a:pt x="493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47"/>
            <p:cNvSpPr/>
            <p:nvPr/>
          </p:nvSpPr>
          <p:spPr>
            <a:xfrm>
              <a:off x="4003138" y="1524430"/>
              <a:ext cx="281738" cy="230367"/>
            </a:xfrm>
            <a:custGeom>
              <a:rect b="b" l="l" r="r" t="t"/>
              <a:pathLst>
                <a:path extrusionOk="0" h="15386" w="18817">
                  <a:moveTo>
                    <a:pt x="13885" y="1"/>
                  </a:moveTo>
                  <a:cubicBezTo>
                    <a:pt x="12209" y="1"/>
                    <a:pt x="10534" y="358"/>
                    <a:pt x="8978" y="1068"/>
                  </a:cubicBezTo>
                  <a:cubicBezTo>
                    <a:pt x="7423" y="360"/>
                    <a:pt x="5747" y="5"/>
                    <a:pt x="4069" y="5"/>
                  </a:cubicBezTo>
                  <a:cubicBezTo>
                    <a:pt x="2706" y="5"/>
                    <a:pt x="1343" y="239"/>
                    <a:pt x="42" y="711"/>
                  </a:cubicBezTo>
                  <a:lnTo>
                    <a:pt x="0" y="711"/>
                  </a:lnTo>
                  <a:lnTo>
                    <a:pt x="0" y="15196"/>
                  </a:lnTo>
                  <a:cubicBezTo>
                    <a:pt x="0" y="15262"/>
                    <a:pt x="51" y="15315"/>
                    <a:pt x="114" y="15315"/>
                  </a:cubicBezTo>
                  <a:cubicBezTo>
                    <a:pt x="132" y="15315"/>
                    <a:pt x="150" y="15311"/>
                    <a:pt x="168" y="15301"/>
                  </a:cubicBezTo>
                  <a:cubicBezTo>
                    <a:pt x="1858" y="14556"/>
                    <a:pt x="3381" y="14304"/>
                    <a:pt x="4666" y="14304"/>
                  </a:cubicBezTo>
                  <a:cubicBezTo>
                    <a:pt x="7332" y="14304"/>
                    <a:pt x="8978" y="15386"/>
                    <a:pt x="8978" y="15386"/>
                  </a:cubicBezTo>
                  <a:cubicBezTo>
                    <a:pt x="10765" y="14671"/>
                    <a:pt x="12657" y="14313"/>
                    <a:pt x="14570" y="14313"/>
                  </a:cubicBezTo>
                  <a:cubicBezTo>
                    <a:pt x="14626" y="14313"/>
                    <a:pt x="14682" y="14312"/>
                    <a:pt x="14738" y="14312"/>
                  </a:cubicBezTo>
                  <a:cubicBezTo>
                    <a:pt x="16131" y="14312"/>
                    <a:pt x="17503" y="14563"/>
                    <a:pt x="18817" y="15028"/>
                  </a:cubicBezTo>
                  <a:lnTo>
                    <a:pt x="18817" y="1131"/>
                  </a:lnTo>
                  <a:cubicBezTo>
                    <a:pt x="18817" y="1089"/>
                    <a:pt x="18775" y="1047"/>
                    <a:pt x="18733" y="1047"/>
                  </a:cubicBezTo>
                  <a:cubicBezTo>
                    <a:pt x="17189" y="348"/>
                    <a:pt x="15536" y="1"/>
                    <a:pt x="1388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47"/>
            <p:cNvSpPr/>
            <p:nvPr/>
          </p:nvSpPr>
          <p:spPr>
            <a:xfrm>
              <a:off x="4137547" y="1524280"/>
              <a:ext cx="147329" cy="230517"/>
            </a:xfrm>
            <a:custGeom>
              <a:rect b="b" l="l" r="r" t="t"/>
              <a:pathLst>
                <a:path extrusionOk="0" h="15396" w="9840">
                  <a:moveTo>
                    <a:pt x="4908" y="0"/>
                  </a:moveTo>
                  <a:cubicBezTo>
                    <a:pt x="3232" y="0"/>
                    <a:pt x="1557" y="358"/>
                    <a:pt x="1" y="1078"/>
                  </a:cubicBezTo>
                  <a:lnTo>
                    <a:pt x="1" y="15396"/>
                  </a:lnTo>
                  <a:cubicBezTo>
                    <a:pt x="1788" y="14681"/>
                    <a:pt x="3680" y="14323"/>
                    <a:pt x="5593" y="14323"/>
                  </a:cubicBezTo>
                  <a:cubicBezTo>
                    <a:pt x="5649" y="14323"/>
                    <a:pt x="5705" y="14322"/>
                    <a:pt x="5761" y="14322"/>
                  </a:cubicBezTo>
                  <a:cubicBezTo>
                    <a:pt x="7154" y="14322"/>
                    <a:pt x="8526" y="14573"/>
                    <a:pt x="9840" y="15038"/>
                  </a:cubicBezTo>
                  <a:lnTo>
                    <a:pt x="9840" y="1141"/>
                  </a:lnTo>
                  <a:cubicBezTo>
                    <a:pt x="9840" y="1099"/>
                    <a:pt x="9798" y="1057"/>
                    <a:pt x="9756" y="1036"/>
                  </a:cubicBezTo>
                  <a:cubicBezTo>
                    <a:pt x="8212" y="347"/>
                    <a:pt x="6559" y="0"/>
                    <a:pt x="490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47"/>
            <p:cNvSpPr/>
            <p:nvPr/>
          </p:nvSpPr>
          <p:spPr>
            <a:xfrm>
              <a:off x="4137547" y="1766430"/>
              <a:ext cx="25828" cy="58003"/>
            </a:xfrm>
            <a:custGeom>
              <a:rect b="b" l="l" r="r" t="t"/>
              <a:pathLst>
                <a:path extrusionOk="0" h="3874" w="1725">
                  <a:moveTo>
                    <a:pt x="1725" y="0"/>
                  </a:moveTo>
                  <a:cubicBezTo>
                    <a:pt x="1136" y="148"/>
                    <a:pt x="547" y="379"/>
                    <a:pt x="1" y="631"/>
                  </a:cubicBezTo>
                  <a:lnTo>
                    <a:pt x="1" y="3743"/>
                  </a:lnTo>
                  <a:cubicBezTo>
                    <a:pt x="1" y="3819"/>
                    <a:pt x="67" y="3873"/>
                    <a:pt x="127" y="3873"/>
                  </a:cubicBezTo>
                  <a:cubicBezTo>
                    <a:pt x="150" y="3873"/>
                    <a:pt x="172" y="3865"/>
                    <a:pt x="190" y="3848"/>
                  </a:cubicBezTo>
                  <a:lnTo>
                    <a:pt x="799" y="3364"/>
                  </a:lnTo>
                  <a:cubicBezTo>
                    <a:pt x="821" y="3343"/>
                    <a:pt x="847" y="3333"/>
                    <a:pt x="876" y="3333"/>
                  </a:cubicBezTo>
                  <a:cubicBezTo>
                    <a:pt x="905" y="3333"/>
                    <a:pt x="936" y="3343"/>
                    <a:pt x="968" y="3364"/>
                  </a:cubicBezTo>
                  <a:lnTo>
                    <a:pt x="1514" y="3827"/>
                  </a:lnTo>
                  <a:cubicBezTo>
                    <a:pt x="1541" y="3847"/>
                    <a:pt x="1573" y="3857"/>
                    <a:pt x="1603" y="3857"/>
                  </a:cubicBezTo>
                  <a:cubicBezTo>
                    <a:pt x="1666" y="3857"/>
                    <a:pt x="1725" y="3814"/>
                    <a:pt x="1725" y="3743"/>
                  </a:cubicBezTo>
                  <a:lnTo>
                    <a:pt x="172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9" name="Shape 679"/>
        <p:cNvGrpSpPr/>
        <p:nvPr/>
      </p:nvGrpSpPr>
      <p:grpSpPr>
        <a:xfrm>
          <a:off x="0" y="0"/>
          <a:ext cx="0" cy="0"/>
          <a:chOff x="0" y="0"/>
          <a:chExt cx="0" cy="0"/>
        </a:xfrm>
      </p:grpSpPr>
      <p:sp>
        <p:nvSpPr>
          <p:cNvPr id="680" name="Google Shape;680;p48"/>
          <p:cNvSpPr txBox="1"/>
          <p:nvPr>
            <p:ph type="title"/>
          </p:nvPr>
        </p:nvSpPr>
        <p:spPr>
          <a:xfrm>
            <a:off x="714125" y="543950"/>
            <a:ext cx="7716000" cy="368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i="1" lang="en"/>
              <a:t>The Goat in the Rug </a:t>
            </a:r>
            <a:r>
              <a:rPr lang="en"/>
              <a:t>by Geraldine</a:t>
            </a:r>
            <a:endParaRPr/>
          </a:p>
        </p:txBody>
      </p:sp>
      <p:pic>
        <p:nvPicPr>
          <p:cNvPr descr="A read-aloud of the Navajo weaving book, The Goat in the Rug." id="681" name="Google Shape;681;p48" title="The Goat in the Rug">
            <a:hlinkClick r:id="rId3"/>
          </p:cNvPr>
          <p:cNvPicPr preferRelativeResize="0"/>
          <p:nvPr/>
        </p:nvPicPr>
        <p:blipFill>
          <a:blip r:embed="rId4">
            <a:alphaModFix/>
          </a:blip>
          <a:stretch>
            <a:fillRect/>
          </a:stretch>
        </p:blipFill>
        <p:spPr>
          <a:xfrm>
            <a:off x="2286000" y="1206000"/>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1"/>
                                        </p:tgtEl>
                                        <p:attrNameLst>
                                          <p:attrName>style.visibility</p:attrName>
                                        </p:attrNameLst>
                                      </p:cBhvr>
                                      <p:to>
                                        <p:strVal val="visible"/>
                                      </p:to>
                                    </p:set>
                                    <p:animEffect filter="fade" transition="in">
                                      <p:cBhvr>
                                        <p:cTn dur="1000"/>
                                        <p:tgtEl>
                                          <p:spTgt spid="6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5" name="Shape 685"/>
        <p:cNvGrpSpPr/>
        <p:nvPr/>
      </p:nvGrpSpPr>
      <p:grpSpPr>
        <a:xfrm>
          <a:off x="0" y="0"/>
          <a:ext cx="0" cy="0"/>
          <a:chOff x="0" y="0"/>
          <a:chExt cx="0" cy="0"/>
        </a:xfrm>
      </p:grpSpPr>
      <p:sp>
        <p:nvSpPr>
          <p:cNvPr id="686" name="Google Shape;686;p49"/>
          <p:cNvSpPr txBox="1"/>
          <p:nvPr>
            <p:ph type="title"/>
          </p:nvPr>
        </p:nvSpPr>
        <p:spPr>
          <a:xfrm>
            <a:off x="714125" y="543950"/>
            <a:ext cx="7716000" cy="368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Post-Reading Discussion Questions</a:t>
            </a:r>
            <a:endParaRPr/>
          </a:p>
        </p:txBody>
      </p:sp>
      <p:sp>
        <p:nvSpPr>
          <p:cNvPr id="687" name="Google Shape;687;p49"/>
          <p:cNvSpPr txBox="1"/>
          <p:nvPr>
            <p:ph idx="1" type="body"/>
          </p:nvPr>
        </p:nvSpPr>
        <p:spPr>
          <a:xfrm>
            <a:off x="714000" y="1252925"/>
            <a:ext cx="7716000" cy="30249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Clr>
                <a:schemeClr val="dk2"/>
              </a:buClr>
              <a:buSzPts val="1900"/>
              <a:buFont typeface="Roboto"/>
              <a:buAutoNum type="arabicPeriod"/>
            </a:pPr>
            <a:r>
              <a:rPr lang="en" sz="1900"/>
              <a:t>Who is telling the story?</a:t>
            </a:r>
            <a:endParaRPr sz="1900"/>
          </a:p>
          <a:p>
            <a:pPr indent="-349250" lvl="0" marL="457200" rtl="0" algn="l">
              <a:spcBef>
                <a:spcPts val="0"/>
              </a:spcBef>
              <a:spcAft>
                <a:spcPts val="0"/>
              </a:spcAft>
              <a:buClr>
                <a:schemeClr val="dk2"/>
              </a:buClr>
              <a:buSzPts val="1900"/>
              <a:buFont typeface="Roboto"/>
              <a:buAutoNum type="arabicPeriod"/>
            </a:pPr>
            <a:r>
              <a:rPr lang="en" sz="1900"/>
              <a:t>How do we know that Geraldine is telling the story?</a:t>
            </a:r>
            <a:endParaRPr sz="1900"/>
          </a:p>
          <a:p>
            <a:pPr indent="-349250" lvl="0" marL="457200" rtl="0" algn="l">
              <a:spcBef>
                <a:spcPts val="0"/>
              </a:spcBef>
              <a:spcAft>
                <a:spcPts val="0"/>
              </a:spcAft>
              <a:buClr>
                <a:schemeClr val="dk2"/>
              </a:buClr>
              <a:buSzPts val="1900"/>
              <a:buFont typeface="Roboto"/>
              <a:buAutoNum type="arabicPeriod"/>
            </a:pPr>
            <a:r>
              <a:rPr lang="en" sz="1900"/>
              <a:t>Who is Glenmae?</a:t>
            </a:r>
            <a:endParaRPr sz="1900"/>
          </a:p>
          <a:p>
            <a:pPr indent="-349250" lvl="0" marL="457200" rtl="0" algn="l">
              <a:spcBef>
                <a:spcPts val="0"/>
              </a:spcBef>
              <a:spcAft>
                <a:spcPts val="0"/>
              </a:spcAft>
              <a:buClr>
                <a:schemeClr val="dk2"/>
              </a:buClr>
              <a:buSzPts val="1900"/>
              <a:buFont typeface="Roboto"/>
              <a:buAutoNum type="arabicPeriod"/>
            </a:pPr>
            <a:r>
              <a:rPr lang="en" sz="1900"/>
              <a:t>What are some of the things Glenmae uses to produce the rug?</a:t>
            </a:r>
            <a:endParaRPr sz="1400"/>
          </a:p>
        </p:txBody>
      </p:sp>
      <p:pic>
        <p:nvPicPr>
          <p:cNvPr id="688" name="Google Shape;688;p49"/>
          <p:cNvPicPr preferRelativeResize="0"/>
          <p:nvPr/>
        </p:nvPicPr>
        <p:blipFill>
          <a:blip r:embed="rId3">
            <a:alphaModFix/>
          </a:blip>
          <a:stretch>
            <a:fillRect/>
          </a:stretch>
        </p:blipFill>
        <p:spPr>
          <a:xfrm>
            <a:off x="5867875" y="2922800"/>
            <a:ext cx="2389601" cy="17473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2" name="Shape 692"/>
        <p:cNvGrpSpPr/>
        <p:nvPr/>
      </p:nvGrpSpPr>
      <p:grpSpPr>
        <a:xfrm>
          <a:off x="0" y="0"/>
          <a:ext cx="0" cy="0"/>
          <a:chOff x="0" y="0"/>
          <a:chExt cx="0" cy="0"/>
        </a:xfrm>
      </p:grpSpPr>
      <p:sp>
        <p:nvSpPr>
          <p:cNvPr id="693" name="Google Shape;693;p50"/>
          <p:cNvSpPr txBox="1"/>
          <p:nvPr>
            <p:ph type="title"/>
          </p:nvPr>
        </p:nvSpPr>
        <p:spPr>
          <a:xfrm>
            <a:off x="714125" y="543950"/>
            <a:ext cx="7716000" cy="368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Activity: Matching Game</a:t>
            </a:r>
            <a:endParaRPr/>
          </a:p>
        </p:txBody>
      </p:sp>
      <p:sp>
        <p:nvSpPr>
          <p:cNvPr id="694" name="Google Shape;694;p50"/>
          <p:cNvSpPr txBox="1"/>
          <p:nvPr>
            <p:ph idx="1" type="body"/>
          </p:nvPr>
        </p:nvSpPr>
        <p:spPr>
          <a:xfrm>
            <a:off x="714000" y="1113700"/>
            <a:ext cx="7716000" cy="3493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595959"/>
              </a:buClr>
              <a:buSzPts val="1800"/>
              <a:buFont typeface="Arial"/>
              <a:buChar char="●"/>
            </a:pPr>
            <a:r>
              <a:rPr lang="en" sz="1800">
                <a:solidFill>
                  <a:srgbClr val="595959"/>
                </a:solidFill>
                <a:latin typeface="Arial"/>
                <a:ea typeface="Arial"/>
                <a:cs typeface="Arial"/>
                <a:sym typeface="Arial"/>
              </a:rPr>
              <a:t>Create groups of 3-4 students. </a:t>
            </a:r>
            <a:endParaRPr sz="1800">
              <a:solidFill>
                <a:srgbClr val="595959"/>
              </a:solidFill>
              <a:latin typeface="Arial"/>
              <a:ea typeface="Arial"/>
              <a:cs typeface="Arial"/>
              <a:sym typeface="Arial"/>
            </a:endParaRPr>
          </a:p>
          <a:p>
            <a:pPr indent="-342900" lvl="0" marL="457200" rtl="0" algn="l">
              <a:spcBef>
                <a:spcPts val="0"/>
              </a:spcBef>
              <a:spcAft>
                <a:spcPts val="0"/>
              </a:spcAft>
              <a:buClr>
                <a:srgbClr val="595959"/>
              </a:buClr>
              <a:buSzPts val="1800"/>
              <a:buFont typeface="Arial"/>
              <a:buChar char="●"/>
            </a:pPr>
            <a:r>
              <a:rPr lang="en" sz="1800">
                <a:solidFill>
                  <a:srgbClr val="595959"/>
                </a:solidFill>
                <a:latin typeface="Arial"/>
                <a:ea typeface="Arial"/>
                <a:cs typeface="Arial"/>
                <a:sym typeface="Arial"/>
              </a:rPr>
              <a:t>Give them a set of cards. </a:t>
            </a:r>
            <a:endParaRPr sz="1800">
              <a:solidFill>
                <a:srgbClr val="595959"/>
              </a:solidFill>
              <a:latin typeface="Arial"/>
              <a:ea typeface="Arial"/>
              <a:cs typeface="Arial"/>
              <a:sym typeface="Arial"/>
            </a:endParaRPr>
          </a:p>
          <a:p>
            <a:pPr indent="-342900" lvl="0" marL="457200" rtl="0" algn="l">
              <a:spcBef>
                <a:spcPts val="0"/>
              </a:spcBef>
              <a:spcAft>
                <a:spcPts val="0"/>
              </a:spcAft>
              <a:buClr>
                <a:srgbClr val="595959"/>
              </a:buClr>
              <a:buSzPts val="1800"/>
              <a:buFont typeface="Arial"/>
              <a:buChar char="●"/>
            </a:pPr>
            <a:r>
              <a:rPr lang="en" sz="1800">
                <a:solidFill>
                  <a:srgbClr val="595959"/>
                </a:solidFill>
                <a:latin typeface="Arial"/>
                <a:ea typeface="Arial"/>
                <a:cs typeface="Arial"/>
                <a:sym typeface="Arial"/>
              </a:rPr>
              <a:t>Object of the game is to categorize the things Glenmae used to make the rug into four groups: natural resources, human resources, capital resources, and intermediate goods. </a:t>
            </a:r>
            <a:endParaRPr sz="1800">
              <a:solidFill>
                <a:srgbClr val="595959"/>
              </a:solidFill>
              <a:latin typeface="Arial"/>
              <a:ea typeface="Arial"/>
              <a:cs typeface="Arial"/>
              <a:sym typeface="Arial"/>
            </a:endParaRPr>
          </a:p>
          <a:p>
            <a:pPr indent="-342900" lvl="0" marL="457200" rtl="0" algn="l">
              <a:spcBef>
                <a:spcPts val="0"/>
              </a:spcBef>
              <a:spcAft>
                <a:spcPts val="0"/>
              </a:spcAft>
              <a:buClr>
                <a:srgbClr val="595959"/>
              </a:buClr>
              <a:buSzPts val="1800"/>
              <a:buFont typeface="Arial"/>
              <a:buChar char="●"/>
            </a:pPr>
            <a:r>
              <a:rPr lang="en" sz="1800">
                <a:solidFill>
                  <a:srgbClr val="595959"/>
                </a:solidFill>
                <a:latin typeface="Arial"/>
                <a:ea typeface="Arial"/>
                <a:cs typeface="Arial"/>
                <a:sym typeface="Arial"/>
              </a:rPr>
              <a:t>Have one student in each group shuffle the cards and lay them face down in the four-by-six pattern.</a:t>
            </a:r>
            <a:endParaRPr sz="1800">
              <a:solidFill>
                <a:srgbClr val="595959"/>
              </a:solidFill>
              <a:latin typeface="Arial"/>
              <a:ea typeface="Arial"/>
              <a:cs typeface="Arial"/>
              <a:sym typeface="Arial"/>
            </a:endParaRPr>
          </a:p>
          <a:p>
            <a:pPr indent="-342900" lvl="0" marL="457200" rtl="0" algn="l">
              <a:spcBef>
                <a:spcPts val="0"/>
              </a:spcBef>
              <a:spcAft>
                <a:spcPts val="0"/>
              </a:spcAft>
              <a:buClr>
                <a:srgbClr val="595959"/>
              </a:buClr>
              <a:buSzPts val="1800"/>
              <a:buFont typeface="Arial"/>
              <a:buChar char="●"/>
            </a:pPr>
            <a:r>
              <a:rPr lang="en" sz="1800">
                <a:solidFill>
                  <a:srgbClr val="595959"/>
                </a:solidFill>
                <a:latin typeface="Arial"/>
                <a:ea typeface="Arial"/>
                <a:cs typeface="Arial"/>
                <a:sym typeface="Arial"/>
              </a:rPr>
              <a:t>Group </a:t>
            </a:r>
            <a:r>
              <a:rPr lang="en" sz="1800">
                <a:solidFill>
                  <a:srgbClr val="595959"/>
                </a:solidFill>
                <a:latin typeface="Arial"/>
                <a:ea typeface="Arial"/>
                <a:cs typeface="Arial"/>
                <a:sym typeface="Arial"/>
              </a:rPr>
              <a:t>members</a:t>
            </a:r>
            <a:r>
              <a:rPr lang="en" sz="1800">
                <a:solidFill>
                  <a:srgbClr val="595959"/>
                </a:solidFill>
                <a:latin typeface="Arial"/>
                <a:ea typeface="Arial"/>
                <a:cs typeface="Arial"/>
                <a:sym typeface="Arial"/>
              </a:rPr>
              <a:t> will take turns trying to find a match.</a:t>
            </a:r>
            <a:endParaRPr sz="1800">
              <a:solidFill>
                <a:srgbClr val="595959"/>
              </a:solidFill>
              <a:latin typeface="Arial"/>
              <a:ea typeface="Arial"/>
              <a:cs typeface="Arial"/>
              <a:sym typeface="Arial"/>
            </a:endParaRPr>
          </a:p>
          <a:p>
            <a:pPr indent="-342900" lvl="0" marL="457200" rtl="0" algn="l">
              <a:spcBef>
                <a:spcPts val="0"/>
              </a:spcBef>
              <a:spcAft>
                <a:spcPts val="0"/>
              </a:spcAft>
              <a:buClr>
                <a:srgbClr val="595959"/>
              </a:buClr>
              <a:buSzPts val="1800"/>
              <a:buFont typeface="Arial"/>
              <a:buChar char="●"/>
            </a:pPr>
            <a:r>
              <a:rPr lang="en" sz="1800">
                <a:solidFill>
                  <a:srgbClr val="595959"/>
                </a:solidFill>
                <a:latin typeface="Arial"/>
                <a:ea typeface="Arial"/>
                <a:cs typeface="Arial"/>
                <a:sym typeface="Arial"/>
              </a:rPr>
              <a:t>Once a match is found, set them aside and take another turn. </a:t>
            </a:r>
            <a:endParaRPr sz="1800">
              <a:solidFill>
                <a:srgbClr val="595959"/>
              </a:solidFill>
              <a:latin typeface="Arial"/>
              <a:ea typeface="Arial"/>
              <a:cs typeface="Arial"/>
              <a:sym typeface="Arial"/>
            </a:endParaRPr>
          </a:p>
          <a:p>
            <a:pPr indent="-342900" lvl="0" marL="457200" rtl="0" algn="l">
              <a:spcBef>
                <a:spcPts val="0"/>
              </a:spcBef>
              <a:spcAft>
                <a:spcPts val="0"/>
              </a:spcAft>
              <a:buClr>
                <a:srgbClr val="595959"/>
              </a:buClr>
              <a:buSzPts val="1800"/>
              <a:buFont typeface="Arial"/>
              <a:buChar char="●"/>
            </a:pPr>
            <a:r>
              <a:rPr lang="en" sz="1800">
                <a:solidFill>
                  <a:srgbClr val="595959"/>
                </a:solidFill>
                <a:latin typeface="Arial"/>
                <a:ea typeface="Arial"/>
                <a:cs typeface="Arial"/>
                <a:sym typeface="Arial"/>
              </a:rPr>
              <a:t>Keep going until all cards are matched. </a:t>
            </a:r>
            <a:endParaRPr sz="1800">
              <a:solidFill>
                <a:srgbClr val="595959"/>
              </a:solidFill>
              <a:latin typeface="Arial"/>
              <a:ea typeface="Arial"/>
              <a:cs typeface="Arial"/>
              <a:sym typeface="Arial"/>
            </a:endParaRPr>
          </a:p>
          <a:p>
            <a:pPr indent="0" lvl="0" marL="0" rtl="0" algn="l">
              <a:spcBef>
                <a:spcPts val="1200"/>
              </a:spcBef>
              <a:spcAft>
                <a:spcPts val="1200"/>
              </a:spcAft>
              <a:buNone/>
            </a:pPr>
            <a:r>
              <a:t/>
            </a:r>
            <a:endParaRPr sz="1800">
              <a:solidFill>
                <a:srgbClr val="595959"/>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8" name="Shape 698"/>
        <p:cNvGrpSpPr/>
        <p:nvPr/>
      </p:nvGrpSpPr>
      <p:grpSpPr>
        <a:xfrm>
          <a:off x="0" y="0"/>
          <a:ext cx="0" cy="0"/>
          <a:chOff x="0" y="0"/>
          <a:chExt cx="0" cy="0"/>
        </a:xfrm>
      </p:grpSpPr>
      <p:sp>
        <p:nvSpPr>
          <p:cNvPr id="699" name="Google Shape;699;p51"/>
          <p:cNvSpPr txBox="1"/>
          <p:nvPr>
            <p:ph type="title"/>
          </p:nvPr>
        </p:nvSpPr>
        <p:spPr>
          <a:xfrm>
            <a:off x="714125" y="543950"/>
            <a:ext cx="7716000" cy="368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Activity: Matching Game (cont.)</a:t>
            </a:r>
            <a:endParaRPr/>
          </a:p>
        </p:txBody>
      </p:sp>
      <p:sp>
        <p:nvSpPr>
          <p:cNvPr id="700" name="Google Shape;700;p51"/>
          <p:cNvSpPr txBox="1"/>
          <p:nvPr>
            <p:ph idx="1" type="body"/>
          </p:nvPr>
        </p:nvSpPr>
        <p:spPr>
          <a:xfrm>
            <a:off x="714000" y="1064375"/>
            <a:ext cx="7716000" cy="372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After all the groups have completed the matching game, have them take a piece of paper and fold it into fourths. Unfold the paper and </a:t>
            </a:r>
            <a:r>
              <a:rPr lang="en" sz="1800"/>
              <a:t>label</a:t>
            </a:r>
            <a:r>
              <a:rPr lang="en" sz="1800"/>
              <a:t> each of the quadrants created like the example below: </a:t>
            </a:r>
            <a:endParaRPr sz="1800"/>
          </a:p>
          <a:p>
            <a:pPr indent="0" lvl="0" marL="0" rtl="0" algn="l">
              <a:spcBef>
                <a:spcPts val="1600"/>
              </a:spcBef>
              <a:spcAft>
                <a:spcPts val="0"/>
              </a:spcAft>
              <a:buNone/>
            </a:pPr>
            <a:r>
              <a:t/>
            </a:r>
            <a:endParaRPr sz="1800"/>
          </a:p>
          <a:p>
            <a:pPr indent="0" lvl="0" marL="0" rtl="0" algn="l">
              <a:spcBef>
                <a:spcPts val="1600"/>
              </a:spcBef>
              <a:spcAft>
                <a:spcPts val="0"/>
              </a:spcAft>
              <a:buNone/>
            </a:pPr>
            <a:r>
              <a:t/>
            </a:r>
            <a:endParaRPr sz="1800"/>
          </a:p>
          <a:p>
            <a:pPr indent="0" lvl="0" marL="0" rtl="0" algn="l">
              <a:spcBef>
                <a:spcPts val="1600"/>
              </a:spcBef>
              <a:spcAft>
                <a:spcPts val="0"/>
              </a:spcAft>
              <a:buNone/>
            </a:pPr>
            <a:r>
              <a:t/>
            </a:r>
            <a:endParaRPr sz="1800"/>
          </a:p>
          <a:p>
            <a:pPr indent="0" lvl="0" marL="0" rtl="0" algn="l">
              <a:spcBef>
                <a:spcPts val="1600"/>
              </a:spcBef>
              <a:spcAft>
                <a:spcPts val="0"/>
              </a:spcAft>
              <a:buNone/>
            </a:pPr>
            <a:r>
              <a:t/>
            </a:r>
            <a:endParaRPr sz="1800"/>
          </a:p>
          <a:p>
            <a:pPr indent="0" lvl="0" marL="0" rtl="0" algn="l">
              <a:spcBef>
                <a:spcPts val="1600"/>
              </a:spcBef>
              <a:spcAft>
                <a:spcPts val="0"/>
              </a:spcAft>
              <a:buNone/>
            </a:pPr>
            <a:r>
              <a:rPr lang="en" sz="1800"/>
              <a:t>Have students list their matches under each of the 4 categories. </a:t>
            </a:r>
            <a:endParaRPr sz="1800"/>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graphicFrame>
        <p:nvGraphicFramePr>
          <p:cNvPr id="701" name="Google Shape;701;p51"/>
          <p:cNvGraphicFramePr/>
          <p:nvPr/>
        </p:nvGraphicFramePr>
        <p:xfrm>
          <a:off x="952500" y="2204825"/>
          <a:ext cx="3000000" cy="3000000"/>
        </p:xfrm>
        <a:graphic>
          <a:graphicData uri="http://schemas.openxmlformats.org/drawingml/2006/table">
            <a:tbl>
              <a:tblPr>
                <a:noFill/>
                <a:tableStyleId>{C727A0F5-1B61-4338-8C29-06AC60493306}</a:tableStyleId>
              </a:tblPr>
              <a:tblGrid>
                <a:gridCol w="3619500"/>
                <a:gridCol w="3619500"/>
              </a:tblGrid>
              <a:tr h="975150">
                <a:tc>
                  <a:txBody>
                    <a:bodyPr/>
                    <a:lstStyle/>
                    <a:p>
                      <a:pPr indent="0" lvl="0" marL="0" rtl="0" algn="ctr">
                        <a:spcBef>
                          <a:spcPts val="0"/>
                        </a:spcBef>
                        <a:spcAft>
                          <a:spcPts val="0"/>
                        </a:spcAft>
                        <a:buNone/>
                      </a:pPr>
                      <a:r>
                        <a:rPr lang="en">
                          <a:solidFill>
                            <a:schemeClr val="dk2"/>
                          </a:solidFill>
                          <a:latin typeface="Roboto"/>
                          <a:ea typeface="Roboto"/>
                          <a:cs typeface="Roboto"/>
                          <a:sym typeface="Roboto"/>
                        </a:rPr>
                        <a:t>Natural </a:t>
                      </a:r>
                      <a:r>
                        <a:rPr lang="en">
                          <a:solidFill>
                            <a:schemeClr val="dk2"/>
                          </a:solidFill>
                          <a:latin typeface="Roboto"/>
                          <a:ea typeface="Roboto"/>
                          <a:cs typeface="Roboto"/>
                          <a:sym typeface="Roboto"/>
                        </a:rPr>
                        <a:t>Resources</a:t>
                      </a:r>
                      <a:endParaRPr>
                        <a:solidFill>
                          <a:schemeClr val="dk2"/>
                        </a:solidFill>
                        <a:latin typeface="Roboto"/>
                        <a:ea typeface="Roboto"/>
                        <a:cs typeface="Roboto"/>
                        <a:sym typeface="Roboto"/>
                      </a:endParaRPr>
                    </a:p>
                  </a:txBody>
                  <a:tcPr marT="91425" marB="91425" marR="91425" marL="91425"/>
                </a:tc>
                <a:tc>
                  <a:txBody>
                    <a:bodyPr/>
                    <a:lstStyle/>
                    <a:p>
                      <a:pPr indent="0" lvl="0" marL="0" rtl="0" algn="ctr">
                        <a:spcBef>
                          <a:spcPts val="0"/>
                        </a:spcBef>
                        <a:spcAft>
                          <a:spcPts val="0"/>
                        </a:spcAft>
                        <a:buNone/>
                      </a:pPr>
                      <a:r>
                        <a:rPr lang="en">
                          <a:solidFill>
                            <a:schemeClr val="dk2"/>
                          </a:solidFill>
                          <a:latin typeface="Roboto"/>
                          <a:ea typeface="Roboto"/>
                          <a:cs typeface="Roboto"/>
                          <a:sym typeface="Roboto"/>
                        </a:rPr>
                        <a:t>Human </a:t>
                      </a:r>
                      <a:r>
                        <a:rPr lang="en">
                          <a:solidFill>
                            <a:schemeClr val="dk2"/>
                          </a:solidFill>
                          <a:latin typeface="Roboto"/>
                          <a:ea typeface="Roboto"/>
                          <a:cs typeface="Roboto"/>
                          <a:sym typeface="Roboto"/>
                        </a:rPr>
                        <a:t>Resources</a:t>
                      </a:r>
                      <a:endParaRPr>
                        <a:solidFill>
                          <a:schemeClr val="dk2"/>
                        </a:solidFill>
                        <a:latin typeface="Roboto"/>
                        <a:ea typeface="Roboto"/>
                        <a:cs typeface="Roboto"/>
                        <a:sym typeface="Roboto"/>
                      </a:endParaRPr>
                    </a:p>
                  </a:txBody>
                  <a:tcPr marT="91425" marB="91425" marR="91425" marL="91425"/>
                </a:tc>
              </a:tr>
              <a:tr h="975150">
                <a:tc>
                  <a:txBody>
                    <a:bodyPr/>
                    <a:lstStyle/>
                    <a:p>
                      <a:pPr indent="0" lvl="0" marL="0" rtl="0" algn="ctr">
                        <a:spcBef>
                          <a:spcPts val="0"/>
                        </a:spcBef>
                        <a:spcAft>
                          <a:spcPts val="0"/>
                        </a:spcAft>
                        <a:buNone/>
                      </a:pPr>
                      <a:r>
                        <a:rPr lang="en">
                          <a:solidFill>
                            <a:schemeClr val="dk2"/>
                          </a:solidFill>
                          <a:latin typeface="Roboto"/>
                          <a:ea typeface="Roboto"/>
                          <a:cs typeface="Roboto"/>
                          <a:sym typeface="Roboto"/>
                        </a:rPr>
                        <a:t>Capital </a:t>
                      </a:r>
                      <a:r>
                        <a:rPr lang="en">
                          <a:solidFill>
                            <a:schemeClr val="dk2"/>
                          </a:solidFill>
                          <a:latin typeface="Roboto"/>
                          <a:ea typeface="Roboto"/>
                          <a:cs typeface="Roboto"/>
                          <a:sym typeface="Roboto"/>
                        </a:rPr>
                        <a:t>Resources</a:t>
                      </a:r>
                      <a:r>
                        <a:rPr lang="en">
                          <a:solidFill>
                            <a:schemeClr val="dk2"/>
                          </a:solidFill>
                          <a:latin typeface="Roboto"/>
                          <a:ea typeface="Roboto"/>
                          <a:cs typeface="Roboto"/>
                          <a:sym typeface="Roboto"/>
                        </a:rPr>
                        <a:t> </a:t>
                      </a:r>
                      <a:endParaRPr>
                        <a:solidFill>
                          <a:schemeClr val="dk2"/>
                        </a:solidFill>
                        <a:latin typeface="Roboto"/>
                        <a:ea typeface="Roboto"/>
                        <a:cs typeface="Roboto"/>
                        <a:sym typeface="Roboto"/>
                      </a:endParaRPr>
                    </a:p>
                  </a:txBody>
                  <a:tcPr marT="91425" marB="91425" marR="91425" marL="91425"/>
                </a:tc>
                <a:tc>
                  <a:txBody>
                    <a:bodyPr/>
                    <a:lstStyle/>
                    <a:p>
                      <a:pPr indent="0" lvl="0" marL="0" rtl="0" algn="ctr">
                        <a:spcBef>
                          <a:spcPts val="0"/>
                        </a:spcBef>
                        <a:spcAft>
                          <a:spcPts val="0"/>
                        </a:spcAft>
                        <a:buNone/>
                      </a:pPr>
                      <a:r>
                        <a:rPr lang="en">
                          <a:solidFill>
                            <a:schemeClr val="dk2"/>
                          </a:solidFill>
                          <a:latin typeface="Roboto"/>
                          <a:ea typeface="Roboto"/>
                          <a:cs typeface="Roboto"/>
                          <a:sym typeface="Roboto"/>
                        </a:rPr>
                        <a:t>Intermediate Goods</a:t>
                      </a:r>
                      <a:endParaRPr>
                        <a:solidFill>
                          <a:schemeClr val="dk2"/>
                        </a:solidFill>
                        <a:latin typeface="Roboto"/>
                        <a:ea typeface="Roboto"/>
                        <a:cs typeface="Roboto"/>
                        <a:sym typeface="Roboto"/>
                      </a:endParaRPr>
                    </a:p>
                  </a:txBody>
                  <a:tcPr marT="91425" marB="91425" marR="91425" marL="91425"/>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5" name="Shape 705"/>
        <p:cNvGrpSpPr/>
        <p:nvPr/>
      </p:nvGrpSpPr>
      <p:grpSpPr>
        <a:xfrm>
          <a:off x="0" y="0"/>
          <a:ext cx="0" cy="0"/>
          <a:chOff x="0" y="0"/>
          <a:chExt cx="0" cy="0"/>
        </a:xfrm>
      </p:grpSpPr>
      <p:sp>
        <p:nvSpPr>
          <p:cNvPr id="706" name="Google Shape;706;p52"/>
          <p:cNvSpPr txBox="1"/>
          <p:nvPr>
            <p:ph type="title"/>
          </p:nvPr>
        </p:nvSpPr>
        <p:spPr>
          <a:xfrm>
            <a:off x="714125" y="543950"/>
            <a:ext cx="7716000" cy="368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Virtual Activity: </a:t>
            </a:r>
            <a:r>
              <a:rPr lang="en" u="sng">
                <a:solidFill>
                  <a:schemeClr val="hlink"/>
                </a:solidFill>
                <a:hlinkClick r:id="rId3"/>
              </a:rPr>
              <a:t>Padlet</a:t>
            </a:r>
            <a:endParaRPr/>
          </a:p>
        </p:txBody>
      </p:sp>
      <p:sp>
        <p:nvSpPr>
          <p:cNvPr id="707" name="Google Shape;707;p52"/>
          <p:cNvSpPr txBox="1"/>
          <p:nvPr>
            <p:ph idx="1" type="body"/>
          </p:nvPr>
        </p:nvSpPr>
        <p:spPr>
          <a:xfrm>
            <a:off x="714000" y="1022100"/>
            <a:ext cx="7716000" cy="321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448"/>
              <a:t>Productive Resources </a:t>
            </a:r>
            <a:r>
              <a:rPr lang="en" sz="1448"/>
              <a:t>- The natural resources, human resources, and capital resources used to make goods and services. </a:t>
            </a:r>
            <a:endParaRPr sz="1448"/>
          </a:p>
          <a:p>
            <a:pPr indent="0" lvl="0" marL="0" rtl="0" algn="l">
              <a:spcBef>
                <a:spcPts val="0"/>
              </a:spcBef>
              <a:spcAft>
                <a:spcPts val="0"/>
              </a:spcAft>
              <a:buClr>
                <a:schemeClr val="dk1"/>
              </a:buClr>
              <a:buSzPts val="1100"/>
              <a:buFont typeface="Arial"/>
              <a:buNone/>
            </a:pPr>
            <a:r>
              <a:t/>
            </a:r>
            <a:endParaRPr sz="1448"/>
          </a:p>
          <a:p>
            <a:pPr indent="0" lvl="0" marL="0" rtl="0" algn="l">
              <a:spcBef>
                <a:spcPts val="0"/>
              </a:spcBef>
              <a:spcAft>
                <a:spcPts val="0"/>
              </a:spcAft>
              <a:buClr>
                <a:schemeClr val="dk1"/>
              </a:buClr>
              <a:buSzPts val="1100"/>
              <a:buFont typeface="Arial"/>
              <a:buNone/>
            </a:pPr>
            <a:r>
              <a:rPr b="1" lang="en" sz="1448"/>
              <a:t>Natural Resources</a:t>
            </a:r>
            <a:r>
              <a:rPr lang="en" sz="1448"/>
              <a:t> - Things that occur naturally in and on the earth that are used to produce goods and services. </a:t>
            </a:r>
            <a:endParaRPr sz="1448"/>
          </a:p>
          <a:p>
            <a:pPr indent="0" lvl="0" marL="0" rtl="0" algn="l">
              <a:spcBef>
                <a:spcPts val="0"/>
              </a:spcBef>
              <a:spcAft>
                <a:spcPts val="0"/>
              </a:spcAft>
              <a:buClr>
                <a:schemeClr val="dk1"/>
              </a:buClr>
              <a:buSzPts val="1100"/>
              <a:buFont typeface="Arial"/>
              <a:buNone/>
            </a:pPr>
            <a:r>
              <a:t/>
            </a:r>
            <a:endParaRPr sz="1448"/>
          </a:p>
          <a:p>
            <a:pPr indent="0" lvl="0" marL="0" rtl="0" algn="l">
              <a:spcBef>
                <a:spcPts val="0"/>
              </a:spcBef>
              <a:spcAft>
                <a:spcPts val="0"/>
              </a:spcAft>
              <a:buClr>
                <a:schemeClr val="dk1"/>
              </a:buClr>
              <a:buSzPts val="1100"/>
              <a:buFont typeface="Arial"/>
              <a:buNone/>
            </a:pPr>
            <a:r>
              <a:rPr b="1" lang="en" sz="1448"/>
              <a:t>Human Resources</a:t>
            </a:r>
            <a:r>
              <a:rPr lang="en" sz="1448"/>
              <a:t> - The quantity and quality of human effort directed towards producing goods and services. </a:t>
            </a:r>
            <a:endParaRPr sz="1448"/>
          </a:p>
          <a:p>
            <a:pPr indent="0" lvl="0" marL="0" rtl="0" algn="l">
              <a:spcBef>
                <a:spcPts val="0"/>
              </a:spcBef>
              <a:spcAft>
                <a:spcPts val="0"/>
              </a:spcAft>
              <a:buClr>
                <a:schemeClr val="dk1"/>
              </a:buClr>
              <a:buSzPts val="1100"/>
              <a:buFont typeface="Arial"/>
              <a:buNone/>
            </a:pPr>
            <a:br>
              <a:rPr b="1" lang="en" sz="1448"/>
            </a:br>
            <a:r>
              <a:rPr b="1" lang="en" sz="1448"/>
              <a:t>Capital Resources</a:t>
            </a:r>
            <a:r>
              <a:rPr lang="en" sz="1448"/>
              <a:t> - Goods that have been produced and are used to produce other goods and services. They are used over and over again in the production process. </a:t>
            </a:r>
            <a:endParaRPr sz="1448"/>
          </a:p>
          <a:p>
            <a:pPr indent="0" lvl="0" marL="0" rtl="0" algn="l">
              <a:spcBef>
                <a:spcPts val="0"/>
              </a:spcBef>
              <a:spcAft>
                <a:spcPts val="0"/>
              </a:spcAft>
              <a:buClr>
                <a:schemeClr val="dk1"/>
              </a:buClr>
              <a:buSzPts val="1100"/>
              <a:buFont typeface="Arial"/>
              <a:buNone/>
            </a:pPr>
            <a:r>
              <a:t/>
            </a:r>
            <a:endParaRPr sz="1448"/>
          </a:p>
          <a:p>
            <a:pPr indent="0" lvl="0" marL="0" rtl="0" algn="l">
              <a:spcBef>
                <a:spcPts val="0"/>
              </a:spcBef>
              <a:spcAft>
                <a:spcPts val="0"/>
              </a:spcAft>
              <a:buClr>
                <a:schemeClr val="dk1"/>
              </a:buClr>
              <a:buSzPts val="1100"/>
              <a:buFont typeface="Arial"/>
              <a:buNone/>
            </a:pPr>
            <a:r>
              <a:rPr b="1" lang="en" sz="1448"/>
              <a:t>Intermediate Goods </a:t>
            </a:r>
            <a:r>
              <a:rPr lang="en" sz="1448"/>
              <a:t>- Man made goods that are used to produce another good or service, becoming part of that good or service. </a:t>
            </a:r>
            <a:endParaRPr sz="1448"/>
          </a:p>
          <a:p>
            <a:pPr indent="0" lvl="0" marL="0" rtl="0" algn="l">
              <a:spcBef>
                <a:spcPts val="0"/>
              </a:spcBef>
              <a:spcAft>
                <a:spcPts val="16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26"/>
          <p:cNvSpPr txBox="1"/>
          <p:nvPr>
            <p:ph idx="4" type="title"/>
          </p:nvPr>
        </p:nvSpPr>
        <p:spPr>
          <a:xfrm>
            <a:off x="714125" y="546825"/>
            <a:ext cx="7715700" cy="81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Setting the Stage for Children’s </a:t>
            </a:r>
            <a:r>
              <a:rPr lang="en"/>
              <a:t>Literature</a:t>
            </a:r>
            <a:r>
              <a:rPr lang="en"/>
              <a:t> in a Secondary Classroom</a:t>
            </a:r>
            <a:endParaRPr/>
          </a:p>
        </p:txBody>
      </p:sp>
      <p:sp>
        <p:nvSpPr>
          <p:cNvPr id="239" name="Google Shape;239;p26"/>
          <p:cNvSpPr txBox="1"/>
          <p:nvPr>
            <p:ph idx="1" type="subTitle"/>
          </p:nvPr>
        </p:nvSpPr>
        <p:spPr>
          <a:xfrm>
            <a:off x="714125" y="2471350"/>
            <a:ext cx="7633500" cy="2028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400"/>
              <a:t>Be excited</a:t>
            </a:r>
            <a:r>
              <a:rPr lang="en" sz="2400"/>
              <a:t>. Excitement is contagious. </a:t>
            </a:r>
            <a:endParaRPr sz="2400"/>
          </a:p>
          <a:p>
            <a:pPr indent="0" lvl="0" marL="0" rtl="0" algn="ctr">
              <a:spcBef>
                <a:spcPts val="0"/>
              </a:spcBef>
              <a:spcAft>
                <a:spcPts val="0"/>
              </a:spcAft>
              <a:buNone/>
            </a:pPr>
            <a:r>
              <a:rPr b="1" lang="en" sz="2400"/>
              <a:t>Invite guest readers.</a:t>
            </a:r>
            <a:r>
              <a:rPr lang="en" sz="2400"/>
              <a:t> Think outside your 4 walls. </a:t>
            </a:r>
            <a:endParaRPr sz="2400"/>
          </a:p>
          <a:p>
            <a:pPr indent="0" lvl="0" marL="0" rtl="0" algn="ctr">
              <a:spcBef>
                <a:spcPts val="0"/>
              </a:spcBef>
              <a:spcAft>
                <a:spcPts val="0"/>
              </a:spcAft>
              <a:buNone/>
            </a:pPr>
            <a:r>
              <a:rPr b="1" lang="en" sz="2400"/>
              <a:t>Allow kids to be kids</a:t>
            </a:r>
            <a:r>
              <a:rPr lang="en" sz="2400"/>
              <a:t>. Some will be all in, some won’t. </a:t>
            </a:r>
            <a:endParaRPr sz="2400"/>
          </a:p>
          <a:p>
            <a:pPr indent="0" lvl="0" marL="0" rtl="0" algn="ctr">
              <a:spcBef>
                <a:spcPts val="0"/>
              </a:spcBef>
              <a:spcAft>
                <a:spcPts val="0"/>
              </a:spcAft>
              <a:buNone/>
            </a:pPr>
            <a:r>
              <a:rPr b="1" lang="en" sz="2400"/>
              <a:t>Set the Stage</a:t>
            </a:r>
            <a:r>
              <a:rPr lang="en" sz="2400"/>
              <a:t>. Circle up, dim the lights, make it special.</a:t>
            </a:r>
            <a:endParaRPr sz="2400"/>
          </a:p>
          <a:p>
            <a:pPr indent="0" lvl="0" marL="0" rtl="0" algn="ctr">
              <a:spcBef>
                <a:spcPts val="0"/>
              </a:spcBef>
              <a:spcAft>
                <a:spcPts val="0"/>
              </a:spcAft>
              <a:buNone/>
            </a:pPr>
            <a:r>
              <a:t/>
            </a:r>
            <a:endParaRPr/>
          </a:p>
        </p:txBody>
      </p:sp>
      <p:sp>
        <p:nvSpPr>
          <p:cNvPr id="240" name="Google Shape;240;p26"/>
          <p:cNvSpPr txBox="1"/>
          <p:nvPr>
            <p:ph type="title"/>
          </p:nvPr>
        </p:nvSpPr>
        <p:spPr>
          <a:xfrm>
            <a:off x="3217650" y="1682900"/>
            <a:ext cx="2708700" cy="577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i="1" lang="en" sz="2600"/>
              <a:t>Create Buy-In</a:t>
            </a:r>
            <a:endParaRPr i="1" sz="26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1" name="Shape 711"/>
        <p:cNvGrpSpPr/>
        <p:nvPr/>
      </p:nvGrpSpPr>
      <p:grpSpPr>
        <a:xfrm>
          <a:off x="0" y="0"/>
          <a:ext cx="0" cy="0"/>
          <a:chOff x="0" y="0"/>
          <a:chExt cx="0" cy="0"/>
        </a:xfrm>
      </p:grpSpPr>
      <p:sp>
        <p:nvSpPr>
          <p:cNvPr id="712" name="Google Shape;712;p53"/>
          <p:cNvSpPr txBox="1"/>
          <p:nvPr>
            <p:ph idx="1" type="body"/>
          </p:nvPr>
        </p:nvSpPr>
        <p:spPr>
          <a:xfrm>
            <a:off x="1899300" y="3179513"/>
            <a:ext cx="7715700" cy="363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t>How would you modify this activity for your classroom?</a:t>
            </a:r>
            <a:endParaRPr sz="1800"/>
          </a:p>
        </p:txBody>
      </p:sp>
      <p:sp>
        <p:nvSpPr>
          <p:cNvPr id="713" name="Google Shape;713;p53"/>
          <p:cNvSpPr txBox="1"/>
          <p:nvPr>
            <p:ph type="title"/>
          </p:nvPr>
        </p:nvSpPr>
        <p:spPr>
          <a:xfrm>
            <a:off x="3084450" y="1533725"/>
            <a:ext cx="5345400" cy="1645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6000"/>
              <a:t>Questions?</a:t>
            </a:r>
            <a:endParaRPr sz="6000"/>
          </a:p>
        </p:txBody>
      </p:sp>
      <p:grpSp>
        <p:nvGrpSpPr>
          <p:cNvPr id="714" name="Google Shape;714;p53"/>
          <p:cNvGrpSpPr/>
          <p:nvPr/>
        </p:nvGrpSpPr>
        <p:grpSpPr>
          <a:xfrm>
            <a:off x="317768" y="759375"/>
            <a:ext cx="3120368" cy="3624751"/>
            <a:chOff x="9144000" y="840363"/>
            <a:chExt cx="1618700" cy="1880350"/>
          </a:xfrm>
        </p:grpSpPr>
        <p:sp>
          <p:nvSpPr>
            <p:cNvPr id="715" name="Google Shape;715;p53"/>
            <p:cNvSpPr/>
            <p:nvPr/>
          </p:nvSpPr>
          <p:spPr>
            <a:xfrm>
              <a:off x="10502475" y="1331363"/>
              <a:ext cx="88425" cy="92575"/>
            </a:xfrm>
            <a:custGeom>
              <a:rect b="b" l="l" r="r" t="t"/>
              <a:pathLst>
                <a:path extrusionOk="0" h="3703" w="3537">
                  <a:moveTo>
                    <a:pt x="1435" y="0"/>
                  </a:moveTo>
                  <a:cubicBezTo>
                    <a:pt x="1368" y="901"/>
                    <a:pt x="935" y="1501"/>
                    <a:pt x="1" y="1668"/>
                  </a:cubicBezTo>
                  <a:cubicBezTo>
                    <a:pt x="34" y="1768"/>
                    <a:pt x="67" y="1868"/>
                    <a:pt x="67" y="2002"/>
                  </a:cubicBezTo>
                  <a:cubicBezTo>
                    <a:pt x="701" y="2068"/>
                    <a:pt x="1068" y="2469"/>
                    <a:pt x="1235" y="3036"/>
                  </a:cubicBezTo>
                  <a:lnTo>
                    <a:pt x="1235" y="3069"/>
                  </a:lnTo>
                  <a:cubicBezTo>
                    <a:pt x="1268" y="3136"/>
                    <a:pt x="1335" y="3236"/>
                    <a:pt x="1368" y="3336"/>
                  </a:cubicBezTo>
                  <a:cubicBezTo>
                    <a:pt x="1402" y="3469"/>
                    <a:pt x="1402" y="3569"/>
                    <a:pt x="1435" y="3703"/>
                  </a:cubicBezTo>
                  <a:cubicBezTo>
                    <a:pt x="2069" y="3136"/>
                    <a:pt x="2269" y="2135"/>
                    <a:pt x="3537" y="1802"/>
                  </a:cubicBezTo>
                  <a:cubicBezTo>
                    <a:pt x="2236" y="1535"/>
                    <a:pt x="2102" y="501"/>
                    <a:pt x="1435" y="34"/>
                  </a:cubicBezTo>
                  <a:lnTo>
                    <a:pt x="1435" y="0"/>
                  </a:lnTo>
                  <a:close/>
                </a:path>
              </a:pathLst>
            </a:custGeom>
            <a:solidFill>
              <a:srgbClr val="ECEC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53"/>
            <p:cNvSpPr/>
            <p:nvPr/>
          </p:nvSpPr>
          <p:spPr>
            <a:xfrm>
              <a:off x="9305800" y="1579038"/>
              <a:ext cx="944025" cy="894825"/>
            </a:xfrm>
            <a:custGeom>
              <a:rect b="b" l="l" r="r" t="t"/>
              <a:pathLst>
                <a:path extrusionOk="0" h="35793" w="37761">
                  <a:moveTo>
                    <a:pt x="12303" y="1"/>
                  </a:moveTo>
                  <a:cubicBezTo>
                    <a:pt x="11948" y="1"/>
                    <a:pt x="11639" y="246"/>
                    <a:pt x="11275" y="667"/>
                  </a:cubicBezTo>
                  <a:cubicBezTo>
                    <a:pt x="9173" y="3169"/>
                    <a:pt x="7005" y="5638"/>
                    <a:pt x="4904" y="8139"/>
                  </a:cubicBezTo>
                  <a:cubicBezTo>
                    <a:pt x="3236" y="10074"/>
                    <a:pt x="1401" y="11809"/>
                    <a:pt x="0" y="13944"/>
                  </a:cubicBezTo>
                  <a:cubicBezTo>
                    <a:pt x="400" y="14978"/>
                    <a:pt x="1334" y="15545"/>
                    <a:pt x="2102" y="16212"/>
                  </a:cubicBezTo>
                  <a:cubicBezTo>
                    <a:pt x="9507" y="22383"/>
                    <a:pt x="16846" y="28688"/>
                    <a:pt x="24251" y="34859"/>
                  </a:cubicBezTo>
                  <a:cubicBezTo>
                    <a:pt x="24718" y="35125"/>
                    <a:pt x="24985" y="35659"/>
                    <a:pt x="25518" y="35793"/>
                  </a:cubicBezTo>
                  <a:cubicBezTo>
                    <a:pt x="26085" y="35726"/>
                    <a:pt x="26352" y="35292"/>
                    <a:pt x="26686" y="34925"/>
                  </a:cubicBezTo>
                  <a:cubicBezTo>
                    <a:pt x="29354" y="31957"/>
                    <a:pt x="31956" y="28888"/>
                    <a:pt x="34558" y="25852"/>
                  </a:cubicBezTo>
                  <a:cubicBezTo>
                    <a:pt x="35626" y="24618"/>
                    <a:pt x="36960" y="23584"/>
                    <a:pt x="37527" y="21983"/>
                  </a:cubicBezTo>
                  <a:cubicBezTo>
                    <a:pt x="37760" y="21382"/>
                    <a:pt x="37527" y="20982"/>
                    <a:pt x="37060" y="20582"/>
                  </a:cubicBezTo>
                  <a:cubicBezTo>
                    <a:pt x="29088" y="13877"/>
                    <a:pt x="21149" y="7139"/>
                    <a:pt x="13210" y="434"/>
                  </a:cubicBezTo>
                  <a:cubicBezTo>
                    <a:pt x="12854" y="136"/>
                    <a:pt x="12566" y="1"/>
                    <a:pt x="1230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53"/>
            <p:cNvSpPr/>
            <p:nvPr/>
          </p:nvSpPr>
          <p:spPr>
            <a:xfrm>
              <a:off x="9144000" y="1927613"/>
              <a:ext cx="782250" cy="735550"/>
            </a:xfrm>
            <a:custGeom>
              <a:rect b="b" l="l" r="r" t="t"/>
              <a:pathLst>
                <a:path extrusionOk="0" h="29422" w="31290">
                  <a:moveTo>
                    <a:pt x="6472" y="1"/>
                  </a:moveTo>
                  <a:cubicBezTo>
                    <a:pt x="6239" y="201"/>
                    <a:pt x="5938" y="368"/>
                    <a:pt x="5738" y="601"/>
                  </a:cubicBezTo>
                  <a:cubicBezTo>
                    <a:pt x="4337" y="2202"/>
                    <a:pt x="3070" y="3903"/>
                    <a:pt x="1602" y="5404"/>
                  </a:cubicBezTo>
                  <a:cubicBezTo>
                    <a:pt x="1" y="7072"/>
                    <a:pt x="134" y="8140"/>
                    <a:pt x="1836" y="9674"/>
                  </a:cubicBezTo>
                  <a:cubicBezTo>
                    <a:pt x="2903" y="10608"/>
                    <a:pt x="4004" y="11476"/>
                    <a:pt x="5071" y="12376"/>
                  </a:cubicBezTo>
                  <a:cubicBezTo>
                    <a:pt x="7573" y="14478"/>
                    <a:pt x="10108" y="16546"/>
                    <a:pt x="12543" y="18681"/>
                  </a:cubicBezTo>
                  <a:cubicBezTo>
                    <a:pt x="14378" y="20315"/>
                    <a:pt x="16346" y="21816"/>
                    <a:pt x="18181" y="23384"/>
                  </a:cubicBezTo>
                  <a:cubicBezTo>
                    <a:pt x="20582" y="25452"/>
                    <a:pt x="22884" y="27587"/>
                    <a:pt x="25486" y="29422"/>
                  </a:cubicBezTo>
                  <a:cubicBezTo>
                    <a:pt x="25853" y="27520"/>
                    <a:pt x="27020" y="26086"/>
                    <a:pt x="28354" y="24785"/>
                  </a:cubicBezTo>
                  <a:cubicBezTo>
                    <a:pt x="29255" y="23918"/>
                    <a:pt x="29922" y="22884"/>
                    <a:pt x="30689" y="21916"/>
                  </a:cubicBezTo>
                  <a:cubicBezTo>
                    <a:pt x="30990" y="21583"/>
                    <a:pt x="31290" y="21216"/>
                    <a:pt x="30990" y="20715"/>
                  </a:cubicBezTo>
                  <a:cubicBezTo>
                    <a:pt x="26153" y="16579"/>
                    <a:pt x="21316" y="12476"/>
                    <a:pt x="16479" y="8373"/>
                  </a:cubicBezTo>
                  <a:cubicBezTo>
                    <a:pt x="13144" y="5571"/>
                    <a:pt x="9808" y="2803"/>
                    <a:pt x="647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53"/>
            <p:cNvSpPr/>
            <p:nvPr/>
          </p:nvSpPr>
          <p:spPr>
            <a:xfrm>
              <a:off x="9793650" y="2128588"/>
              <a:ext cx="527050" cy="569400"/>
            </a:xfrm>
            <a:custGeom>
              <a:rect b="b" l="l" r="r" t="t"/>
              <a:pathLst>
                <a:path extrusionOk="0" h="22776" w="21082">
                  <a:moveTo>
                    <a:pt x="18013" y="1"/>
                  </a:moveTo>
                  <a:cubicBezTo>
                    <a:pt x="17713" y="268"/>
                    <a:pt x="17413" y="534"/>
                    <a:pt x="17146" y="835"/>
                  </a:cubicBezTo>
                  <a:cubicBezTo>
                    <a:pt x="13410" y="5104"/>
                    <a:pt x="9707" y="9407"/>
                    <a:pt x="6004" y="13677"/>
                  </a:cubicBezTo>
                  <a:cubicBezTo>
                    <a:pt x="5979" y="13675"/>
                    <a:pt x="5953" y="13674"/>
                    <a:pt x="5928" y="13674"/>
                  </a:cubicBezTo>
                  <a:cubicBezTo>
                    <a:pt x="5566" y="13674"/>
                    <a:pt x="5289" y="13894"/>
                    <a:pt x="5070" y="14144"/>
                  </a:cubicBezTo>
                  <a:cubicBezTo>
                    <a:pt x="3669" y="15745"/>
                    <a:pt x="2202" y="17313"/>
                    <a:pt x="867" y="18981"/>
                  </a:cubicBezTo>
                  <a:cubicBezTo>
                    <a:pt x="0" y="20082"/>
                    <a:pt x="134" y="21082"/>
                    <a:pt x="1201" y="22083"/>
                  </a:cubicBezTo>
                  <a:cubicBezTo>
                    <a:pt x="1725" y="22542"/>
                    <a:pt x="2226" y="22776"/>
                    <a:pt x="2730" y="22776"/>
                  </a:cubicBezTo>
                  <a:cubicBezTo>
                    <a:pt x="3251" y="22776"/>
                    <a:pt x="3777" y="22525"/>
                    <a:pt x="4337" y="22016"/>
                  </a:cubicBezTo>
                  <a:cubicBezTo>
                    <a:pt x="4670" y="21716"/>
                    <a:pt x="4970" y="21383"/>
                    <a:pt x="5170" y="20949"/>
                  </a:cubicBezTo>
                  <a:cubicBezTo>
                    <a:pt x="5271" y="20682"/>
                    <a:pt x="5237" y="20382"/>
                    <a:pt x="5037" y="20182"/>
                  </a:cubicBezTo>
                  <a:cubicBezTo>
                    <a:pt x="4337" y="19481"/>
                    <a:pt x="4670" y="18948"/>
                    <a:pt x="5170" y="18314"/>
                  </a:cubicBezTo>
                  <a:cubicBezTo>
                    <a:pt x="5492" y="17912"/>
                    <a:pt x="5813" y="17704"/>
                    <a:pt x="6171" y="17704"/>
                  </a:cubicBezTo>
                  <a:cubicBezTo>
                    <a:pt x="6408" y="17704"/>
                    <a:pt x="6660" y="17795"/>
                    <a:pt x="6938" y="17980"/>
                  </a:cubicBezTo>
                  <a:cubicBezTo>
                    <a:pt x="7030" y="18035"/>
                    <a:pt x="7152" y="18060"/>
                    <a:pt x="7277" y="18060"/>
                  </a:cubicBezTo>
                  <a:cubicBezTo>
                    <a:pt x="7379" y="18060"/>
                    <a:pt x="7482" y="18044"/>
                    <a:pt x="7572" y="18014"/>
                  </a:cubicBezTo>
                  <a:cubicBezTo>
                    <a:pt x="8339" y="17580"/>
                    <a:pt x="8773" y="16779"/>
                    <a:pt x="9407" y="16246"/>
                  </a:cubicBezTo>
                  <a:cubicBezTo>
                    <a:pt x="12976" y="12109"/>
                    <a:pt x="16545" y="8006"/>
                    <a:pt x="20148" y="3870"/>
                  </a:cubicBezTo>
                  <a:cubicBezTo>
                    <a:pt x="20481" y="3470"/>
                    <a:pt x="21082" y="3103"/>
                    <a:pt x="20782" y="2369"/>
                  </a:cubicBezTo>
                  <a:cubicBezTo>
                    <a:pt x="19848" y="1568"/>
                    <a:pt x="18914" y="801"/>
                    <a:pt x="18013" y="1"/>
                  </a:cubicBezTo>
                  <a:close/>
                </a:path>
              </a:pathLst>
            </a:custGeom>
            <a:solidFill>
              <a:srgbClr val="F7F7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53"/>
            <p:cNvSpPr/>
            <p:nvPr/>
          </p:nvSpPr>
          <p:spPr>
            <a:xfrm>
              <a:off x="10021300" y="2182338"/>
              <a:ext cx="324425" cy="364100"/>
            </a:xfrm>
            <a:custGeom>
              <a:rect b="b" l="l" r="r" t="t"/>
              <a:pathLst>
                <a:path extrusionOk="0" h="14564" w="12977">
                  <a:moveTo>
                    <a:pt x="12340" y="1"/>
                  </a:moveTo>
                  <a:cubicBezTo>
                    <a:pt x="12125" y="1"/>
                    <a:pt x="11895" y="139"/>
                    <a:pt x="11676" y="219"/>
                  </a:cubicBezTo>
                  <a:cubicBezTo>
                    <a:pt x="11008" y="1020"/>
                    <a:pt x="10375" y="1854"/>
                    <a:pt x="9708" y="2654"/>
                  </a:cubicBezTo>
                  <a:cubicBezTo>
                    <a:pt x="6472" y="6390"/>
                    <a:pt x="3236" y="10126"/>
                    <a:pt x="1" y="13896"/>
                  </a:cubicBezTo>
                  <a:cubicBezTo>
                    <a:pt x="56" y="14309"/>
                    <a:pt x="225" y="14563"/>
                    <a:pt x="584" y="14563"/>
                  </a:cubicBezTo>
                  <a:cubicBezTo>
                    <a:pt x="659" y="14563"/>
                    <a:pt x="742" y="14552"/>
                    <a:pt x="835" y="14529"/>
                  </a:cubicBezTo>
                  <a:cubicBezTo>
                    <a:pt x="4671" y="10126"/>
                    <a:pt x="8507" y="5723"/>
                    <a:pt x="12343" y="1320"/>
                  </a:cubicBezTo>
                  <a:cubicBezTo>
                    <a:pt x="12610" y="1020"/>
                    <a:pt x="12977" y="686"/>
                    <a:pt x="12743" y="252"/>
                  </a:cubicBezTo>
                  <a:cubicBezTo>
                    <a:pt x="12622" y="64"/>
                    <a:pt x="12485" y="1"/>
                    <a:pt x="1234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53"/>
            <p:cNvSpPr/>
            <p:nvPr/>
          </p:nvSpPr>
          <p:spPr>
            <a:xfrm>
              <a:off x="9766950" y="2445488"/>
              <a:ext cx="176825" cy="275225"/>
            </a:xfrm>
            <a:custGeom>
              <a:rect b="b" l="l" r="r" t="t"/>
              <a:pathLst>
                <a:path extrusionOk="0" h="11009" w="7073">
                  <a:moveTo>
                    <a:pt x="6072" y="0"/>
                  </a:moveTo>
                  <a:cubicBezTo>
                    <a:pt x="4938" y="1768"/>
                    <a:pt x="3537" y="3370"/>
                    <a:pt x="2102" y="4937"/>
                  </a:cubicBezTo>
                  <a:cubicBezTo>
                    <a:pt x="1135" y="5971"/>
                    <a:pt x="1" y="7039"/>
                    <a:pt x="568" y="8707"/>
                  </a:cubicBezTo>
                  <a:cubicBezTo>
                    <a:pt x="1035" y="9174"/>
                    <a:pt x="1535" y="9674"/>
                    <a:pt x="2035" y="10108"/>
                  </a:cubicBezTo>
                  <a:cubicBezTo>
                    <a:pt x="2701" y="10709"/>
                    <a:pt x="3320" y="11009"/>
                    <a:pt x="3925" y="11009"/>
                  </a:cubicBezTo>
                  <a:cubicBezTo>
                    <a:pt x="4564" y="11009"/>
                    <a:pt x="5188" y="10675"/>
                    <a:pt x="5838" y="10008"/>
                  </a:cubicBezTo>
                  <a:cubicBezTo>
                    <a:pt x="6272" y="9607"/>
                    <a:pt x="6605" y="9107"/>
                    <a:pt x="6972" y="8673"/>
                  </a:cubicBezTo>
                  <a:cubicBezTo>
                    <a:pt x="7030" y="8124"/>
                    <a:pt x="6763" y="7926"/>
                    <a:pt x="6343" y="7926"/>
                  </a:cubicBezTo>
                  <a:cubicBezTo>
                    <a:pt x="6278" y="7926"/>
                    <a:pt x="6210" y="7931"/>
                    <a:pt x="6138" y="7939"/>
                  </a:cubicBezTo>
                  <a:cubicBezTo>
                    <a:pt x="5805" y="8306"/>
                    <a:pt x="5438" y="8673"/>
                    <a:pt x="5138" y="9040"/>
                  </a:cubicBezTo>
                  <a:cubicBezTo>
                    <a:pt x="4721" y="9557"/>
                    <a:pt x="4312" y="9791"/>
                    <a:pt x="3895" y="9791"/>
                  </a:cubicBezTo>
                  <a:cubicBezTo>
                    <a:pt x="3478" y="9791"/>
                    <a:pt x="3053" y="9557"/>
                    <a:pt x="2603" y="9140"/>
                  </a:cubicBezTo>
                  <a:cubicBezTo>
                    <a:pt x="1468" y="8106"/>
                    <a:pt x="1368" y="7639"/>
                    <a:pt x="2269" y="6538"/>
                  </a:cubicBezTo>
                  <a:cubicBezTo>
                    <a:pt x="3870" y="4704"/>
                    <a:pt x="5471" y="2836"/>
                    <a:pt x="7072" y="1001"/>
                  </a:cubicBezTo>
                  <a:cubicBezTo>
                    <a:pt x="6839" y="534"/>
                    <a:pt x="6539" y="201"/>
                    <a:pt x="6072" y="0"/>
                  </a:cubicBezTo>
                  <a:close/>
                </a:path>
              </a:pathLst>
            </a:custGeom>
            <a:solidFill>
              <a:srgbClr val="6657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53"/>
            <p:cNvSpPr/>
            <p:nvPr/>
          </p:nvSpPr>
          <p:spPr>
            <a:xfrm>
              <a:off x="9887050" y="2557163"/>
              <a:ext cx="146775" cy="159375"/>
            </a:xfrm>
            <a:custGeom>
              <a:rect b="b" l="l" r="r" t="t"/>
              <a:pathLst>
                <a:path extrusionOk="0" h="6375" w="5871">
                  <a:moveTo>
                    <a:pt x="2341" y="1"/>
                  </a:moveTo>
                  <a:cubicBezTo>
                    <a:pt x="1807" y="1"/>
                    <a:pt x="1333" y="401"/>
                    <a:pt x="901" y="1171"/>
                  </a:cubicBezTo>
                  <a:cubicBezTo>
                    <a:pt x="834" y="1304"/>
                    <a:pt x="734" y="1404"/>
                    <a:pt x="634" y="1471"/>
                  </a:cubicBezTo>
                  <a:cubicBezTo>
                    <a:pt x="0" y="2005"/>
                    <a:pt x="0" y="2472"/>
                    <a:pt x="767" y="2939"/>
                  </a:cubicBezTo>
                  <a:cubicBezTo>
                    <a:pt x="1001" y="3072"/>
                    <a:pt x="1134" y="3306"/>
                    <a:pt x="1334" y="3506"/>
                  </a:cubicBezTo>
                  <a:cubicBezTo>
                    <a:pt x="1668" y="3639"/>
                    <a:pt x="2002" y="3839"/>
                    <a:pt x="2168" y="4206"/>
                  </a:cubicBezTo>
                  <a:cubicBezTo>
                    <a:pt x="3136" y="4907"/>
                    <a:pt x="4103" y="5607"/>
                    <a:pt x="5170" y="6375"/>
                  </a:cubicBezTo>
                  <a:cubicBezTo>
                    <a:pt x="5271" y="5607"/>
                    <a:pt x="5337" y="5040"/>
                    <a:pt x="5437" y="4473"/>
                  </a:cubicBezTo>
                  <a:cubicBezTo>
                    <a:pt x="5604" y="3372"/>
                    <a:pt x="5871" y="2238"/>
                    <a:pt x="4637" y="1504"/>
                  </a:cubicBezTo>
                  <a:cubicBezTo>
                    <a:pt x="4603" y="904"/>
                    <a:pt x="4170" y="804"/>
                    <a:pt x="3703" y="737"/>
                  </a:cubicBezTo>
                  <a:cubicBezTo>
                    <a:pt x="3207" y="242"/>
                    <a:pt x="2756" y="1"/>
                    <a:pt x="2341" y="1"/>
                  </a:cubicBezTo>
                  <a:close/>
                </a:path>
              </a:pathLst>
            </a:custGeom>
            <a:solidFill>
              <a:srgbClr val="9B74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53"/>
            <p:cNvSpPr/>
            <p:nvPr/>
          </p:nvSpPr>
          <p:spPr>
            <a:xfrm>
              <a:off x="9979600" y="2529713"/>
              <a:ext cx="62575" cy="65075"/>
            </a:xfrm>
            <a:custGeom>
              <a:rect b="b" l="l" r="r" t="t"/>
              <a:pathLst>
                <a:path extrusionOk="0" h="2603" w="2503">
                  <a:moveTo>
                    <a:pt x="1669" y="1"/>
                  </a:moveTo>
                  <a:cubicBezTo>
                    <a:pt x="1135" y="601"/>
                    <a:pt x="568" y="1235"/>
                    <a:pt x="1" y="1835"/>
                  </a:cubicBezTo>
                  <a:cubicBezTo>
                    <a:pt x="334" y="2069"/>
                    <a:pt x="635" y="2336"/>
                    <a:pt x="935" y="2602"/>
                  </a:cubicBezTo>
                  <a:cubicBezTo>
                    <a:pt x="1468" y="1935"/>
                    <a:pt x="2002" y="1268"/>
                    <a:pt x="2503" y="634"/>
                  </a:cubicBezTo>
                  <a:cubicBezTo>
                    <a:pt x="2236" y="401"/>
                    <a:pt x="1969" y="201"/>
                    <a:pt x="1669" y="1"/>
                  </a:cubicBezTo>
                  <a:close/>
                </a:path>
              </a:pathLst>
            </a:custGeom>
            <a:solidFill>
              <a:srgbClr val="6657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53"/>
            <p:cNvSpPr/>
            <p:nvPr/>
          </p:nvSpPr>
          <p:spPr>
            <a:xfrm>
              <a:off x="10074675" y="840363"/>
              <a:ext cx="132625" cy="170800"/>
            </a:xfrm>
            <a:custGeom>
              <a:rect b="b" l="l" r="r" t="t"/>
              <a:pathLst>
                <a:path extrusionOk="0" h="6832" w="5305">
                  <a:moveTo>
                    <a:pt x="3384" y="0"/>
                  </a:moveTo>
                  <a:cubicBezTo>
                    <a:pt x="3062" y="0"/>
                    <a:pt x="2736" y="60"/>
                    <a:pt x="2402" y="226"/>
                  </a:cubicBezTo>
                  <a:cubicBezTo>
                    <a:pt x="1468" y="393"/>
                    <a:pt x="934" y="1094"/>
                    <a:pt x="768" y="1827"/>
                  </a:cubicBezTo>
                  <a:cubicBezTo>
                    <a:pt x="334" y="3462"/>
                    <a:pt x="0" y="5130"/>
                    <a:pt x="0" y="6831"/>
                  </a:cubicBezTo>
                  <a:cubicBezTo>
                    <a:pt x="634" y="6397"/>
                    <a:pt x="1268" y="5964"/>
                    <a:pt x="1602" y="5263"/>
                  </a:cubicBezTo>
                  <a:cubicBezTo>
                    <a:pt x="2132" y="5538"/>
                    <a:pt x="2674" y="5686"/>
                    <a:pt x="3228" y="5686"/>
                  </a:cubicBezTo>
                  <a:cubicBezTo>
                    <a:pt x="3614" y="5686"/>
                    <a:pt x="4006" y="5614"/>
                    <a:pt x="4404" y="5463"/>
                  </a:cubicBezTo>
                  <a:cubicBezTo>
                    <a:pt x="4704" y="3762"/>
                    <a:pt x="5004" y="2028"/>
                    <a:pt x="5304" y="326"/>
                  </a:cubicBezTo>
                  <a:cubicBezTo>
                    <a:pt x="4659" y="237"/>
                    <a:pt x="4029" y="0"/>
                    <a:pt x="338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53"/>
            <p:cNvSpPr/>
            <p:nvPr/>
          </p:nvSpPr>
          <p:spPr>
            <a:xfrm>
              <a:off x="9973775" y="1484813"/>
              <a:ext cx="129275" cy="162625"/>
            </a:xfrm>
            <a:custGeom>
              <a:rect b="b" l="l" r="r" t="t"/>
              <a:pathLst>
                <a:path extrusionOk="0" h="6505" w="5171">
                  <a:moveTo>
                    <a:pt x="3468" y="0"/>
                  </a:moveTo>
                  <a:cubicBezTo>
                    <a:pt x="3094" y="0"/>
                    <a:pt x="2717" y="62"/>
                    <a:pt x="2335" y="233"/>
                  </a:cubicBezTo>
                  <a:cubicBezTo>
                    <a:pt x="1568" y="400"/>
                    <a:pt x="1201" y="967"/>
                    <a:pt x="801" y="1568"/>
                  </a:cubicBezTo>
                  <a:cubicBezTo>
                    <a:pt x="334" y="3169"/>
                    <a:pt x="34" y="4803"/>
                    <a:pt x="0" y="6505"/>
                  </a:cubicBezTo>
                  <a:cubicBezTo>
                    <a:pt x="367" y="5704"/>
                    <a:pt x="1068" y="5304"/>
                    <a:pt x="1802" y="4937"/>
                  </a:cubicBezTo>
                  <a:cubicBezTo>
                    <a:pt x="2005" y="4892"/>
                    <a:pt x="2206" y="4874"/>
                    <a:pt x="2407" y="4874"/>
                  </a:cubicBezTo>
                  <a:cubicBezTo>
                    <a:pt x="3094" y="4874"/>
                    <a:pt x="3765" y="5085"/>
                    <a:pt x="4437" y="5137"/>
                  </a:cubicBezTo>
                  <a:cubicBezTo>
                    <a:pt x="4670" y="3502"/>
                    <a:pt x="4937" y="1868"/>
                    <a:pt x="5171" y="267"/>
                  </a:cubicBezTo>
                  <a:cubicBezTo>
                    <a:pt x="4605" y="146"/>
                    <a:pt x="4040" y="0"/>
                    <a:pt x="346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53"/>
            <p:cNvSpPr/>
            <p:nvPr/>
          </p:nvSpPr>
          <p:spPr>
            <a:xfrm>
              <a:off x="10051325" y="1009613"/>
              <a:ext cx="127625" cy="148300"/>
            </a:xfrm>
            <a:custGeom>
              <a:rect b="b" l="l" r="r" t="t"/>
              <a:pathLst>
                <a:path extrusionOk="0" h="5932" w="5105">
                  <a:moveTo>
                    <a:pt x="3296" y="0"/>
                  </a:moveTo>
                  <a:cubicBezTo>
                    <a:pt x="2965" y="0"/>
                    <a:pt x="2633" y="43"/>
                    <a:pt x="2302" y="161"/>
                  </a:cubicBezTo>
                  <a:cubicBezTo>
                    <a:pt x="1568" y="428"/>
                    <a:pt x="1068" y="895"/>
                    <a:pt x="701" y="1562"/>
                  </a:cubicBezTo>
                  <a:cubicBezTo>
                    <a:pt x="267" y="2996"/>
                    <a:pt x="34" y="4431"/>
                    <a:pt x="0" y="5932"/>
                  </a:cubicBezTo>
                  <a:cubicBezTo>
                    <a:pt x="401" y="5065"/>
                    <a:pt x="1101" y="4531"/>
                    <a:pt x="2035" y="4264"/>
                  </a:cubicBezTo>
                  <a:cubicBezTo>
                    <a:pt x="2162" y="4259"/>
                    <a:pt x="2289" y="4256"/>
                    <a:pt x="2415" y="4256"/>
                  </a:cubicBezTo>
                  <a:cubicBezTo>
                    <a:pt x="3088" y="4256"/>
                    <a:pt x="3758" y="4334"/>
                    <a:pt x="4404" y="4531"/>
                  </a:cubicBezTo>
                  <a:cubicBezTo>
                    <a:pt x="4637" y="3097"/>
                    <a:pt x="4871" y="1662"/>
                    <a:pt x="5104" y="228"/>
                  </a:cubicBezTo>
                  <a:cubicBezTo>
                    <a:pt x="4501" y="142"/>
                    <a:pt x="3899" y="0"/>
                    <a:pt x="329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53"/>
            <p:cNvSpPr/>
            <p:nvPr/>
          </p:nvSpPr>
          <p:spPr>
            <a:xfrm>
              <a:off x="10077175" y="848513"/>
              <a:ext cx="685525" cy="860050"/>
            </a:xfrm>
            <a:custGeom>
              <a:rect b="b" l="l" r="r" t="t"/>
              <a:pathLst>
                <a:path extrusionOk="0" h="34402" w="27421">
                  <a:moveTo>
                    <a:pt x="5204" y="0"/>
                  </a:moveTo>
                  <a:cubicBezTo>
                    <a:pt x="4837" y="234"/>
                    <a:pt x="4671" y="601"/>
                    <a:pt x="4604" y="1001"/>
                  </a:cubicBezTo>
                  <a:cubicBezTo>
                    <a:pt x="4404" y="2335"/>
                    <a:pt x="4103" y="3703"/>
                    <a:pt x="4003" y="5071"/>
                  </a:cubicBezTo>
                  <a:cubicBezTo>
                    <a:pt x="3870" y="5571"/>
                    <a:pt x="3803" y="6105"/>
                    <a:pt x="3770" y="6638"/>
                  </a:cubicBezTo>
                  <a:cubicBezTo>
                    <a:pt x="3436" y="8039"/>
                    <a:pt x="3236" y="9440"/>
                    <a:pt x="3103" y="10875"/>
                  </a:cubicBezTo>
                  <a:cubicBezTo>
                    <a:pt x="2602" y="12976"/>
                    <a:pt x="2369" y="15078"/>
                    <a:pt x="2035" y="17213"/>
                  </a:cubicBezTo>
                  <a:cubicBezTo>
                    <a:pt x="1602" y="19981"/>
                    <a:pt x="1068" y="22750"/>
                    <a:pt x="768" y="25552"/>
                  </a:cubicBezTo>
                  <a:cubicBezTo>
                    <a:pt x="401" y="26920"/>
                    <a:pt x="267" y="28321"/>
                    <a:pt x="67" y="29688"/>
                  </a:cubicBezTo>
                  <a:cubicBezTo>
                    <a:pt x="1" y="30022"/>
                    <a:pt x="34" y="30355"/>
                    <a:pt x="234" y="30656"/>
                  </a:cubicBezTo>
                  <a:cubicBezTo>
                    <a:pt x="634" y="31056"/>
                    <a:pt x="1168" y="31089"/>
                    <a:pt x="1702" y="31189"/>
                  </a:cubicBezTo>
                  <a:cubicBezTo>
                    <a:pt x="8273" y="32223"/>
                    <a:pt x="14844" y="33291"/>
                    <a:pt x="21449" y="34325"/>
                  </a:cubicBezTo>
                  <a:cubicBezTo>
                    <a:pt x="21661" y="34363"/>
                    <a:pt x="21873" y="34402"/>
                    <a:pt x="22085" y="34402"/>
                  </a:cubicBezTo>
                  <a:cubicBezTo>
                    <a:pt x="22240" y="34402"/>
                    <a:pt x="22395" y="34381"/>
                    <a:pt x="22550" y="34325"/>
                  </a:cubicBezTo>
                  <a:cubicBezTo>
                    <a:pt x="24118" y="24385"/>
                    <a:pt x="25719" y="14444"/>
                    <a:pt x="27320" y="4504"/>
                  </a:cubicBezTo>
                  <a:cubicBezTo>
                    <a:pt x="27420" y="3803"/>
                    <a:pt x="27220" y="3470"/>
                    <a:pt x="26486" y="3336"/>
                  </a:cubicBezTo>
                  <a:cubicBezTo>
                    <a:pt x="19414" y="2235"/>
                    <a:pt x="12309" y="1135"/>
                    <a:pt x="520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53"/>
            <p:cNvSpPr/>
            <p:nvPr/>
          </p:nvSpPr>
          <p:spPr>
            <a:xfrm>
              <a:off x="9992125" y="1107013"/>
              <a:ext cx="170125" cy="527075"/>
            </a:xfrm>
            <a:custGeom>
              <a:rect b="b" l="l" r="r" t="t"/>
              <a:pathLst>
                <a:path extrusionOk="0" h="21083" w="6805">
                  <a:moveTo>
                    <a:pt x="5197" y="0"/>
                  </a:moveTo>
                  <a:cubicBezTo>
                    <a:pt x="4197" y="0"/>
                    <a:pt x="3104" y="481"/>
                    <a:pt x="2635" y="1235"/>
                  </a:cubicBezTo>
                  <a:cubicBezTo>
                    <a:pt x="1234" y="6372"/>
                    <a:pt x="867" y="11276"/>
                    <a:pt x="0" y="16380"/>
                  </a:cubicBezTo>
                  <a:cubicBezTo>
                    <a:pt x="6305" y="13277"/>
                    <a:pt x="3269" y="21083"/>
                    <a:pt x="6805" y="635"/>
                  </a:cubicBezTo>
                  <a:cubicBezTo>
                    <a:pt x="6429" y="194"/>
                    <a:pt x="5832" y="0"/>
                    <a:pt x="519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53"/>
            <p:cNvSpPr/>
            <p:nvPr/>
          </p:nvSpPr>
          <p:spPr>
            <a:xfrm>
              <a:off x="9952075" y="1599138"/>
              <a:ext cx="688850" cy="253175"/>
            </a:xfrm>
            <a:custGeom>
              <a:rect b="b" l="l" r="r" t="t"/>
              <a:pathLst>
                <a:path extrusionOk="0" h="10127" w="27554">
                  <a:moveTo>
                    <a:pt x="3689" y="1"/>
                  </a:moveTo>
                  <a:cubicBezTo>
                    <a:pt x="3400" y="1"/>
                    <a:pt x="3103" y="30"/>
                    <a:pt x="2803" y="64"/>
                  </a:cubicBezTo>
                  <a:cubicBezTo>
                    <a:pt x="1936" y="464"/>
                    <a:pt x="968" y="731"/>
                    <a:pt x="868" y="1932"/>
                  </a:cubicBezTo>
                  <a:cubicBezTo>
                    <a:pt x="1" y="4066"/>
                    <a:pt x="835" y="6101"/>
                    <a:pt x="2803" y="6435"/>
                  </a:cubicBezTo>
                  <a:cubicBezTo>
                    <a:pt x="10475" y="7669"/>
                    <a:pt x="18147" y="8870"/>
                    <a:pt x="25819" y="10104"/>
                  </a:cubicBezTo>
                  <a:cubicBezTo>
                    <a:pt x="25919" y="10119"/>
                    <a:pt x="26009" y="10127"/>
                    <a:pt x="26091" y="10127"/>
                  </a:cubicBezTo>
                  <a:cubicBezTo>
                    <a:pt x="26560" y="10127"/>
                    <a:pt x="26753" y="9881"/>
                    <a:pt x="26753" y="9370"/>
                  </a:cubicBezTo>
                  <a:cubicBezTo>
                    <a:pt x="26520" y="9003"/>
                    <a:pt x="26420" y="8536"/>
                    <a:pt x="25986" y="8336"/>
                  </a:cubicBezTo>
                  <a:cubicBezTo>
                    <a:pt x="25886" y="8370"/>
                    <a:pt x="25819" y="8403"/>
                    <a:pt x="25753" y="8470"/>
                  </a:cubicBezTo>
                  <a:cubicBezTo>
                    <a:pt x="25605" y="8636"/>
                    <a:pt x="25436" y="8679"/>
                    <a:pt x="25259" y="8679"/>
                  </a:cubicBezTo>
                  <a:cubicBezTo>
                    <a:pt x="25116" y="8679"/>
                    <a:pt x="24967" y="8651"/>
                    <a:pt x="24819" y="8636"/>
                  </a:cubicBezTo>
                  <a:cubicBezTo>
                    <a:pt x="24352" y="8603"/>
                    <a:pt x="23885" y="8436"/>
                    <a:pt x="23418" y="8436"/>
                  </a:cubicBezTo>
                  <a:cubicBezTo>
                    <a:pt x="18314" y="7669"/>
                    <a:pt x="13244" y="6802"/>
                    <a:pt x="8140" y="6068"/>
                  </a:cubicBezTo>
                  <a:cubicBezTo>
                    <a:pt x="8023" y="6156"/>
                    <a:pt x="7921" y="6191"/>
                    <a:pt x="7831" y="6191"/>
                  </a:cubicBezTo>
                  <a:cubicBezTo>
                    <a:pt x="7509" y="6191"/>
                    <a:pt x="7318" y="5753"/>
                    <a:pt x="7006" y="5701"/>
                  </a:cubicBezTo>
                  <a:cubicBezTo>
                    <a:pt x="6572" y="5568"/>
                    <a:pt x="6105" y="5501"/>
                    <a:pt x="5638" y="5467"/>
                  </a:cubicBezTo>
                  <a:cubicBezTo>
                    <a:pt x="5394" y="5486"/>
                    <a:pt x="5150" y="5579"/>
                    <a:pt x="4917" y="5579"/>
                  </a:cubicBezTo>
                  <a:cubicBezTo>
                    <a:pt x="4737" y="5579"/>
                    <a:pt x="4564" y="5523"/>
                    <a:pt x="4404" y="5334"/>
                  </a:cubicBezTo>
                  <a:cubicBezTo>
                    <a:pt x="4071" y="5134"/>
                    <a:pt x="3670" y="5134"/>
                    <a:pt x="3303" y="5067"/>
                  </a:cubicBezTo>
                  <a:cubicBezTo>
                    <a:pt x="2236" y="4900"/>
                    <a:pt x="1702" y="3933"/>
                    <a:pt x="2069" y="2899"/>
                  </a:cubicBezTo>
                  <a:cubicBezTo>
                    <a:pt x="2169" y="2599"/>
                    <a:pt x="2403" y="2365"/>
                    <a:pt x="2569" y="2098"/>
                  </a:cubicBezTo>
                  <a:cubicBezTo>
                    <a:pt x="2841" y="1807"/>
                    <a:pt x="3147" y="1731"/>
                    <a:pt x="3473" y="1731"/>
                  </a:cubicBezTo>
                  <a:cubicBezTo>
                    <a:pt x="3708" y="1731"/>
                    <a:pt x="3953" y="1770"/>
                    <a:pt x="4204" y="1798"/>
                  </a:cubicBezTo>
                  <a:cubicBezTo>
                    <a:pt x="11576" y="2966"/>
                    <a:pt x="18948" y="4167"/>
                    <a:pt x="26320" y="5334"/>
                  </a:cubicBezTo>
                  <a:cubicBezTo>
                    <a:pt x="26449" y="5364"/>
                    <a:pt x="26575" y="5382"/>
                    <a:pt x="26696" y="5382"/>
                  </a:cubicBezTo>
                  <a:cubicBezTo>
                    <a:pt x="26983" y="5382"/>
                    <a:pt x="27243" y="5282"/>
                    <a:pt x="27454" y="5000"/>
                  </a:cubicBezTo>
                  <a:cubicBezTo>
                    <a:pt x="27487" y="4767"/>
                    <a:pt x="27521" y="4533"/>
                    <a:pt x="27554" y="4300"/>
                  </a:cubicBezTo>
                  <a:cubicBezTo>
                    <a:pt x="27220" y="4000"/>
                    <a:pt x="26753" y="3966"/>
                    <a:pt x="26320" y="3900"/>
                  </a:cubicBezTo>
                  <a:cubicBezTo>
                    <a:pt x="19315" y="2799"/>
                    <a:pt x="12310" y="1665"/>
                    <a:pt x="5305" y="564"/>
                  </a:cubicBezTo>
                  <a:cubicBezTo>
                    <a:pt x="4815" y="119"/>
                    <a:pt x="4267" y="1"/>
                    <a:pt x="368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53"/>
            <p:cNvSpPr/>
            <p:nvPr/>
          </p:nvSpPr>
          <p:spPr>
            <a:xfrm>
              <a:off x="10064675" y="970863"/>
              <a:ext cx="120100" cy="73400"/>
            </a:xfrm>
            <a:custGeom>
              <a:rect b="b" l="l" r="r" t="t"/>
              <a:pathLst>
                <a:path extrusionOk="0" h="2936" w="4804">
                  <a:moveTo>
                    <a:pt x="3149" y="1"/>
                  </a:moveTo>
                  <a:cubicBezTo>
                    <a:pt x="1903" y="1"/>
                    <a:pt x="870" y="483"/>
                    <a:pt x="400" y="1611"/>
                  </a:cubicBezTo>
                  <a:cubicBezTo>
                    <a:pt x="200" y="2111"/>
                    <a:pt x="0" y="2812"/>
                    <a:pt x="200" y="2912"/>
                  </a:cubicBezTo>
                  <a:cubicBezTo>
                    <a:pt x="222" y="2928"/>
                    <a:pt x="249" y="2936"/>
                    <a:pt x="279" y="2936"/>
                  </a:cubicBezTo>
                  <a:cubicBezTo>
                    <a:pt x="431" y="2936"/>
                    <a:pt x="672" y="2746"/>
                    <a:pt x="867" y="2578"/>
                  </a:cubicBezTo>
                  <a:cubicBezTo>
                    <a:pt x="1268" y="2078"/>
                    <a:pt x="1835" y="1544"/>
                    <a:pt x="2569" y="1511"/>
                  </a:cubicBezTo>
                  <a:cubicBezTo>
                    <a:pt x="2594" y="1510"/>
                    <a:pt x="2618" y="1509"/>
                    <a:pt x="2643" y="1509"/>
                  </a:cubicBezTo>
                  <a:cubicBezTo>
                    <a:pt x="3224" y="1509"/>
                    <a:pt x="3630" y="1807"/>
                    <a:pt x="4001" y="1807"/>
                  </a:cubicBezTo>
                  <a:cubicBezTo>
                    <a:pt x="4092" y="1807"/>
                    <a:pt x="4181" y="1789"/>
                    <a:pt x="4270" y="1744"/>
                  </a:cubicBezTo>
                  <a:cubicBezTo>
                    <a:pt x="4537" y="1611"/>
                    <a:pt x="4804" y="1244"/>
                    <a:pt x="4804" y="243"/>
                  </a:cubicBezTo>
                  <a:cubicBezTo>
                    <a:pt x="4232" y="86"/>
                    <a:pt x="3672" y="1"/>
                    <a:pt x="314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53"/>
            <p:cNvSpPr/>
            <p:nvPr/>
          </p:nvSpPr>
          <p:spPr>
            <a:xfrm>
              <a:off x="10596725" y="1724138"/>
              <a:ext cx="41700" cy="108425"/>
            </a:xfrm>
            <a:custGeom>
              <a:rect b="b" l="l" r="r" t="t"/>
              <a:pathLst>
                <a:path extrusionOk="0" h="4337" w="1668">
                  <a:moveTo>
                    <a:pt x="1668" y="0"/>
                  </a:moveTo>
                  <a:cubicBezTo>
                    <a:pt x="1368" y="34"/>
                    <a:pt x="1034" y="67"/>
                    <a:pt x="734" y="101"/>
                  </a:cubicBezTo>
                  <a:cubicBezTo>
                    <a:pt x="467" y="201"/>
                    <a:pt x="367" y="434"/>
                    <a:pt x="334" y="701"/>
                  </a:cubicBezTo>
                  <a:cubicBezTo>
                    <a:pt x="267" y="834"/>
                    <a:pt x="267" y="968"/>
                    <a:pt x="234" y="1135"/>
                  </a:cubicBezTo>
                  <a:cubicBezTo>
                    <a:pt x="200" y="1301"/>
                    <a:pt x="167" y="1502"/>
                    <a:pt x="167" y="1702"/>
                  </a:cubicBezTo>
                  <a:cubicBezTo>
                    <a:pt x="100" y="1902"/>
                    <a:pt x="100" y="2069"/>
                    <a:pt x="67" y="2269"/>
                  </a:cubicBezTo>
                  <a:cubicBezTo>
                    <a:pt x="0" y="2469"/>
                    <a:pt x="0" y="2669"/>
                    <a:pt x="0" y="2869"/>
                  </a:cubicBezTo>
                  <a:cubicBezTo>
                    <a:pt x="0" y="3103"/>
                    <a:pt x="33" y="3303"/>
                    <a:pt x="234" y="3403"/>
                  </a:cubicBezTo>
                  <a:cubicBezTo>
                    <a:pt x="100" y="4003"/>
                    <a:pt x="500" y="4203"/>
                    <a:pt x="967" y="4337"/>
                  </a:cubicBezTo>
                  <a:cubicBezTo>
                    <a:pt x="1201" y="2903"/>
                    <a:pt x="1434" y="1468"/>
                    <a:pt x="166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53"/>
            <p:cNvSpPr/>
            <p:nvPr/>
          </p:nvSpPr>
          <p:spPr>
            <a:xfrm>
              <a:off x="10225625" y="1145088"/>
              <a:ext cx="376125" cy="411175"/>
            </a:xfrm>
            <a:custGeom>
              <a:rect b="b" l="l" r="r" t="t"/>
              <a:pathLst>
                <a:path extrusionOk="0" h="16447" w="15045">
                  <a:moveTo>
                    <a:pt x="3161" y="0"/>
                  </a:moveTo>
                  <a:cubicBezTo>
                    <a:pt x="2467" y="0"/>
                    <a:pt x="2172" y="342"/>
                    <a:pt x="2035" y="1247"/>
                  </a:cubicBezTo>
                  <a:cubicBezTo>
                    <a:pt x="1701" y="3248"/>
                    <a:pt x="1401" y="5250"/>
                    <a:pt x="1068" y="7251"/>
                  </a:cubicBezTo>
                  <a:cubicBezTo>
                    <a:pt x="767" y="9286"/>
                    <a:pt x="434" y="11287"/>
                    <a:pt x="134" y="13322"/>
                  </a:cubicBezTo>
                  <a:cubicBezTo>
                    <a:pt x="0" y="14023"/>
                    <a:pt x="134" y="14590"/>
                    <a:pt x="934" y="14723"/>
                  </a:cubicBezTo>
                  <a:cubicBezTo>
                    <a:pt x="4537" y="15290"/>
                    <a:pt x="8106" y="15857"/>
                    <a:pt x="11708" y="16424"/>
                  </a:cubicBezTo>
                  <a:cubicBezTo>
                    <a:pt x="11793" y="16439"/>
                    <a:pt x="11874" y="16447"/>
                    <a:pt x="11950" y="16447"/>
                  </a:cubicBezTo>
                  <a:cubicBezTo>
                    <a:pt x="12389" y="16447"/>
                    <a:pt x="12696" y="16201"/>
                    <a:pt x="12809" y="15690"/>
                  </a:cubicBezTo>
                  <a:cubicBezTo>
                    <a:pt x="12909" y="15357"/>
                    <a:pt x="13009" y="14990"/>
                    <a:pt x="13076" y="14623"/>
                  </a:cubicBezTo>
                  <a:cubicBezTo>
                    <a:pt x="13677" y="10954"/>
                    <a:pt x="14244" y="7251"/>
                    <a:pt x="14844" y="3582"/>
                  </a:cubicBezTo>
                  <a:cubicBezTo>
                    <a:pt x="15044" y="2181"/>
                    <a:pt x="14777" y="1814"/>
                    <a:pt x="13443" y="1580"/>
                  </a:cubicBezTo>
                  <a:cubicBezTo>
                    <a:pt x="10174" y="1047"/>
                    <a:pt x="6938" y="546"/>
                    <a:pt x="3669" y="46"/>
                  </a:cubicBezTo>
                  <a:cubicBezTo>
                    <a:pt x="3480" y="16"/>
                    <a:pt x="3311" y="0"/>
                    <a:pt x="3161" y="0"/>
                  </a:cubicBezTo>
                  <a:close/>
                </a:path>
              </a:pathLst>
            </a:custGeom>
            <a:solidFill>
              <a:srgbClr val="F4EF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53"/>
            <p:cNvSpPr/>
            <p:nvPr/>
          </p:nvSpPr>
          <p:spPr>
            <a:xfrm>
              <a:off x="10296500" y="998688"/>
              <a:ext cx="331100" cy="83875"/>
            </a:xfrm>
            <a:custGeom>
              <a:rect b="b" l="l" r="r" t="t"/>
              <a:pathLst>
                <a:path extrusionOk="0" h="3355" w="13244">
                  <a:moveTo>
                    <a:pt x="913" y="1"/>
                  </a:moveTo>
                  <a:cubicBezTo>
                    <a:pt x="487" y="1"/>
                    <a:pt x="148" y="182"/>
                    <a:pt x="67" y="665"/>
                  </a:cubicBezTo>
                  <a:cubicBezTo>
                    <a:pt x="0" y="1299"/>
                    <a:pt x="467" y="1499"/>
                    <a:pt x="1001" y="1565"/>
                  </a:cubicBezTo>
                  <a:cubicBezTo>
                    <a:pt x="2869" y="1866"/>
                    <a:pt x="4704" y="2166"/>
                    <a:pt x="6538" y="2433"/>
                  </a:cubicBezTo>
                  <a:cubicBezTo>
                    <a:pt x="8340" y="2733"/>
                    <a:pt x="10174" y="3000"/>
                    <a:pt x="11976" y="3300"/>
                  </a:cubicBezTo>
                  <a:cubicBezTo>
                    <a:pt x="12136" y="3330"/>
                    <a:pt x="12293" y="3354"/>
                    <a:pt x="12438" y="3354"/>
                  </a:cubicBezTo>
                  <a:cubicBezTo>
                    <a:pt x="12777" y="3354"/>
                    <a:pt x="13050" y="3223"/>
                    <a:pt x="13143" y="2733"/>
                  </a:cubicBezTo>
                  <a:cubicBezTo>
                    <a:pt x="13243" y="2066"/>
                    <a:pt x="12843" y="1866"/>
                    <a:pt x="12276" y="1799"/>
                  </a:cubicBezTo>
                  <a:cubicBezTo>
                    <a:pt x="8573" y="1199"/>
                    <a:pt x="4904" y="631"/>
                    <a:pt x="1235" y="31"/>
                  </a:cubicBezTo>
                  <a:cubicBezTo>
                    <a:pt x="1124" y="12"/>
                    <a:pt x="1016" y="1"/>
                    <a:pt x="913" y="1"/>
                  </a:cubicBezTo>
                  <a:close/>
                </a:path>
              </a:pathLst>
            </a:custGeom>
            <a:solidFill>
              <a:srgbClr val="F4EF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53"/>
            <p:cNvSpPr/>
            <p:nvPr/>
          </p:nvSpPr>
          <p:spPr>
            <a:xfrm>
              <a:off x="10058825" y="1671563"/>
              <a:ext cx="101775" cy="90025"/>
            </a:xfrm>
            <a:custGeom>
              <a:rect b="b" l="l" r="r" t="t"/>
              <a:pathLst>
                <a:path extrusionOk="0" h="3601" w="4071">
                  <a:moveTo>
                    <a:pt x="1298" y="1"/>
                  </a:moveTo>
                  <a:cubicBezTo>
                    <a:pt x="1090" y="1"/>
                    <a:pt x="880" y="21"/>
                    <a:pt x="668" y="69"/>
                  </a:cubicBezTo>
                  <a:cubicBezTo>
                    <a:pt x="501" y="135"/>
                    <a:pt x="401" y="235"/>
                    <a:pt x="334" y="369"/>
                  </a:cubicBezTo>
                  <a:cubicBezTo>
                    <a:pt x="268" y="569"/>
                    <a:pt x="234" y="769"/>
                    <a:pt x="201" y="969"/>
                  </a:cubicBezTo>
                  <a:cubicBezTo>
                    <a:pt x="167" y="1136"/>
                    <a:pt x="134" y="1336"/>
                    <a:pt x="101" y="1536"/>
                  </a:cubicBezTo>
                  <a:cubicBezTo>
                    <a:pt x="67" y="1737"/>
                    <a:pt x="34" y="1937"/>
                    <a:pt x="34" y="2137"/>
                  </a:cubicBezTo>
                  <a:cubicBezTo>
                    <a:pt x="1" y="2337"/>
                    <a:pt x="134" y="2504"/>
                    <a:pt x="201" y="2704"/>
                  </a:cubicBezTo>
                  <a:cubicBezTo>
                    <a:pt x="256" y="3071"/>
                    <a:pt x="345" y="3189"/>
                    <a:pt x="449" y="3189"/>
                  </a:cubicBezTo>
                  <a:cubicBezTo>
                    <a:pt x="639" y="3189"/>
                    <a:pt x="878" y="2793"/>
                    <a:pt x="1054" y="2793"/>
                  </a:cubicBezTo>
                  <a:cubicBezTo>
                    <a:pt x="1070" y="2793"/>
                    <a:pt x="1086" y="2796"/>
                    <a:pt x="1101" y="2804"/>
                  </a:cubicBezTo>
                  <a:cubicBezTo>
                    <a:pt x="1323" y="2676"/>
                    <a:pt x="1533" y="2621"/>
                    <a:pt x="1734" y="2621"/>
                  </a:cubicBezTo>
                  <a:cubicBezTo>
                    <a:pt x="2109" y="2621"/>
                    <a:pt x="2456" y="2811"/>
                    <a:pt x="2803" y="3071"/>
                  </a:cubicBezTo>
                  <a:cubicBezTo>
                    <a:pt x="2808" y="3070"/>
                    <a:pt x="2812" y="3070"/>
                    <a:pt x="2817" y="3070"/>
                  </a:cubicBezTo>
                  <a:cubicBezTo>
                    <a:pt x="3028" y="3070"/>
                    <a:pt x="3052" y="3601"/>
                    <a:pt x="3280" y="3601"/>
                  </a:cubicBezTo>
                  <a:cubicBezTo>
                    <a:pt x="3358" y="3601"/>
                    <a:pt x="3461" y="3539"/>
                    <a:pt x="3603" y="3371"/>
                  </a:cubicBezTo>
                  <a:cubicBezTo>
                    <a:pt x="3703" y="2604"/>
                    <a:pt x="3803" y="1837"/>
                    <a:pt x="3903" y="1069"/>
                  </a:cubicBezTo>
                  <a:cubicBezTo>
                    <a:pt x="3937" y="803"/>
                    <a:pt x="4070" y="436"/>
                    <a:pt x="3670" y="402"/>
                  </a:cubicBezTo>
                  <a:cubicBezTo>
                    <a:pt x="2875" y="296"/>
                    <a:pt x="2101" y="1"/>
                    <a:pt x="1298" y="1"/>
                  </a:cubicBezTo>
                  <a:close/>
                </a:path>
              </a:pathLst>
            </a:custGeom>
            <a:solidFill>
              <a:srgbClr val="9B74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53"/>
            <p:cNvSpPr/>
            <p:nvPr/>
          </p:nvSpPr>
          <p:spPr>
            <a:xfrm>
              <a:off x="10086350" y="1728638"/>
              <a:ext cx="42550" cy="19700"/>
            </a:xfrm>
            <a:custGeom>
              <a:rect b="b" l="l" r="r" t="t"/>
              <a:pathLst>
                <a:path extrusionOk="0" h="788" w="1702">
                  <a:moveTo>
                    <a:pt x="889" y="0"/>
                  </a:moveTo>
                  <a:cubicBezTo>
                    <a:pt x="687" y="0"/>
                    <a:pt x="447" y="182"/>
                    <a:pt x="0" y="521"/>
                  </a:cubicBezTo>
                  <a:cubicBezTo>
                    <a:pt x="568" y="621"/>
                    <a:pt x="1135" y="688"/>
                    <a:pt x="1702" y="788"/>
                  </a:cubicBezTo>
                  <a:cubicBezTo>
                    <a:pt x="1306" y="249"/>
                    <a:pt x="1124" y="0"/>
                    <a:pt x="889" y="0"/>
                  </a:cubicBezTo>
                  <a:close/>
                </a:path>
              </a:pathLst>
            </a:custGeom>
            <a:solidFill>
              <a:srgbClr val="E4EA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53"/>
            <p:cNvSpPr/>
            <p:nvPr/>
          </p:nvSpPr>
          <p:spPr>
            <a:xfrm>
              <a:off x="9978775" y="1634988"/>
              <a:ext cx="636300" cy="189875"/>
            </a:xfrm>
            <a:custGeom>
              <a:rect b="b" l="l" r="r" t="t"/>
              <a:pathLst>
                <a:path extrusionOk="0" h="7595" w="25452">
                  <a:moveTo>
                    <a:pt x="2295" y="1"/>
                  </a:moveTo>
                  <a:cubicBezTo>
                    <a:pt x="1790" y="1"/>
                    <a:pt x="1364" y="186"/>
                    <a:pt x="1068" y="698"/>
                  </a:cubicBezTo>
                  <a:cubicBezTo>
                    <a:pt x="0" y="2232"/>
                    <a:pt x="567" y="3700"/>
                    <a:pt x="2402" y="4000"/>
                  </a:cubicBezTo>
                  <a:cubicBezTo>
                    <a:pt x="2736" y="4033"/>
                    <a:pt x="3069" y="4100"/>
                    <a:pt x="3403" y="4167"/>
                  </a:cubicBezTo>
                  <a:cubicBezTo>
                    <a:pt x="3436" y="3967"/>
                    <a:pt x="3470" y="3767"/>
                    <a:pt x="3503" y="3566"/>
                  </a:cubicBezTo>
                  <a:cubicBezTo>
                    <a:pt x="3536" y="3366"/>
                    <a:pt x="3570" y="3200"/>
                    <a:pt x="3603" y="2999"/>
                  </a:cubicBezTo>
                  <a:cubicBezTo>
                    <a:pt x="3603" y="2833"/>
                    <a:pt x="3636" y="2632"/>
                    <a:pt x="3670" y="2466"/>
                  </a:cubicBezTo>
                  <a:cubicBezTo>
                    <a:pt x="3703" y="2266"/>
                    <a:pt x="3736" y="2099"/>
                    <a:pt x="3770" y="1899"/>
                  </a:cubicBezTo>
                  <a:cubicBezTo>
                    <a:pt x="3770" y="1832"/>
                    <a:pt x="3803" y="1799"/>
                    <a:pt x="3803" y="1732"/>
                  </a:cubicBezTo>
                  <a:cubicBezTo>
                    <a:pt x="4370" y="1832"/>
                    <a:pt x="4937" y="1865"/>
                    <a:pt x="5504" y="1965"/>
                  </a:cubicBezTo>
                  <a:cubicBezTo>
                    <a:pt x="6739" y="2165"/>
                    <a:pt x="6739" y="2165"/>
                    <a:pt x="6605" y="3366"/>
                  </a:cubicBezTo>
                  <a:cubicBezTo>
                    <a:pt x="6538" y="3867"/>
                    <a:pt x="6272" y="4434"/>
                    <a:pt x="6805" y="4834"/>
                  </a:cubicBezTo>
                  <a:cubicBezTo>
                    <a:pt x="7172" y="4901"/>
                    <a:pt x="7539" y="4934"/>
                    <a:pt x="7906" y="5001"/>
                  </a:cubicBezTo>
                  <a:cubicBezTo>
                    <a:pt x="12776" y="5768"/>
                    <a:pt x="17646" y="6535"/>
                    <a:pt x="22550" y="7302"/>
                  </a:cubicBezTo>
                  <a:cubicBezTo>
                    <a:pt x="23084" y="7369"/>
                    <a:pt x="23651" y="7469"/>
                    <a:pt x="24184" y="7569"/>
                  </a:cubicBezTo>
                  <a:cubicBezTo>
                    <a:pt x="24268" y="7586"/>
                    <a:pt x="24344" y="7595"/>
                    <a:pt x="24412" y="7595"/>
                  </a:cubicBezTo>
                  <a:cubicBezTo>
                    <a:pt x="24745" y="7595"/>
                    <a:pt x="24879" y="7391"/>
                    <a:pt x="24851" y="7002"/>
                  </a:cubicBezTo>
                  <a:lnTo>
                    <a:pt x="24952" y="6969"/>
                  </a:lnTo>
                  <a:cubicBezTo>
                    <a:pt x="24952" y="6802"/>
                    <a:pt x="24985" y="6602"/>
                    <a:pt x="24985" y="6402"/>
                  </a:cubicBezTo>
                  <a:cubicBezTo>
                    <a:pt x="25018" y="6235"/>
                    <a:pt x="25052" y="6035"/>
                    <a:pt x="25052" y="5835"/>
                  </a:cubicBezTo>
                  <a:cubicBezTo>
                    <a:pt x="25085" y="5668"/>
                    <a:pt x="25118" y="5468"/>
                    <a:pt x="25152" y="5301"/>
                  </a:cubicBezTo>
                  <a:cubicBezTo>
                    <a:pt x="25185" y="5101"/>
                    <a:pt x="25218" y="4934"/>
                    <a:pt x="25252" y="4734"/>
                  </a:cubicBezTo>
                  <a:cubicBezTo>
                    <a:pt x="25252" y="4601"/>
                    <a:pt x="25285" y="4500"/>
                    <a:pt x="25285" y="4367"/>
                  </a:cubicBezTo>
                  <a:cubicBezTo>
                    <a:pt x="25352" y="4134"/>
                    <a:pt x="25419" y="3900"/>
                    <a:pt x="25452" y="3667"/>
                  </a:cubicBezTo>
                  <a:cubicBezTo>
                    <a:pt x="17880" y="2466"/>
                    <a:pt x="10274" y="1231"/>
                    <a:pt x="2669" y="31"/>
                  </a:cubicBezTo>
                  <a:cubicBezTo>
                    <a:pt x="2540" y="11"/>
                    <a:pt x="2415" y="1"/>
                    <a:pt x="229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9" name="Shape 739"/>
        <p:cNvGrpSpPr/>
        <p:nvPr/>
      </p:nvGrpSpPr>
      <p:grpSpPr>
        <a:xfrm>
          <a:off x="0" y="0"/>
          <a:ext cx="0" cy="0"/>
          <a:chOff x="0" y="0"/>
          <a:chExt cx="0" cy="0"/>
        </a:xfrm>
      </p:grpSpPr>
      <p:sp>
        <p:nvSpPr>
          <p:cNvPr id="740" name="Google Shape;740;p54"/>
          <p:cNvSpPr txBox="1"/>
          <p:nvPr>
            <p:ph idx="2" type="title"/>
          </p:nvPr>
        </p:nvSpPr>
        <p:spPr>
          <a:xfrm>
            <a:off x="681800" y="310525"/>
            <a:ext cx="7243200" cy="876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900"/>
              <a:t>Book 4</a:t>
            </a:r>
            <a:r>
              <a:rPr lang="en" sz="2900"/>
              <a:t>: Economics Indicators</a:t>
            </a:r>
            <a:endParaRPr sz="2900"/>
          </a:p>
        </p:txBody>
      </p:sp>
      <p:sp>
        <p:nvSpPr>
          <p:cNvPr id="741" name="Google Shape;741;p54"/>
          <p:cNvSpPr/>
          <p:nvPr/>
        </p:nvSpPr>
        <p:spPr>
          <a:xfrm>
            <a:off x="4203669" y="2960820"/>
            <a:ext cx="292121" cy="292121"/>
          </a:xfrm>
          <a:custGeom>
            <a:rect b="b" l="l" r="r" t="t"/>
            <a:pathLst>
              <a:path extrusionOk="0" h="7994" w="7994">
                <a:moveTo>
                  <a:pt x="3997" y="0"/>
                </a:moveTo>
                <a:cubicBezTo>
                  <a:pt x="3537" y="0"/>
                  <a:pt x="3160" y="377"/>
                  <a:pt x="3160" y="837"/>
                </a:cubicBezTo>
                <a:lnTo>
                  <a:pt x="3160" y="3160"/>
                </a:lnTo>
                <a:lnTo>
                  <a:pt x="858" y="3160"/>
                </a:lnTo>
                <a:cubicBezTo>
                  <a:pt x="377" y="3160"/>
                  <a:pt x="1" y="3536"/>
                  <a:pt x="1" y="3997"/>
                </a:cubicBezTo>
                <a:cubicBezTo>
                  <a:pt x="1" y="4457"/>
                  <a:pt x="377" y="4834"/>
                  <a:pt x="858" y="4834"/>
                </a:cubicBezTo>
                <a:lnTo>
                  <a:pt x="3160" y="4834"/>
                </a:lnTo>
                <a:lnTo>
                  <a:pt x="3160" y="7156"/>
                </a:lnTo>
                <a:cubicBezTo>
                  <a:pt x="3160" y="7617"/>
                  <a:pt x="3537" y="7993"/>
                  <a:pt x="3997" y="7993"/>
                </a:cubicBezTo>
                <a:cubicBezTo>
                  <a:pt x="4457" y="7993"/>
                  <a:pt x="4855" y="7617"/>
                  <a:pt x="4855" y="7156"/>
                </a:cubicBezTo>
                <a:lnTo>
                  <a:pt x="4855" y="4834"/>
                </a:lnTo>
                <a:lnTo>
                  <a:pt x="7156" y="4834"/>
                </a:lnTo>
                <a:cubicBezTo>
                  <a:pt x="7617" y="4834"/>
                  <a:pt x="7993" y="4457"/>
                  <a:pt x="7993" y="3997"/>
                </a:cubicBezTo>
                <a:cubicBezTo>
                  <a:pt x="7993" y="3536"/>
                  <a:pt x="7617" y="3160"/>
                  <a:pt x="7156" y="3160"/>
                </a:cubicBezTo>
                <a:lnTo>
                  <a:pt x="4855" y="3160"/>
                </a:lnTo>
                <a:lnTo>
                  <a:pt x="4855" y="837"/>
                </a:lnTo>
                <a:cubicBezTo>
                  <a:pt x="4855" y="377"/>
                  <a:pt x="4457" y="0"/>
                  <a:pt x="3997" y="0"/>
                </a:cubicBezTo>
                <a:close/>
              </a:path>
            </a:pathLst>
          </a:custGeom>
          <a:solidFill>
            <a:srgbClr val="F4EF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54"/>
          <p:cNvSpPr/>
          <p:nvPr/>
        </p:nvSpPr>
        <p:spPr>
          <a:xfrm>
            <a:off x="6439468" y="1410149"/>
            <a:ext cx="353398" cy="353314"/>
          </a:xfrm>
          <a:custGeom>
            <a:rect b="b" l="l" r="r" t="t"/>
            <a:pathLst>
              <a:path extrusionOk="0" h="2930" w="2931">
                <a:moveTo>
                  <a:pt x="1466" y="0"/>
                </a:moveTo>
                <a:cubicBezTo>
                  <a:pt x="1298" y="0"/>
                  <a:pt x="1152" y="147"/>
                  <a:pt x="1152" y="314"/>
                </a:cubicBezTo>
                <a:lnTo>
                  <a:pt x="1152" y="1172"/>
                </a:lnTo>
                <a:lnTo>
                  <a:pt x="315" y="1172"/>
                </a:lnTo>
                <a:cubicBezTo>
                  <a:pt x="147" y="1172"/>
                  <a:pt x="1" y="1298"/>
                  <a:pt x="1" y="1465"/>
                </a:cubicBezTo>
                <a:cubicBezTo>
                  <a:pt x="1" y="1632"/>
                  <a:pt x="147" y="1779"/>
                  <a:pt x="315" y="1779"/>
                </a:cubicBezTo>
                <a:lnTo>
                  <a:pt x="1152" y="1779"/>
                </a:lnTo>
                <a:lnTo>
                  <a:pt x="1152" y="2637"/>
                </a:lnTo>
                <a:cubicBezTo>
                  <a:pt x="1152" y="2804"/>
                  <a:pt x="1298" y="2930"/>
                  <a:pt x="1466" y="2930"/>
                </a:cubicBezTo>
                <a:cubicBezTo>
                  <a:pt x="1633" y="2930"/>
                  <a:pt x="1779" y="2804"/>
                  <a:pt x="1779" y="2637"/>
                </a:cubicBezTo>
                <a:lnTo>
                  <a:pt x="1779" y="1779"/>
                </a:lnTo>
                <a:lnTo>
                  <a:pt x="2616" y="1779"/>
                </a:lnTo>
                <a:cubicBezTo>
                  <a:pt x="2805" y="1779"/>
                  <a:pt x="2930" y="1632"/>
                  <a:pt x="2930" y="1465"/>
                </a:cubicBezTo>
                <a:cubicBezTo>
                  <a:pt x="2930" y="1298"/>
                  <a:pt x="2805" y="1172"/>
                  <a:pt x="2616" y="1172"/>
                </a:cubicBezTo>
                <a:lnTo>
                  <a:pt x="1779" y="1172"/>
                </a:lnTo>
                <a:lnTo>
                  <a:pt x="1779" y="314"/>
                </a:lnTo>
                <a:cubicBezTo>
                  <a:pt x="1779" y="147"/>
                  <a:pt x="1633" y="0"/>
                  <a:pt x="1466" y="0"/>
                </a:cubicBezTo>
                <a:close/>
              </a:path>
            </a:pathLst>
          </a:custGeom>
          <a:solidFill>
            <a:srgbClr val="F4EF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54"/>
          <p:cNvSpPr/>
          <p:nvPr/>
        </p:nvSpPr>
        <p:spPr>
          <a:xfrm>
            <a:off x="7456117" y="1572346"/>
            <a:ext cx="577253" cy="577221"/>
          </a:xfrm>
          <a:custGeom>
            <a:rect b="b" l="l" r="r" t="t"/>
            <a:pathLst>
              <a:path extrusionOk="0" h="4207" w="4207">
                <a:moveTo>
                  <a:pt x="2093" y="1"/>
                </a:moveTo>
                <a:cubicBezTo>
                  <a:pt x="1863" y="1"/>
                  <a:pt x="1654" y="210"/>
                  <a:pt x="1654" y="440"/>
                </a:cubicBezTo>
                <a:lnTo>
                  <a:pt x="1654" y="1675"/>
                </a:lnTo>
                <a:lnTo>
                  <a:pt x="440" y="1675"/>
                </a:lnTo>
                <a:cubicBezTo>
                  <a:pt x="189" y="1675"/>
                  <a:pt x="1" y="1863"/>
                  <a:pt x="1" y="2114"/>
                </a:cubicBezTo>
                <a:cubicBezTo>
                  <a:pt x="1" y="2344"/>
                  <a:pt x="189" y="2553"/>
                  <a:pt x="440" y="2553"/>
                </a:cubicBezTo>
                <a:lnTo>
                  <a:pt x="1654" y="2553"/>
                </a:lnTo>
                <a:lnTo>
                  <a:pt x="1654" y="3767"/>
                </a:lnTo>
                <a:cubicBezTo>
                  <a:pt x="1654" y="4018"/>
                  <a:pt x="1863" y="4206"/>
                  <a:pt x="2093" y="4206"/>
                </a:cubicBezTo>
                <a:cubicBezTo>
                  <a:pt x="2344" y="4206"/>
                  <a:pt x="2533" y="4018"/>
                  <a:pt x="2533" y="3767"/>
                </a:cubicBezTo>
                <a:lnTo>
                  <a:pt x="2533" y="2553"/>
                </a:lnTo>
                <a:lnTo>
                  <a:pt x="3767" y="2553"/>
                </a:lnTo>
                <a:cubicBezTo>
                  <a:pt x="3997" y="2553"/>
                  <a:pt x="4206" y="2344"/>
                  <a:pt x="4206" y="2114"/>
                </a:cubicBezTo>
                <a:cubicBezTo>
                  <a:pt x="4206" y="1863"/>
                  <a:pt x="4018" y="1675"/>
                  <a:pt x="3767" y="1675"/>
                </a:cubicBezTo>
                <a:lnTo>
                  <a:pt x="2533" y="1675"/>
                </a:lnTo>
                <a:lnTo>
                  <a:pt x="2533" y="440"/>
                </a:lnTo>
                <a:cubicBezTo>
                  <a:pt x="2533" y="210"/>
                  <a:pt x="2344" y="1"/>
                  <a:pt x="2093" y="1"/>
                </a:cubicBezTo>
                <a:close/>
              </a:path>
            </a:pathLst>
          </a:custGeom>
          <a:solidFill>
            <a:srgbClr val="F4EF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44" name="Google Shape;744;p54"/>
          <p:cNvGrpSpPr/>
          <p:nvPr/>
        </p:nvGrpSpPr>
        <p:grpSpPr>
          <a:xfrm>
            <a:off x="3774137" y="2025719"/>
            <a:ext cx="5041762" cy="2470004"/>
            <a:chOff x="4189650" y="2440275"/>
            <a:chExt cx="4195525" cy="2055425"/>
          </a:xfrm>
        </p:grpSpPr>
        <p:sp>
          <p:nvSpPr>
            <p:cNvPr id="745" name="Google Shape;745;p54"/>
            <p:cNvSpPr/>
            <p:nvPr/>
          </p:nvSpPr>
          <p:spPr>
            <a:xfrm>
              <a:off x="4189650" y="4130425"/>
              <a:ext cx="4195525" cy="365275"/>
            </a:xfrm>
            <a:custGeom>
              <a:rect b="b" l="l" r="r" t="t"/>
              <a:pathLst>
                <a:path extrusionOk="0" h="14611" w="167821">
                  <a:moveTo>
                    <a:pt x="83894" y="0"/>
                  </a:moveTo>
                  <a:cubicBezTo>
                    <a:pt x="37561" y="0"/>
                    <a:pt x="1" y="3269"/>
                    <a:pt x="1" y="7305"/>
                  </a:cubicBezTo>
                  <a:cubicBezTo>
                    <a:pt x="1" y="11342"/>
                    <a:pt x="37561" y="14611"/>
                    <a:pt x="83894" y="14611"/>
                  </a:cubicBezTo>
                  <a:cubicBezTo>
                    <a:pt x="130227" y="14611"/>
                    <a:pt x="167820" y="11342"/>
                    <a:pt x="167820" y="7305"/>
                  </a:cubicBezTo>
                  <a:cubicBezTo>
                    <a:pt x="167820" y="3269"/>
                    <a:pt x="130227" y="0"/>
                    <a:pt x="83894" y="0"/>
                  </a:cubicBezTo>
                  <a:close/>
                </a:path>
              </a:pathLst>
            </a:custGeom>
            <a:solidFill>
              <a:srgbClr val="4437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54"/>
            <p:cNvSpPr/>
            <p:nvPr/>
          </p:nvSpPr>
          <p:spPr>
            <a:xfrm>
              <a:off x="5619000" y="3139700"/>
              <a:ext cx="117625" cy="144300"/>
            </a:xfrm>
            <a:custGeom>
              <a:rect b="b" l="l" r="r" t="t"/>
              <a:pathLst>
                <a:path extrusionOk="0" h="5772" w="4705">
                  <a:moveTo>
                    <a:pt x="2202" y="1"/>
                  </a:moveTo>
                  <a:cubicBezTo>
                    <a:pt x="1969" y="1202"/>
                    <a:pt x="1635" y="2202"/>
                    <a:pt x="468" y="2603"/>
                  </a:cubicBezTo>
                  <a:cubicBezTo>
                    <a:pt x="460" y="2604"/>
                    <a:pt x="451" y="2605"/>
                    <a:pt x="442" y="2605"/>
                  </a:cubicBezTo>
                  <a:cubicBezTo>
                    <a:pt x="344" y="2605"/>
                    <a:pt x="212" y="2511"/>
                    <a:pt x="118" y="2511"/>
                  </a:cubicBezTo>
                  <a:cubicBezTo>
                    <a:pt x="49" y="2511"/>
                    <a:pt x="1" y="2562"/>
                    <a:pt x="1" y="2736"/>
                  </a:cubicBezTo>
                  <a:cubicBezTo>
                    <a:pt x="1" y="2970"/>
                    <a:pt x="134" y="3170"/>
                    <a:pt x="368" y="3270"/>
                  </a:cubicBezTo>
                  <a:cubicBezTo>
                    <a:pt x="901" y="3470"/>
                    <a:pt x="1468" y="3670"/>
                    <a:pt x="1735" y="4271"/>
                  </a:cubicBezTo>
                  <a:cubicBezTo>
                    <a:pt x="2002" y="4671"/>
                    <a:pt x="2102" y="5171"/>
                    <a:pt x="2202" y="5772"/>
                  </a:cubicBezTo>
                  <a:cubicBezTo>
                    <a:pt x="2603" y="4371"/>
                    <a:pt x="3203" y="3303"/>
                    <a:pt x="4704" y="2836"/>
                  </a:cubicBezTo>
                  <a:cubicBezTo>
                    <a:pt x="3503" y="2403"/>
                    <a:pt x="2769" y="1835"/>
                    <a:pt x="2536" y="735"/>
                  </a:cubicBezTo>
                  <a:cubicBezTo>
                    <a:pt x="2436" y="535"/>
                    <a:pt x="2336" y="334"/>
                    <a:pt x="2202" y="1"/>
                  </a:cubicBezTo>
                  <a:close/>
                </a:path>
              </a:pathLst>
            </a:custGeom>
            <a:solidFill>
              <a:srgbClr val="ECEC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54"/>
            <p:cNvSpPr/>
            <p:nvPr/>
          </p:nvSpPr>
          <p:spPr>
            <a:xfrm>
              <a:off x="5515600" y="2769450"/>
              <a:ext cx="120100" cy="133000"/>
            </a:xfrm>
            <a:custGeom>
              <a:rect b="b" l="l" r="r" t="t"/>
              <a:pathLst>
                <a:path extrusionOk="0" h="5320" w="4804">
                  <a:moveTo>
                    <a:pt x="2235" y="0"/>
                  </a:moveTo>
                  <a:cubicBezTo>
                    <a:pt x="1835" y="1368"/>
                    <a:pt x="1401" y="2402"/>
                    <a:pt x="0" y="2569"/>
                  </a:cubicBezTo>
                  <a:cubicBezTo>
                    <a:pt x="0" y="2802"/>
                    <a:pt x="134" y="2902"/>
                    <a:pt x="334" y="2969"/>
                  </a:cubicBezTo>
                  <a:cubicBezTo>
                    <a:pt x="1268" y="3269"/>
                    <a:pt x="1802" y="3903"/>
                    <a:pt x="1969" y="4870"/>
                  </a:cubicBezTo>
                  <a:cubicBezTo>
                    <a:pt x="2069" y="5192"/>
                    <a:pt x="2109" y="5319"/>
                    <a:pt x="2190" y="5319"/>
                  </a:cubicBezTo>
                  <a:cubicBezTo>
                    <a:pt x="2244" y="5319"/>
                    <a:pt x="2316" y="5264"/>
                    <a:pt x="2436" y="5171"/>
                  </a:cubicBezTo>
                  <a:cubicBezTo>
                    <a:pt x="2602" y="3936"/>
                    <a:pt x="3370" y="3169"/>
                    <a:pt x="4804" y="2702"/>
                  </a:cubicBezTo>
                  <a:cubicBezTo>
                    <a:pt x="3236" y="2369"/>
                    <a:pt x="2636" y="1368"/>
                    <a:pt x="2235" y="0"/>
                  </a:cubicBezTo>
                  <a:close/>
                </a:path>
              </a:pathLst>
            </a:custGeom>
            <a:solidFill>
              <a:srgbClr val="ECEC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54"/>
            <p:cNvSpPr/>
            <p:nvPr/>
          </p:nvSpPr>
          <p:spPr>
            <a:xfrm>
              <a:off x="6028475" y="3170575"/>
              <a:ext cx="75075" cy="90900"/>
            </a:xfrm>
            <a:custGeom>
              <a:rect b="b" l="l" r="r" t="t"/>
              <a:pathLst>
                <a:path extrusionOk="0" h="3636" w="3003">
                  <a:moveTo>
                    <a:pt x="1535" y="0"/>
                  </a:moveTo>
                  <a:cubicBezTo>
                    <a:pt x="1301" y="767"/>
                    <a:pt x="801" y="1268"/>
                    <a:pt x="0" y="1668"/>
                  </a:cubicBezTo>
                  <a:cubicBezTo>
                    <a:pt x="967" y="1935"/>
                    <a:pt x="1301" y="2569"/>
                    <a:pt x="1535" y="3636"/>
                  </a:cubicBezTo>
                  <a:cubicBezTo>
                    <a:pt x="1835" y="2535"/>
                    <a:pt x="2202" y="1901"/>
                    <a:pt x="3002" y="1701"/>
                  </a:cubicBezTo>
                  <a:cubicBezTo>
                    <a:pt x="2435" y="1234"/>
                    <a:pt x="1801" y="834"/>
                    <a:pt x="1535" y="0"/>
                  </a:cubicBezTo>
                  <a:close/>
                </a:path>
              </a:pathLst>
            </a:custGeom>
            <a:solidFill>
              <a:srgbClr val="ECEC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54"/>
            <p:cNvSpPr/>
            <p:nvPr/>
          </p:nvSpPr>
          <p:spPr>
            <a:xfrm>
              <a:off x="6304500" y="3626725"/>
              <a:ext cx="88425" cy="103425"/>
            </a:xfrm>
            <a:custGeom>
              <a:rect b="b" l="l" r="r" t="t"/>
              <a:pathLst>
                <a:path extrusionOk="0" h="4137" w="3537">
                  <a:moveTo>
                    <a:pt x="1568" y="0"/>
                  </a:moveTo>
                  <a:cubicBezTo>
                    <a:pt x="1401" y="1068"/>
                    <a:pt x="1034" y="1802"/>
                    <a:pt x="0" y="2002"/>
                  </a:cubicBezTo>
                  <a:cubicBezTo>
                    <a:pt x="267" y="2669"/>
                    <a:pt x="1134" y="2702"/>
                    <a:pt x="1335" y="3436"/>
                  </a:cubicBezTo>
                  <a:cubicBezTo>
                    <a:pt x="1435" y="3603"/>
                    <a:pt x="1535" y="3803"/>
                    <a:pt x="1668" y="4137"/>
                  </a:cubicBezTo>
                  <a:cubicBezTo>
                    <a:pt x="2002" y="3203"/>
                    <a:pt x="2435" y="2502"/>
                    <a:pt x="3536" y="2102"/>
                  </a:cubicBezTo>
                  <a:cubicBezTo>
                    <a:pt x="2302" y="1768"/>
                    <a:pt x="1968" y="901"/>
                    <a:pt x="1568" y="0"/>
                  </a:cubicBezTo>
                  <a:close/>
                </a:path>
              </a:pathLst>
            </a:custGeom>
            <a:solidFill>
              <a:srgbClr val="ECEC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54"/>
            <p:cNvSpPr/>
            <p:nvPr/>
          </p:nvSpPr>
          <p:spPr>
            <a:xfrm>
              <a:off x="6840700" y="3392400"/>
              <a:ext cx="90925" cy="111750"/>
            </a:xfrm>
            <a:custGeom>
              <a:rect b="b" l="l" r="r" t="t"/>
              <a:pathLst>
                <a:path extrusionOk="0" h="4470" w="3637">
                  <a:moveTo>
                    <a:pt x="1769" y="0"/>
                  </a:moveTo>
                  <a:cubicBezTo>
                    <a:pt x="1602" y="1168"/>
                    <a:pt x="1135" y="1835"/>
                    <a:pt x="1" y="2168"/>
                  </a:cubicBezTo>
                  <a:cubicBezTo>
                    <a:pt x="1135" y="2535"/>
                    <a:pt x="1569" y="3236"/>
                    <a:pt x="1802" y="4470"/>
                  </a:cubicBezTo>
                  <a:cubicBezTo>
                    <a:pt x="2102" y="3302"/>
                    <a:pt x="2569" y="2569"/>
                    <a:pt x="3637" y="2168"/>
                  </a:cubicBezTo>
                  <a:cubicBezTo>
                    <a:pt x="2569" y="1801"/>
                    <a:pt x="2102" y="1067"/>
                    <a:pt x="1769" y="0"/>
                  </a:cubicBezTo>
                  <a:close/>
                </a:path>
              </a:pathLst>
            </a:custGeom>
            <a:solidFill>
              <a:srgbClr val="ECEC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54"/>
            <p:cNvSpPr/>
            <p:nvPr/>
          </p:nvSpPr>
          <p:spPr>
            <a:xfrm>
              <a:off x="6178575" y="2993775"/>
              <a:ext cx="25" cy="25"/>
            </a:xfrm>
            <a:custGeom>
              <a:rect b="b" l="l" r="r" t="t"/>
              <a:pathLst>
                <a:path extrusionOk="0" h="1" w="1">
                  <a:moveTo>
                    <a:pt x="0" y="0"/>
                  </a:moveTo>
                  <a:lnTo>
                    <a:pt x="0" y="0"/>
                  </a:lnTo>
                  <a:lnTo>
                    <a:pt x="0" y="0"/>
                  </a:lnTo>
                  <a:close/>
                </a:path>
              </a:pathLst>
            </a:custGeom>
            <a:solidFill>
              <a:srgbClr val="CCD7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54"/>
            <p:cNvSpPr/>
            <p:nvPr/>
          </p:nvSpPr>
          <p:spPr>
            <a:xfrm>
              <a:off x="6226950" y="3639225"/>
              <a:ext cx="110925" cy="147625"/>
            </a:xfrm>
            <a:custGeom>
              <a:rect b="b" l="l" r="r" t="t"/>
              <a:pathLst>
                <a:path extrusionOk="0" h="5905" w="4437">
                  <a:moveTo>
                    <a:pt x="2402" y="1"/>
                  </a:moveTo>
                  <a:cubicBezTo>
                    <a:pt x="2202" y="1302"/>
                    <a:pt x="1601" y="2336"/>
                    <a:pt x="0" y="2836"/>
                  </a:cubicBezTo>
                  <a:cubicBezTo>
                    <a:pt x="1668" y="3236"/>
                    <a:pt x="2168" y="4304"/>
                    <a:pt x="2435" y="5905"/>
                  </a:cubicBezTo>
                  <a:cubicBezTo>
                    <a:pt x="2735" y="4404"/>
                    <a:pt x="3336" y="3470"/>
                    <a:pt x="4437" y="2936"/>
                  </a:cubicBezTo>
                  <a:cubicBezTo>
                    <a:pt x="4236" y="2202"/>
                    <a:pt x="3369" y="2169"/>
                    <a:pt x="3102" y="1502"/>
                  </a:cubicBezTo>
                  <a:cubicBezTo>
                    <a:pt x="2869" y="1002"/>
                    <a:pt x="2635" y="501"/>
                    <a:pt x="2402" y="1"/>
                  </a:cubicBezTo>
                  <a:close/>
                </a:path>
              </a:pathLst>
            </a:custGeom>
            <a:solidFill>
              <a:srgbClr val="CCD7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54"/>
            <p:cNvSpPr/>
            <p:nvPr/>
          </p:nvSpPr>
          <p:spPr>
            <a:xfrm>
              <a:off x="6407075" y="3825950"/>
              <a:ext cx="1752925" cy="415425"/>
            </a:xfrm>
            <a:custGeom>
              <a:rect b="b" l="l" r="r" t="t"/>
              <a:pathLst>
                <a:path extrusionOk="0" h="16617" w="70117">
                  <a:moveTo>
                    <a:pt x="22824" y="1"/>
                  </a:moveTo>
                  <a:cubicBezTo>
                    <a:pt x="21576" y="1"/>
                    <a:pt x="20330" y="217"/>
                    <a:pt x="19114" y="404"/>
                  </a:cubicBezTo>
                  <a:cubicBezTo>
                    <a:pt x="13210" y="1238"/>
                    <a:pt x="7706" y="3106"/>
                    <a:pt x="3102" y="7042"/>
                  </a:cubicBezTo>
                  <a:cubicBezTo>
                    <a:pt x="1935" y="8010"/>
                    <a:pt x="667" y="8977"/>
                    <a:pt x="0" y="10445"/>
                  </a:cubicBezTo>
                  <a:cubicBezTo>
                    <a:pt x="34" y="10778"/>
                    <a:pt x="267" y="10945"/>
                    <a:pt x="534" y="11045"/>
                  </a:cubicBezTo>
                  <a:cubicBezTo>
                    <a:pt x="2569" y="12079"/>
                    <a:pt x="3970" y="13714"/>
                    <a:pt x="5071" y="15682"/>
                  </a:cubicBezTo>
                  <a:cubicBezTo>
                    <a:pt x="5237" y="16049"/>
                    <a:pt x="5437" y="16416"/>
                    <a:pt x="5871" y="16516"/>
                  </a:cubicBezTo>
                  <a:cubicBezTo>
                    <a:pt x="6046" y="16543"/>
                    <a:pt x="6220" y="16556"/>
                    <a:pt x="6394" y="16556"/>
                  </a:cubicBezTo>
                  <a:cubicBezTo>
                    <a:pt x="6854" y="16556"/>
                    <a:pt x="7313" y="16470"/>
                    <a:pt x="7772" y="16349"/>
                  </a:cubicBezTo>
                  <a:cubicBezTo>
                    <a:pt x="12609" y="15081"/>
                    <a:pt x="17613" y="14681"/>
                    <a:pt x="22583" y="14548"/>
                  </a:cubicBezTo>
                  <a:cubicBezTo>
                    <a:pt x="22891" y="14542"/>
                    <a:pt x="23199" y="14539"/>
                    <a:pt x="23507" y="14539"/>
                  </a:cubicBezTo>
                  <a:cubicBezTo>
                    <a:pt x="26735" y="14539"/>
                    <a:pt x="29963" y="14843"/>
                    <a:pt x="33191" y="15148"/>
                  </a:cubicBezTo>
                  <a:cubicBezTo>
                    <a:pt x="37694" y="15615"/>
                    <a:pt x="42197" y="16015"/>
                    <a:pt x="46700" y="16416"/>
                  </a:cubicBezTo>
                  <a:cubicBezTo>
                    <a:pt x="47467" y="16416"/>
                    <a:pt x="48235" y="16616"/>
                    <a:pt x="49002" y="16616"/>
                  </a:cubicBezTo>
                  <a:lnTo>
                    <a:pt x="68883" y="16616"/>
                  </a:lnTo>
                  <a:cubicBezTo>
                    <a:pt x="68949" y="16616"/>
                    <a:pt x="69016" y="16616"/>
                    <a:pt x="69083" y="16616"/>
                  </a:cubicBezTo>
                  <a:cubicBezTo>
                    <a:pt x="69448" y="16616"/>
                    <a:pt x="69807" y="16593"/>
                    <a:pt x="70117" y="16282"/>
                  </a:cubicBezTo>
                  <a:cubicBezTo>
                    <a:pt x="70050" y="16015"/>
                    <a:pt x="69984" y="15682"/>
                    <a:pt x="69917" y="15381"/>
                  </a:cubicBezTo>
                  <a:cubicBezTo>
                    <a:pt x="69817" y="14981"/>
                    <a:pt x="69717" y="14614"/>
                    <a:pt x="69583" y="14214"/>
                  </a:cubicBezTo>
                  <a:cubicBezTo>
                    <a:pt x="69362" y="14317"/>
                    <a:pt x="69133" y="14349"/>
                    <a:pt x="68904" y="14349"/>
                  </a:cubicBezTo>
                  <a:cubicBezTo>
                    <a:pt x="68616" y="14349"/>
                    <a:pt x="68327" y="14299"/>
                    <a:pt x="68049" y="14281"/>
                  </a:cubicBezTo>
                  <a:lnTo>
                    <a:pt x="68583" y="14281"/>
                  </a:lnTo>
                  <a:cubicBezTo>
                    <a:pt x="68694" y="14292"/>
                    <a:pt x="68805" y="14303"/>
                    <a:pt x="68915" y="14303"/>
                  </a:cubicBezTo>
                  <a:cubicBezTo>
                    <a:pt x="69135" y="14303"/>
                    <a:pt x="69350" y="14258"/>
                    <a:pt x="69550" y="14081"/>
                  </a:cubicBezTo>
                  <a:cubicBezTo>
                    <a:pt x="69150" y="13280"/>
                    <a:pt x="68716" y="12479"/>
                    <a:pt x="68449" y="11612"/>
                  </a:cubicBezTo>
                  <a:cubicBezTo>
                    <a:pt x="68015" y="10211"/>
                    <a:pt x="66681" y="9411"/>
                    <a:pt x="66147" y="8076"/>
                  </a:cubicBezTo>
                  <a:cubicBezTo>
                    <a:pt x="65814" y="7242"/>
                    <a:pt x="65447" y="6408"/>
                    <a:pt x="64713" y="5841"/>
                  </a:cubicBezTo>
                  <a:cubicBezTo>
                    <a:pt x="64380" y="5574"/>
                    <a:pt x="64013" y="5474"/>
                    <a:pt x="63579" y="5408"/>
                  </a:cubicBezTo>
                  <a:cubicBezTo>
                    <a:pt x="58942" y="4907"/>
                    <a:pt x="54339" y="4007"/>
                    <a:pt x="49736" y="3206"/>
                  </a:cubicBezTo>
                  <a:cubicBezTo>
                    <a:pt x="47201" y="2772"/>
                    <a:pt x="44699" y="2205"/>
                    <a:pt x="42164" y="1705"/>
                  </a:cubicBezTo>
                  <a:cubicBezTo>
                    <a:pt x="37060" y="738"/>
                    <a:pt x="31956" y="4"/>
                    <a:pt x="26753" y="4"/>
                  </a:cubicBezTo>
                  <a:lnTo>
                    <a:pt x="23083" y="4"/>
                  </a:lnTo>
                  <a:cubicBezTo>
                    <a:pt x="22997" y="2"/>
                    <a:pt x="22910" y="1"/>
                    <a:pt x="22824" y="1"/>
                  </a:cubicBezTo>
                  <a:close/>
                </a:path>
              </a:pathLst>
            </a:custGeom>
            <a:solidFill>
              <a:srgbClr val="CDB2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54"/>
            <p:cNvSpPr/>
            <p:nvPr/>
          </p:nvSpPr>
          <p:spPr>
            <a:xfrm>
              <a:off x="4501550" y="3782850"/>
              <a:ext cx="1831325" cy="458825"/>
            </a:xfrm>
            <a:custGeom>
              <a:rect b="b" l="l" r="r" t="t"/>
              <a:pathLst>
                <a:path extrusionOk="0" h="18353" w="73253">
                  <a:moveTo>
                    <a:pt x="49783" y="1"/>
                  </a:moveTo>
                  <a:cubicBezTo>
                    <a:pt x="46677" y="1"/>
                    <a:pt x="43592" y="294"/>
                    <a:pt x="40529" y="694"/>
                  </a:cubicBezTo>
                  <a:cubicBezTo>
                    <a:pt x="33658" y="1628"/>
                    <a:pt x="26953" y="3296"/>
                    <a:pt x="20215" y="4697"/>
                  </a:cubicBezTo>
                  <a:cubicBezTo>
                    <a:pt x="15845" y="5597"/>
                    <a:pt x="11475" y="6364"/>
                    <a:pt x="7105" y="7098"/>
                  </a:cubicBezTo>
                  <a:cubicBezTo>
                    <a:pt x="6505" y="7165"/>
                    <a:pt x="5938" y="7232"/>
                    <a:pt x="5404" y="7565"/>
                  </a:cubicBezTo>
                  <a:cubicBezTo>
                    <a:pt x="4904" y="7966"/>
                    <a:pt x="4770" y="8599"/>
                    <a:pt x="4437" y="9133"/>
                  </a:cubicBezTo>
                  <a:cubicBezTo>
                    <a:pt x="3970" y="9934"/>
                    <a:pt x="3669" y="11034"/>
                    <a:pt x="2969" y="11535"/>
                  </a:cubicBezTo>
                  <a:cubicBezTo>
                    <a:pt x="2168" y="12135"/>
                    <a:pt x="1902" y="12836"/>
                    <a:pt x="1635" y="13636"/>
                  </a:cubicBezTo>
                  <a:cubicBezTo>
                    <a:pt x="1234" y="14737"/>
                    <a:pt x="801" y="15838"/>
                    <a:pt x="400" y="16939"/>
                  </a:cubicBezTo>
                  <a:cubicBezTo>
                    <a:pt x="512" y="17050"/>
                    <a:pt x="646" y="17093"/>
                    <a:pt x="788" y="17108"/>
                  </a:cubicBezTo>
                  <a:lnTo>
                    <a:pt x="788" y="17108"/>
                  </a:lnTo>
                  <a:cubicBezTo>
                    <a:pt x="583" y="17116"/>
                    <a:pt x="381" y="17150"/>
                    <a:pt x="200" y="17306"/>
                  </a:cubicBezTo>
                  <a:cubicBezTo>
                    <a:pt x="134" y="17539"/>
                    <a:pt x="67" y="17806"/>
                    <a:pt x="0" y="18039"/>
                  </a:cubicBezTo>
                  <a:cubicBezTo>
                    <a:pt x="289" y="18306"/>
                    <a:pt x="638" y="18351"/>
                    <a:pt x="986" y="18351"/>
                  </a:cubicBezTo>
                  <a:cubicBezTo>
                    <a:pt x="1160" y="18351"/>
                    <a:pt x="1334" y="18340"/>
                    <a:pt x="1501" y="18340"/>
                  </a:cubicBezTo>
                  <a:cubicBezTo>
                    <a:pt x="2225" y="18330"/>
                    <a:pt x="2949" y="18327"/>
                    <a:pt x="3672" y="18327"/>
                  </a:cubicBezTo>
                  <a:cubicBezTo>
                    <a:pt x="5650" y="18327"/>
                    <a:pt x="7627" y="18353"/>
                    <a:pt x="9604" y="18353"/>
                  </a:cubicBezTo>
                  <a:cubicBezTo>
                    <a:pt x="12040" y="18353"/>
                    <a:pt x="14476" y="18314"/>
                    <a:pt x="16912" y="18140"/>
                  </a:cubicBezTo>
                  <a:cubicBezTo>
                    <a:pt x="19748" y="17906"/>
                    <a:pt x="22616" y="17773"/>
                    <a:pt x="25452" y="17606"/>
                  </a:cubicBezTo>
                  <a:cubicBezTo>
                    <a:pt x="28454" y="17406"/>
                    <a:pt x="31456" y="17172"/>
                    <a:pt x="34458" y="16972"/>
                  </a:cubicBezTo>
                  <a:cubicBezTo>
                    <a:pt x="38594" y="16672"/>
                    <a:pt x="42731" y="16405"/>
                    <a:pt x="46900" y="16272"/>
                  </a:cubicBezTo>
                  <a:cubicBezTo>
                    <a:pt x="47176" y="16264"/>
                    <a:pt x="47453" y="16261"/>
                    <a:pt x="47729" y="16261"/>
                  </a:cubicBezTo>
                  <a:cubicBezTo>
                    <a:pt x="50021" y="16261"/>
                    <a:pt x="52313" y="16490"/>
                    <a:pt x="54606" y="16638"/>
                  </a:cubicBezTo>
                  <a:cubicBezTo>
                    <a:pt x="57408" y="16839"/>
                    <a:pt x="60176" y="17206"/>
                    <a:pt x="62845" y="18073"/>
                  </a:cubicBezTo>
                  <a:cubicBezTo>
                    <a:pt x="63054" y="18119"/>
                    <a:pt x="63279" y="18182"/>
                    <a:pt x="63498" y="18182"/>
                  </a:cubicBezTo>
                  <a:cubicBezTo>
                    <a:pt x="63594" y="18182"/>
                    <a:pt x="63688" y="18170"/>
                    <a:pt x="63779" y="18140"/>
                  </a:cubicBezTo>
                  <a:cubicBezTo>
                    <a:pt x="64213" y="17973"/>
                    <a:pt x="64346" y="17572"/>
                    <a:pt x="64513" y="17206"/>
                  </a:cubicBezTo>
                  <a:cubicBezTo>
                    <a:pt x="66081" y="14203"/>
                    <a:pt x="68516" y="12469"/>
                    <a:pt x="71918" y="12102"/>
                  </a:cubicBezTo>
                  <a:cubicBezTo>
                    <a:pt x="72385" y="12069"/>
                    <a:pt x="72919" y="12102"/>
                    <a:pt x="73252" y="11568"/>
                  </a:cubicBezTo>
                  <a:cubicBezTo>
                    <a:pt x="73252" y="11135"/>
                    <a:pt x="73019" y="10734"/>
                    <a:pt x="72819" y="10367"/>
                  </a:cubicBezTo>
                  <a:cubicBezTo>
                    <a:pt x="70884" y="6831"/>
                    <a:pt x="67982" y="4330"/>
                    <a:pt x="64379" y="2595"/>
                  </a:cubicBezTo>
                  <a:cubicBezTo>
                    <a:pt x="60510" y="760"/>
                    <a:pt x="56340" y="327"/>
                    <a:pt x="52137" y="60"/>
                  </a:cubicBezTo>
                  <a:cubicBezTo>
                    <a:pt x="51351" y="20"/>
                    <a:pt x="50566" y="1"/>
                    <a:pt x="49783" y="1"/>
                  </a:cubicBezTo>
                  <a:close/>
                </a:path>
              </a:pathLst>
            </a:custGeom>
            <a:solidFill>
              <a:srgbClr val="CDB2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54"/>
            <p:cNvSpPr/>
            <p:nvPr/>
          </p:nvSpPr>
          <p:spPr>
            <a:xfrm>
              <a:off x="7130925" y="3020450"/>
              <a:ext cx="502050" cy="271450"/>
            </a:xfrm>
            <a:custGeom>
              <a:rect b="b" l="l" r="r" t="t"/>
              <a:pathLst>
                <a:path extrusionOk="0" h="10858" w="20082">
                  <a:moveTo>
                    <a:pt x="20081" y="1"/>
                  </a:moveTo>
                  <a:lnTo>
                    <a:pt x="20081" y="1"/>
                  </a:lnTo>
                  <a:cubicBezTo>
                    <a:pt x="18980" y="401"/>
                    <a:pt x="18013" y="768"/>
                    <a:pt x="17079" y="1135"/>
                  </a:cubicBezTo>
                  <a:cubicBezTo>
                    <a:pt x="14511" y="2369"/>
                    <a:pt x="11942" y="3570"/>
                    <a:pt x="9407" y="4871"/>
                  </a:cubicBezTo>
                  <a:cubicBezTo>
                    <a:pt x="6438" y="6372"/>
                    <a:pt x="3569" y="7973"/>
                    <a:pt x="834" y="9908"/>
                  </a:cubicBezTo>
                  <a:cubicBezTo>
                    <a:pt x="701" y="10308"/>
                    <a:pt x="0" y="10241"/>
                    <a:pt x="100" y="10842"/>
                  </a:cubicBezTo>
                  <a:cubicBezTo>
                    <a:pt x="148" y="10852"/>
                    <a:pt x="194" y="10857"/>
                    <a:pt x="239" y="10857"/>
                  </a:cubicBezTo>
                  <a:cubicBezTo>
                    <a:pt x="476" y="10857"/>
                    <a:pt x="677" y="10726"/>
                    <a:pt x="901" y="10642"/>
                  </a:cubicBezTo>
                  <a:cubicBezTo>
                    <a:pt x="3336" y="9808"/>
                    <a:pt x="5804" y="9107"/>
                    <a:pt x="8306" y="8507"/>
                  </a:cubicBezTo>
                  <a:cubicBezTo>
                    <a:pt x="11242" y="7806"/>
                    <a:pt x="14177" y="7206"/>
                    <a:pt x="17112" y="6706"/>
                  </a:cubicBezTo>
                  <a:cubicBezTo>
                    <a:pt x="17546" y="6605"/>
                    <a:pt x="18180" y="6772"/>
                    <a:pt x="18380" y="6105"/>
                  </a:cubicBezTo>
                  <a:cubicBezTo>
                    <a:pt x="18914" y="4104"/>
                    <a:pt x="19481" y="2136"/>
                    <a:pt x="20081" y="1"/>
                  </a:cubicBezTo>
                  <a:close/>
                </a:path>
              </a:pathLst>
            </a:custGeom>
            <a:solidFill>
              <a:srgbClr val="BEA3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54"/>
            <p:cNvSpPr/>
            <p:nvPr/>
          </p:nvSpPr>
          <p:spPr>
            <a:xfrm>
              <a:off x="7100900" y="3268125"/>
              <a:ext cx="52550" cy="37550"/>
            </a:xfrm>
            <a:custGeom>
              <a:rect b="b" l="l" r="r" t="t"/>
              <a:pathLst>
                <a:path extrusionOk="0" h="1502" w="2102">
                  <a:moveTo>
                    <a:pt x="2035" y="1"/>
                  </a:moveTo>
                  <a:lnTo>
                    <a:pt x="2035" y="1"/>
                  </a:lnTo>
                  <a:cubicBezTo>
                    <a:pt x="1335" y="434"/>
                    <a:pt x="534" y="801"/>
                    <a:pt x="0" y="1502"/>
                  </a:cubicBezTo>
                  <a:cubicBezTo>
                    <a:pt x="467" y="1402"/>
                    <a:pt x="868" y="1168"/>
                    <a:pt x="1301" y="935"/>
                  </a:cubicBezTo>
                  <a:cubicBezTo>
                    <a:pt x="1335" y="434"/>
                    <a:pt x="2102" y="535"/>
                    <a:pt x="2035" y="1"/>
                  </a:cubicBezTo>
                  <a:close/>
                </a:path>
              </a:pathLst>
            </a:custGeom>
            <a:solidFill>
              <a:srgbClr val="9280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54"/>
            <p:cNvSpPr/>
            <p:nvPr/>
          </p:nvSpPr>
          <p:spPr>
            <a:xfrm>
              <a:off x="6521325" y="4225350"/>
              <a:ext cx="1676225" cy="76500"/>
            </a:xfrm>
            <a:custGeom>
              <a:rect b="b" l="l" r="r" t="t"/>
              <a:pathLst>
                <a:path extrusionOk="0" h="3060" w="67049">
                  <a:moveTo>
                    <a:pt x="16332" y="1"/>
                  </a:moveTo>
                  <a:cubicBezTo>
                    <a:pt x="11897" y="1"/>
                    <a:pt x="7464" y="37"/>
                    <a:pt x="3036" y="173"/>
                  </a:cubicBezTo>
                  <a:cubicBezTo>
                    <a:pt x="2402" y="373"/>
                    <a:pt x="1768" y="339"/>
                    <a:pt x="1134" y="373"/>
                  </a:cubicBezTo>
                  <a:cubicBezTo>
                    <a:pt x="934" y="606"/>
                    <a:pt x="1034" y="840"/>
                    <a:pt x="1101" y="1073"/>
                  </a:cubicBezTo>
                  <a:cubicBezTo>
                    <a:pt x="1199" y="1489"/>
                    <a:pt x="1207" y="1815"/>
                    <a:pt x="902" y="1815"/>
                  </a:cubicBezTo>
                  <a:cubicBezTo>
                    <a:pt x="791" y="1815"/>
                    <a:pt x="639" y="1772"/>
                    <a:pt x="434" y="1674"/>
                  </a:cubicBezTo>
                  <a:cubicBezTo>
                    <a:pt x="369" y="1637"/>
                    <a:pt x="314" y="1620"/>
                    <a:pt x="268" y="1620"/>
                  </a:cubicBezTo>
                  <a:cubicBezTo>
                    <a:pt x="150" y="1620"/>
                    <a:pt x="91" y="1730"/>
                    <a:pt x="67" y="1874"/>
                  </a:cubicBezTo>
                  <a:cubicBezTo>
                    <a:pt x="0" y="2641"/>
                    <a:pt x="534" y="2841"/>
                    <a:pt x="1101" y="2941"/>
                  </a:cubicBezTo>
                  <a:cubicBezTo>
                    <a:pt x="1494" y="3016"/>
                    <a:pt x="1888" y="3060"/>
                    <a:pt x="2287" y="3060"/>
                  </a:cubicBezTo>
                  <a:cubicBezTo>
                    <a:pt x="2599" y="3060"/>
                    <a:pt x="2914" y="3033"/>
                    <a:pt x="3236" y="2975"/>
                  </a:cubicBezTo>
                  <a:cubicBezTo>
                    <a:pt x="3412" y="2816"/>
                    <a:pt x="3617" y="2778"/>
                    <a:pt x="3825" y="2778"/>
                  </a:cubicBezTo>
                  <a:cubicBezTo>
                    <a:pt x="4010" y="2778"/>
                    <a:pt x="4197" y="2808"/>
                    <a:pt x="4370" y="2808"/>
                  </a:cubicBezTo>
                  <a:lnTo>
                    <a:pt x="65380" y="2808"/>
                  </a:lnTo>
                  <a:cubicBezTo>
                    <a:pt x="66414" y="2808"/>
                    <a:pt x="66948" y="2408"/>
                    <a:pt x="67015" y="1674"/>
                  </a:cubicBezTo>
                  <a:cubicBezTo>
                    <a:pt x="67048" y="940"/>
                    <a:pt x="66548" y="473"/>
                    <a:pt x="65547" y="339"/>
                  </a:cubicBezTo>
                  <a:cubicBezTo>
                    <a:pt x="65013" y="339"/>
                    <a:pt x="64480" y="373"/>
                    <a:pt x="63979" y="373"/>
                  </a:cubicBezTo>
                  <a:cubicBezTo>
                    <a:pt x="62650" y="355"/>
                    <a:pt x="61323" y="349"/>
                    <a:pt x="59996" y="349"/>
                  </a:cubicBezTo>
                  <a:cubicBezTo>
                    <a:pt x="57275" y="349"/>
                    <a:pt x="54558" y="374"/>
                    <a:pt x="51840" y="374"/>
                  </a:cubicBezTo>
                  <a:cubicBezTo>
                    <a:pt x="48562" y="374"/>
                    <a:pt x="45283" y="337"/>
                    <a:pt x="41997" y="173"/>
                  </a:cubicBezTo>
                  <a:cubicBezTo>
                    <a:pt x="41776" y="246"/>
                    <a:pt x="41534" y="269"/>
                    <a:pt x="41294" y="269"/>
                  </a:cubicBezTo>
                  <a:cubicBezTo>
                    <a:pt x="41101" y="269"/>
                    <a:pt x="40908" y="254"/>
                    <a:pt x="40729" y="239"/>
                  </a:cubicBezTo>
                  <a:cubicBezTo>
                    <a:pt x="39095" y="106"/>
                    <a:pt x="37427" y="39"/>
                    <a:pt x="35792" y="39"/>
                  </a:cubicBezTo>
                  <a:cubicBezTo>
                    <a:pt x="34481" y="47"/>
                    <a:pt x="33169" y="50"/>
                    <a:pt x="31856" y="50"/>
                  </a:cubicBezTo>
                  <a:cubicBezTo>
                    <a:pt x="26685" y="50"/>
                    <a:pt x="21508" y="1"/>
                    <a:pt x="163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54"/>
            <p:cNvSpPr/>
            <p:nvPr/>
          </p:nvSpPr>
          <p:spPr>
            <a:xfrm>
              <a:off x="4464025" y="4225475"/>
              <a:ext cx="1682875" cy="79250"/>
            </a:xfrm>
            <a:custGeom>
              <a:rect b="b" l="l" r="r" t="t"/>
              <a:pathLst>
                <a:path extrusionOk="0" h="3170" w="67315">
                  <a:moveTo>
                    <a:pt x="62178" y="1"/>
                  </a:moveTo>
                  <a:cubicBezTo>
                    <a:pt x="50403" y="34"/>
                    <a:pt x="38628" y="34"/>
                    <a:pt x="26853" y="34"/>
                  </a:cubicBezTo>
                  <a:cubicBezTo>
                    <a:pt x="25518" y="34"/>
                    <a:pt x="24184" y="101"/>
                    <a:pt x="22850" y="101"/>
                  </a:cubicBezTo>
                  <a:cubicBezTo>
                    <a:pt x="21837" y="125"/>
                    <a:pt x="20807" y="248"/>
                    <a:pt x="19785" y="248"/>
                  </a:cubicBezTo>
                  <a:cubicBezTo>
                    <a:pt x="19359" y="248"/>
                    <a:pt x="18935" y="227"/>
                    <a:pt x="18513" y="168"/>
                  </a:cubicBezTo>
                  <a:cubicBezTo>
                    <a:pt x="18157" y="168"/>
                    <a:pt x="17802" y="153"/>
                    <a:pt x="17446" y="153"/>
                  </a:cubicBezTo>
                  <a:cubicBezTo>
                    <a:pt x="17268" y="153"/>
                    <a:pt x="17090" y="157"/>
                    <a:pt x="16912" y="168"/>
                  </a:cubicBezTo>
                  <a:cubicBezTo>
                    <a:pt x="14574" y="335"/>
                    <a:pt x="12235" y="377"/>
                    <a:pt x="9897" y="377"/>
                  </a:cubicBezTo>
                  <a:cubicBezTo>
                    <a:pt x="7461" y="377"/>
                    <a:pt x="5025" y="331"/>
                    <a:pt x="2589" y="331"/>
                  </a:cubicBezTo>
                  <a:cubicBezTo>
                    <a:pt x="2226" y="331"/>
                    <a:pt x="1864" y="332"/>
                    <a:pt x="1501" y="334"/>
                  </a:cubicBezTo>
                  <a:cubicBezTo>
                    <a:pt x="901" y="368"/>
                    <a:pt x="400" y="535"/>
                    <a:pt x="167" y="1168"/>
                  </a:cubicBezTo>
                  <a:cubicBezTo>
                    <a:pt x="0" y="1635"/>
                    <a:pt x="100" y="2036"/>
                    <a:pt x="400" y="2403"/>
                  </a:cubicBezTo>
                  <a:cubicBezTo>
                    <a:pt x="718" y="2778"/>
                    <a:pt x="1137" y="2804"/>
                    <a:pt x="1568" y="2804"/>
                  </a:cubicBezTo>
                  <a:cubicBezTo>
                    <a:pt x="1635" y="2804"/>
                    <a:pt x="1701" y="2803"/>
                    <a:pt x="1768" y="2803"/>
                  </a:cubicBezTo>
                  <a:lnTo>
                    <a:pt x="61944" y="2803"/>
                  </a:lnTo>
                  <a:cubicBezTo>
                    <a:pt x="62111" y="2803"/>
                    <a:pt x="62283" y="2778"/>
                    <a:pt x="62444" y="2778"/>
                  </a:cubicBezTo>
                  <a:cubicBezTo>
                    <a:pt x="62703" y="2778"/>
                    <a:pt x="62935" y="2841"/>
                    <a:pt x="63078" y="3170"/>
                  </a:cubicBezTo>
                  <a:cubicBezTo>
                    <a:pt x="63586" y="3038"/>
                    <a:pt x="64105" y="3023"/>
                    <a:pt x="64622" y="3023"/>
                  </a:cubicBezTo>
                  <a:cubicBezTo>
                    <a:pt x="64774" y="3023"/>
                    <a:pt x="64927" y="3024"/>
                    <a:pt x="65079" y="3024"/>
                  </a:cubicBezTo>
                  <a:cubicBezTo>
                    <a:pt x="65325" y="3024"/>
                    <a:pt x="65571" y="3021"/>
                    <a:pt x="65814" y="3003"/>
                  </a:cubicBezTo>
                  <a:cubicBezTo>
                    <a:pt x="66481" y="2936"/>
                    <a:pt x="66915" y="2603"/>
                    <a:pt x="67148" y="1969"/>
                  </a:cubicBezTo>
                  <a:cubicBezTo>
                    <a:pt x="67315" y="1469"/>
                    <a:pt x="67181" y="1002"/>
                    <a:pt x="66681" y="701"/>
                  </a:cubicBezTo>
                  <a:cubicBezTo>
                    <a:pt x="66617" y="683"/>
                    <a:pt x="66561" y="675"/>
                    <a:pt x="66512" y="675"/>
                  </a:cubicBezTo>
                  <a:cubicBezTo>
                    <a:pt x="66202" y="675"/>
                    <a:pt x="66158" y="1005"/>
                    <a:pt x="66014" y="1235"/>
                  </a:cubicBezTo>
                  <a:cubicBezTo>
                    <a:pt x="65900" y="1434"/>
                    <a:pt x="65835" y="1731"/>
                    <a:pt x="65590" y="1731"/>
                  </a:cubicBezTo>
                  <a:cubicBezTo>
                    <a:pt x="65548" y="1731"/>
                    <a:pt x="65501" y="1722"/>
                    <a:pt x="65447" y="1702"/>
                  </a:cubicBezTo>
                  <a:cubicBezTo>
                    <a:pt x="65113" y="1569"/>
                    <a:pt x="65280" y="1235"/>
                    <a:pt x="65313" y="968"/>
                  </a:cubicBezTo>
                  <a:cubicBezTo>
                    <a:pt x="65347" y="768"/>
                    <a:pt x="65447" y="568"/>
                    <a:pt x="65280" y="368"/>
                  </a:cubicBezTo>
                  <a:cubicBezTo>
                    <a:pt x="65047" y="301"/>
                    <a:pt x="64813" y="234"/>
                    <a:pt x="64580" y="168"/>
                  </a:cubicBezTo>
                  <a:cubicBezTo>
                    <a:pt x="64453" y="183"/>
                    <a:pt x="64328" y="190"/>
                    <a:pt x="64202" y="190"/>
                  </a:cubicBezTo>
                  <a:cubicBezTo>
                    <a:pt x="63535" y="190"/>
                    <a:pt x="62880" y="1"/>
                    <a:pt x="6217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54"/>
            <p:cNvSpPr/>
            <p:nvPr/>
          </p:nvSpPr>
          <p:spPr>
            <a:xfrm>
              <a:off x="6086850" y="4076200"/>
              <a:ext cx="473675" cy="203425"/>
            </a:xfrm>
            <a:custGeom>
              <a:rect b="b" l="l" r="r" t="t"/>
              <a:pathLst>
                <a:path extrusionOk="0" h="8137" w="18947">
                  <a:moveTo>
                    <a:pt x="9707" y="1"/>
                  </a:moveTo>
                  <a:cubicBezTo>
                    <a:pt x="8173" y="101"/>
                    <a:pt x="6638" y="335"/>
                    <a:pt x="5204" y="1002"/>
                  </a:cubicBezTo>
                  <a:cubicBezTo>
                    <a:pt x="2902" y="2136"/>
                    <a:pt x="1434" y="4037"/>
                    <a:pt x="367" y="6339"/>
                  </a:cubicBezTo>
                  <a:cubicBezTo>
                    <a:pt x="267" y="6639"/>
                    <a:pt x="167" y="6906"/>
                    <a:pt x="100" y="7206"/>
                  </a:cubicBezTo>
                  <a:cubicBezTo>
                    <a:pt x="0" y="7573"/>
                    <a:pt x="67" y="7907"/>
                    <a:pt x="434" y="8073"/>
                  </a:cubicBezTo>
                  <a:cubicBezTo>
                    <a:pt x="508" y="8104"/>
                    <a:pt x="575" y="8118"/>
                    <a:pt x="636" y="8118"/>
                  </a:cubicBezTo>
                  <a:cubicBezTo>
                    <a:pt x="906" y="8118"/>
                    <a:pt x="1059" y="7851"/>
                    <a:pt x="1168" y="7606"/>
                  </a:cubicBezTo>
                  <a:cubicBezTo>
                    <a:pt x="1301" y="7306"/>
                    <a:pt x="1434" y="6973"/>
                    <a:pt x="1568" y="6672"/>
                  </a:cubicBezTo>
                  <a:cubicBezTo>
                    <a:pt x="2949" y="3126"/>
                    <a:pt x="6043" y="1184"/>
                    <a:pt x="9442" y="1184"/>
                  </a:cubicBezTo>
                  <a:cubicBezTo>
                    <a:pt x="10231" y="1184"/>
                    <a:pt x="11037" y="1288"/>
                    <a:pt x="11842" y="1502"/>
                  </a:cubicBezTo>
                  <a:cubicBezTo>
                    <a:pt x="14911" y="2303"/>
                    <a:pt x="16612" y="4671"/>
                    <a:pt x="17613" y="7573"/>
                  </a:cubicBezTo>
                  <a:cubicBezTo>
                    <a:pt x="17793" y="7805"/>
                    <a:pt x="17934" y="8137"/>
                    <a:pt x="18219" y="8137"/>
                  </a:cubicBezTo>
                  <a:cubicBezTo>
                    <a:pt x="18303" y="8137"/>
                    <a:pt x="18400" y="8108"/>
                    <a:pt x="18513" y="8040"/>
                  </a:cubicBezTo>
                  <a:cubicBezTo>
                    <a:pt x="18947" y="7773"/>
                    <a:pt x="18847" y="7340"/>
                    <a:pt x="18680" y="6973"/>
                  </a:cubicBezTo>
                  <a:cubicBezTo>
                    <a:pt x="18613" y="6772"/>
                    <a:pt x="18580" y="6572"/>
                    <a:pt x="18513" y="6372"/>
                  </a:cubicBezTo>
                  <a:cubicBezTo>
                    <a:pt x="17246" y="3870"/>
                    <a:pt x="15578" y="1736"/>
                    <a:pt x="12943" y="568"/>
                  </a:cubicBezTo>
                  <a:cubicBezTo>
                    <a:pt x="12809" y="535"/>
                    <a:pt x="12676" y="501"/>
                    <a:pt x="12542" y="501"/>
                  </a:cubicBezTo>
                  <a:cubicBezTo>
                    <a:pt x="12242" y="401"/>
                    <a:pt x="11942" y="301"/>
                    <a:pt x="11642" y="201"/>
                  </a:cubicBezTo>
                  <a:cubicBezTo>
                    <a:pt x="11275" y="201"/>
                    <a:pt x="10875" y="168"/>
                    <a:pt x="10508" y="134"/>
                  </a:cubicBezTo>
                  <a:cubicBezTo>
                    <a:pt x="10369" y="134"/>
                    <a:pt x="10238" y="156"/>
                    <a:pt x="10113" y="156"/>
                  </a:cubicBezTo>
                  <a:cubicBezTo>
                    <a:pt x="9968" y="156"/>
                    <a:pt x="9833" y="127"/>
                    <a:pt x="970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54"/>
            <p:cNvSpPr/>
            <p:nvPr/>
          </p:nvSpPr>
          <p:spPr>
            <a:xfrm>
              <a:off x="6979150" y="3826875"/>
              <a:ext cx="98425" cy="5025"/>
            </a:xfrm>
            <a:custGeom>
              <a:rect b="b" l="l" r="r" t="t"/>
              <a:pathLst>
                <a:path extrusionOk="0" h="201" w="3937">
                  <a:moveTo>
                    <a:pt x="1981" y="0"/>
                  </a:moveTo>
                  <a:cubicBezTo>
                    <a:pt x="1326" y="0"/>
                    <a:pt x="667" y="67"/>
                    <a:pt x="0" y="200"/>
                  </a:cubicBezTo>
                  <a:lnTo>
                    <a:pt x="3936" y="200"/>
                  </a:lnTo>
                  <a:cubicBezTo>
                    <a:pt x="3286" y="67"/>
                    <a:pt x="2635" y="0"/>
                    <a:pt x="1981" y="0"/>
                  </a:cubicBezTo>
                  <a:close/>
                </a:path>
              </a:pathLst>
            </a:custGeom>
            <a:solidFill>
              <a:srgbClr val="CAC8B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54"/>
            <p:cNvSpPr/>
            <p:nvPr/>
          </p:nvSpPr>
          <p:spPr>
            <a:xfrm>
              <a:off x="5780800" y="3867675"/>
              <a:ext cx="252700" cy="322800"/>
            </a:xfrm>
            <a:custGeom>
              <a:rect b="b" l="l" r="r" t="t"/>
              <a:pathLst>
                <a:path extrusionOk="0" h="12912" w="10108">
                  <a:moveTo>
                    <a:pt x="796" y="1"/>
                  </a:moveTo>
                  <a:cubicBezTo>
                    <a:pt x="675" y="1"/>
                    <a:pt x="555" y="1"/>
                    <a:pt x="434" y="3"/>
                  </a:cubicBezTo>
                  <a:cubicBezTo>
                    <a:pt x="334" y="3"/>
                    <a:pt x="234" y="36"/>
                    <a:pt x="167" y="136"/>
                  </a:cubicBezTo>
                  <a:cubicBezTo>
                    <a:pt x="167" y="1270"/>
                    <a:pt x="167" y="2438"/>
                    <a:pt x="167" y="3605"/>
                  </a:cubicBezTo>
                  <a:cubicBezTo>
                    <a:pt x="0" y="3805"/>
                    <a:pt x="0" y="3972"/>
                    <a:pt x="167" y="4172"/>
                  </a:cubicBezTo>
                  <a:cubicBezTo>
                    <a:pt x="200" y="4306"/>
                    <a:pt x="200" y="4439"/>
                    <a:pt x="200" y="4606"/>
                  </a:cubicBezTo>
                  <a:cubicBezTo>
                    <a:pt x="400" y="5507"/>
                    <a:pt x="133" y="6474"/>
                    <a:pt x="300" y="7375"/>
                  </a:cubicBezTo>
                  <a:cubicBezTo>
                    <a:pt x="300" y="8309"/>
                    <a:pt x="334" y="9243"/>
                    <a:pt x="334" y="10177"/>
                  </a:cubicBezTo>
                  <a:cubicBezTo>
                    <a:pt x="200" y="10377"/>
                    <a:pt x="200" y="10544"/>
                    <a:pt x="334" y="10744"/>
                  </a:cubicBezTo>
                  <a:cubicBezTo>
                    <a:pt x="434" y="11144"/>
                    <a:pt x="234" y="11578"/>
                    <a:pt x="467" y="11978"/>
                  </a:cubicBezTo>
                  <a:cubicBezTo>
                    <a:pt x="1234" y="11678"/>
                    <a:pt x="1801" y="11077"/>
                    <a:pt x="2535" y="10910"/>
                  </a:cubicBezTo>
                  <a:cubicBezTo>
                    <a:pt x="2802" y="10810"/>
                    <a:pt x="3036" y="10777"/>
                    <a:pt x="3269" y="10610"/>
                  </a:cubicBezTo>
                  <a:cubicBezTo>
                    <a:pt x="4361" y="9975"/>
                    <a:pt x="4728" y="9626"/>
                    <a:pt x="5064" y="9626"/>
                  </a:cubicBezTo>
                  <a:cubicBezTo>
                    <a:pt x="5414" y="9626"/>
                    <a:pt x="5730" y="10008"/>
                    <a:pt x="6805" y="10844"/>
                  </a:cubicBezTo>
                  <a:cubicBezTo>
                    <a:pt x="6905" y="10910"/>
                    <a:pt x="6972" y="11011"/>
                    <a:pt x="7072" y="11077"/>
                  </a:cubicBezTo>
                  <a:cubicBezTo>
                    <a:pt x="7405" y="11311"/>
                    <a:pt x="7772" y="11544"/>
                    <a:pt x="8173" y="11644"/>
                  </a:cubicBezTo>
                  <a:cubicBezTo>
                    <a:pt x="8673" y="12045"/>
                    <a:pt x="9207" y="12412"/>
                    <a:pt x="9874" y="12912"/>
                  </a:cubicBezTo>
                  <a:cubicBezTo>
                    <a:pt x="9940" y="9042"/>
                    <a:pt x="10007" y="5407"/>
                    <a:pt x="10074" y="1771"/>
                  </a:cubicBezTo>
                  <a:cubicBezTo>
                    <a:pt x="10107" y="1671"/>
                    <a:pt x="10107" y="1570"/>
                    <a:pt x="10007" y="1470"/>
                  </a:cubicBezTo>
                  <a:cubicBezTo>
                    <a:pt x="9707" y="1237"/>
                    <a:pt x="9340" y="1170"/>
                    <a:pt x="8973" y="1103"/>
                  </a:cubicBezTo>
                  <a:cubicBezTo>
                    <a:pt x="6320" y="368"/>
                    <a:pt x="3575" y="1"/>
                    <a:pt x="79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54"/>
            <p:cNvSpPr/>
            <p:nvPr/>
          </p:nvSpPr>
          <p:spPr>
            <a:xfrm>
              <a:off x="6040975" y="4100925"/>
              <a:ext cx="561250" cy="235500"/>
            </a:xfrm>
            <a:custGeom>
              <a:rect b="b" l="l" r="r" t="t"/>
              <a:pathLst>
                <a:path extrusionOk="0" h="9420" w="22450">
                  <a:moveTo>
                    <a:pt x="11467" y="0"/>
                  </a:moveTo>
                  <a:cubicBezTo>
                    <a:pt x="11294" y="0"/>
                    <a:pt x="11119" y="5"/>
                    <a:pt x="10942" y="13"/>
                  </a:cubicBezTo>
                  <a:cubicBezTo>
                    <a:pt x="7639" y="179"/>
                    <a:pt x="5271" y="1747"/>
                    <a:pt x="3636" y="4549"/>
                  </a:cubicBezTo>
                  <a:cubicBezTo>
                    <a:pt x="3470" y="4883"/>
                    <a:pt x="3236" y="5250"/>
                    <a:pt x="3403" y="5683"/>
                  </a:cubicBezTo>
                  <a:cubicBezTo>
                    <a:pt x="3837" y="6017"/>
                    <a:pt x="4103" y="6417"/>
                    <a:pt x="3837" y="6951"/>
                  </a:cubicBezTo>
                  <a:cubicBezTo>
                    <a:pt x="3615" y="7458"/>
                    <a:pt x="3213" y="7754"/>
                    <a:pt x="2630" y="7754"/>
                  </a:cubicBezTo>
                  <a:cubicBezTo>
                    <a:pt x="2599" y="7754"/>
                    <a:pt x="2568" y="7753"/>
                    <a:pt x="2536" y="7752"/>
                  </a:cubicBezTo>
                  <a:cubicBezTo>
                    <a:pt x="2324" y="7740"/>
                    <a:pt x="2117" y="7737"/>
                    <a:pt x="1910" y="7737"/>
                  </a:cubicBezTo>
                  <a:cubicBezTo>
                    <a:pt x="1498" y="7737"/>
                    <a:pt x="1090" y="7752"/>
                    <a:pt x="668" y="7752"/>
                  </a:cubicBezTo>
                  <a:cubicBezTo>
                    <a:pt x="367" y="7752"/>
                    <a:pt x="67" y="7752"/>
                    <a:pt x="0" y="8152"/>
                  </a:cubicBezTo>
                  <a:cubicBezTo>
                    <a:pt x="201" y="9086"/>
                    <a:pt x="868" y="9419"/>
                    <a:pt x="1702" y="9419"/>
                  </a:cubicBezTo>
                  <a:lnTo>
                    <a:pt x="20715" y="9419"/>
                  </a:lnTo>
                  <a:cubicBezTo>
                    <a:pt x="21649" y="9419"/>
                    <a:pt x="22283" y="8952"/>
                    <a:pt x="22450" y="7952"/>
                  </a:cubicBezTo>
                  <a:cubicBezTo>
                    <a:pt x="22207" y="7769"/>
                    <a:pt x="21942" y="7725"/>
                    <a:pt x="21673" y="7725"/>
                  </a:cubicBezTo>
                  <a:cubicBezTo>
                    <a:pt x="21424" y="7725"/>
                    <a:pt x="21171" y="7763"/>
                    <a:pt x="20926" y="7763"/>
                  </a:cubicBezTo>
                  <a:cubicBezTo>
                    <a:pt x="20855" y="7763"/>
                    <a:pt x="20785" y="7760"/>
                    <a:pt x="20715" y="7752"/>
                  </a:cubicBezTo>
                  <a:cubicBezTo>
                    <a:pt x="20048" y="7651"/>
                    <a:pt x="19281" y="7618"/>
                    <a:pt x="19448" y="6584"/>
                  </a:cubicBezTo>
                  <a:cubicBezTo>
                    <a:pt x="19648" y="6317"/>
                    <a:pt x="19548" y="6050"/>
                    <a:pt x="19448" y="5783"/>
                  </a:cubicBezTo>
                  <a:cubicBezTo>
                    <a:pt x="18747" y="4282"/>
                    <a:pt x="17947" y="2881"/>
                    <a:pt x="16646" y="1814"/>
                  </a:cubicBezTo>
                  <a:cubicBezTo>
                    <a:pt x="15114" y="527"/>
                    <a:pt x="13414" y="0"/>
                    <a:pt x="1146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54"/>
            <p:cNvSpPr/>
            <p:nvPr/>
          </p:nvSpPr>
          <p:spPr>
            <a:xfrm>
              <a:off x="6597200" y="4183575"/>
              <a:ext cx="974050" cy="50725"/>
            </a:xfrm>
            <a:custGeom>
              <a:rect b="b" l="l" r="r" t="t"/>
              <a:pathLst>
                <a:path extrusionOk="0" h="2029" w="38962">
                  <a:moveTo>
                    <a:pt x="15286" y="1"/>
                  </a:moveTo>
                  <a:cubicBezTo>
                    <a:pt x="13709" y="1"/>
                    <a:pt x="12128" y="53"/>
                    <a:pt x="10542" y="176"/>
                  </a:cubicBezTo>
                  <a:cubicBezTo>
                    <a:pt x="7006" y="443"/>
                    <a:pt x="3436" y="876"/>
                    <a:pt x="1" y="1844"/>
                  </a:cubicBezTo>
                  <a:cubicBezTo>
                    <a:pt x="153" y="1996"/>
                    <a:pt x="327" y="2029"/>
                    <a:pt x="499" y="2029"/>
                  </a:cubicBezTo>
                  <a:cubicBezTo>
                    <a:pt x="627" y="2029"/>
                    <a:pt x="754" y="2010"/>
                    <a:pt x="868" y="2010"/>
                  </a:cubicBezTo>
                  <a:lnTo>
                    <a:pt x="37894" y="2010"/>
                  </a:lnTo>
                  <a:cubicBezTo>
                    <a:pt x="38052" y="2010"/>
                    <a:pt x="38215" y="2029"/>
                    <a:pt x="38374" y="2029"/>
                  </a:cubicBezTo>
                  <a:cubicBezTo>
                    <a:pt x="38586" y="2029"/>
                    <a:pt x="38790" y="1996"/>
                    <a:pt x="38962" y="1844"/>
                  </a:cubicBezTo>
                  <a:cubicBezTo>
                    <a:pt x="35926" y="1577"/>
                    <a:pt x="32857" y="1310"/>
                    <a:pt x="29789" y="976"/>
                  </a:cubicBezTo>
                  <a:cubicBezTo>
                    <a:pt x="24955" y="498"/>
                    <a:pt x="20139" y="1"/>
                    <a:pt x="15286" y="1"/>
                  </a:cubicBezTo>
                  <a:close/>
                </a:path>
              </a:pathLst>
            </a:custGeom>
            <a:solidFill>
              <a:srgbClr val="6657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54"/>
            <p:cNvSpPr/>
            <p:nvPr/>
          </p:nvSpPr>
          <p:spPr>
            <a:xfrm>
              <a:off x="4926850" y="4182950"/>
              <a:ext cx="1151675" cy="51350"/>
            </a:xfrm>
            <a:custGeom>
              <a:rect b="b" l="l" r="r" t="t"/>
              <a:pathLst>
                <a:path extrusionOk="0" h="2054" w="46067">
                  <a:moveTo>
                    <a:pt x="31628" y="0"/>
                  </a:moveTo>
                  <a:cubicBezTo>
                    <a:pt x="30815" y="0"/>
                    <a:pt x="30001" y="12"/>
                    <a:pt x="29188" y="34"/>
                  </a:cubicBezTo>
                  <a:cubicBezTo>
                    <a:pt x="19448" y="268"/>
                    <a:pt x="9741" y="1335"/>
                    <a:pt x="0" y="1869"/>
                  </a:cubicBezTo>
                  <a:cubicBezTo>
                    <a:pt x="153" y="2021"/>
                    <a:pt x="338" y="2054"/>
                    <a:pt x="531" y="2054"/>
                  </a:cubicBezTo>
                  <a:cubicBezTo>
                    <a:pt x="676" y="2054"/>
                    <a:pt x="825" y="2035"/>
                    <a:pt x="968" y="2035"/>
                  </a:cubicBezTo>
                  <a:lnTo>
                    <a:pt x="45199" y="2035"/>
                  </a:lnTo>
                  <a:cubicBezTo>
                    <a:pt x="45328" y="2035"/>
                    <a:pt x="45463" y="2054"/>
                    <a:pt x="45593" y="2054"/>
                  </a:cubicBezTo>
                  <a:cubicBezTo>
                    <a:pt x="45767" y="2054"/>
                    <a:pt x="45933" y="2021"/>
                    <a:pt x="46067" y="1869"/>
                  </a:cubicBezTo>
                  <a:cubicBezTo>
                    <a:pt x="45433" y="1669"/>
                    <a:pt x="44766" y="1435"/>
                    <a:pt x="44098" y="1268"/>
                  </a:cubicBezTo>
                  <a:cubicBezTo>
                    <a:pt x="39992" y="319"/>
                    <a:pt x="35816" y="0"/>
                    <a:pt x="31628" y="0"/>
                  </a:cubicBezTo>
                  <a:close/>
                </a:path>
              </a:pathLst>
            </a:custGeom>
            <a:solidFill>
              <a:srgbClr val="6657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54"/>
            <p:cNvSpPr/>
            <p:nvPr/>
          </p:nvSpPr>
          <p:spPr>
            <a:xfrm>
              <a:off x="5789125" y="3848550"/>
              <a:ext cx="254375" cy="58400"/>
            </a:xfrm>
            <a:custGeom>
              <a:rect b="b" l="l" r="r" t="t"/>
              <a:pathLst>
                <a:path extrusionOk="0" h="2336" w="10175">
                  <a:moveTo>
                    <a:pt x="1902" y="67"/>
                  </a:moveTo>
                  <a:cubicBezTo>
                    <a:pt x="1168" y="101"/>
                    <a:pt x="368" y="0"/>
                    <a:pt x="1" y="868"/>
                  </a:cubicBezTo>
                  <a:cubicBezTo>
                    <a:pt x="81" y="1048"/>
                    <a:pt x="197" y="1084"/>
                    <a:pt x="334" y="1084"/>
                  </a:cubicBezTo>
                  <a:cubicBezTo>
                    <a:pt x="426" y="1084"/>
                    <a:pt x="528" y="1068"/>
                    <a:pt x="634" y="1068"/>
                  </a:cubicBezTo>
                  <a:cubicBezTo>
                    <a:pt x="927" y="1056"/>
                    <a:pt x="1220" y="1048"/>
                    <a:pt x="1513" y="1048"/>
                  </a:cubicBezTo>
                  <a:cubicBezTo>
                    <a:pt x="2021" y="1048"/>
                    <a:pt x="2529" y="1071"/>
                    <a:pt x="3036" y="1135"/>
                  </a:cubicBezTo>
                  <a:cubicBezTo>
                    <a:pt x="5271" y="1368"/>
                    <a:pt x="7506" y="1802"/>
                    <a:pt x="9708" y="2335"/>
                  </a:cubicBezTo>
                  <a:cubicBezTo>
                    <a:pt x="10175" y="2102"/>
                    <a:pt x="10141" y="1802"/>
                    <a:pt x="9908" y="1435"/>
                  </a:cubicBezTo>
                  <a:cubicBezTo>
                    <a:pt x="7306" y="568"/>
                    <a:pt x="4604" y="201"/>
                    <a:pt x="1902" y="67"/>
                  </a:cubicBezTo>
                  <a:close/>
                </a:path>
              </a:pathLst>
            </a:custGeom>
            <a:solidFill>
              <a:srgbClr val="986E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54"/>
            <p:cNvSpPr/>
            <p:nvPr/>
          </p:nvSpPr>
          <p:spPr>
            <a:xfrm>
              <a:off x="6568850" y="3883300"/>
              <a:ext cx="1288450" cy="137775"/>
            </a:xfrm>
            <a:custGeom>
              <a:rect b="b" l="l" r="r" t="t"/>
              <a:pathLst>
                <a:path extrusionOk="0" h="5511" w="51538">
                  <a:moveTo>
                    <a:pt x="18760" y="0"/>
                  </a:moveTo>
                  <a:cubicBezTo>
                    <a:pt x="13883" y="0"/>
                    <a:pt x="9161" y="929"/>
                    <a:pt x="4570" y="2647"/>
                  </a:cubicBezTo>
                  <a:cubicBezTo>
                    <a:pt x="3003" y="3214"/>
                    <a:pt x="1435" y="3881"/>
                    <a:pt x="1" y="4815"/>
                  </a:cubicBezTo>
                  <a:cubicBezTo>
                    <a:pt x="1535" y="4281"/>
                    <a:pt x="3003" y="3681"/>
                    <a:pt x="4537" y="3180"/>
                  </a:cubicBezTo>
                  <a:cubicBezTo>
                    <a:pt x="8573" y="1813"/>
                    <a:pt x="12676" y="912"/>
                    <a:pt x="16979" y="745"/>
                  </a:cubicBezTo>
                  <a:cubicBezTo>
                    <a:pt x="17444" y="731"/>
                    <a:pt x="17909" y="725"/>
                    <a:pt x="18373" y="725"/>
                  </a:cubicBezTo>
                  <a:cubicBezTo>
                    <a:pt x="22366" y="725"/>
                    <a:pt x="26314" y="1218"/>
                    <a:pt x="30289" y="1846"/>
                  </a:cubicBezTo>
                  <a:cubicBezTo>
                    <a:pt x="36226" y="2780"/>
                    <a:pt x="42164" y="3948"/>
                    <a:pt x="48102" y="5015"/>
                  </a:cubicBezTo>
                  <a:cubicBezTo>
                    <a:pt x="49069" y="5214"/>
                    <a:pt x="50012" y="5510"/>
                    <a:pt x="51014" y="5510"/>
                  </a:cubicBezTo>
                  <a:cubicBezTo>
                    <a:pt x="51186" y="5510"/>
                    <a:pt x="51361" y="5502"/>
                    <a:pt x="51537" y="5482"/>
                  </a:cubicBezTo>
                  <a:cubicBezTo>
                    <a:pt x="48502" y="4782"/>
                    <a:pt x="45466" y="4048"/>
                    <a:pt x="42397" y="3414"/>
                  </a:cubicBezTo>
                  <a:cubicBezTo>
                    <a:pt x="39062" y="2713"/>
                    <a:pt x="35693" y="2080"/>
                    <a:pt x="32324" y="1446"/>
                  </a:cubicBezTo>
                  <a:cubicBezTo>
                    <a:pt x="28454" y="712"/>
                    <a:pt x="24551" y="245"/>
                    <a:pt x="20615" y="45"/>
                  </a:cubicBezTo>
                  <a:cubicBezTo>
                    <a:pt x="19994" y="15"/>
                    <a:pt x="19376" y="0"/>
                    <a:pt x="18760" y="0"/>
                  </a:cubicBezTo>
                  <a:close/>
                </a:path>
              </a:pathLst>
            </a:custGeom>
            <a:solidFill>
              <a:srgbClr val="9580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54"/>
            <p:cNvSpPr/>
            <p:nvPr/>
          </p:nvSpPr>
          <p:spPr>
            <a:xfrm>
              <a:off x="6568025" y="3982950"/>
              <a:ext cx="803925" cy="105800"/>
            </a:xfrm>
            <a:custGeom>
              <a:rect b="b" l="l" r="r" t="t"/>
              <a:pathLst>
                <a:path extrusionOk="0" h="4232" w="32157">
                  <a:moveTo>
                    <a:pt x="18432" y="0"/>
                  </a:moveTo>
                  <a:cubicBezTo>
                    <a:pt x="12165" y="0"/>
                    <a:pt x="6004" y="1171"/>
                    <a:pt x="0" y="4231"/>
                  </a:cubicBezTo>
                  <a:cubicBezTo>
                    <a:pt x="6421" y="1536"/>
                    <a:pt x="12993" y="477"/>
                    <a:pt x="19656" y="477"/>
                  </a:cubicBezTo>
                  <a:cubicBezTo>
                    <a:pt x="23793" y="477"/>
                    <a:pt x="27965" y="885"/>
                    <a:pt x="32156" y="1563"/>
                  </a:cubicBezTo>
                  <a:cubicBezTo>
                    <a:pt x="27540" y="611"/>
                    <a:pt x="22958" y="0"/>
                    <a:pt x="18432" y="0"/>
                  </a:cubicBezTo>
                  <a:close/>
                </a:path>
              </a:pathLst>
            </a:custGeom>
            <a:solidFill>
              <a:srgbClr val="9580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54"/>
            <p:cNvSpPr/>
            <p:nvPr/>
          </p:nvSpPr>
          <p:spPr>
            <a:xfrm>
              <a:off x="6658075" y="4079275"/>
              <a:ext cx="633825" cy="61175"/>
            </a:xfrm>
            <a:custGeom>
              <a:rect b="b" l="l" r="r" t="t"/>
              <a:pathLst>
                <a:path extrusionOk="0" h="2447" w="25353">
                  <a:moveTo>
                    <a:pt x="13349" y="1"/>
                  </a:moveTo>
                  <a:cubicBezTo>
                    <a:pt x="8869" y="1"/>
                    <a:pt x="4416" y="663"/>
                    <a:pt x="1" y="2446"/>
                  </a:cubicBezTo>
                  <a:cubicBezTo>
                    <a:pt x="4691" y="970"/>
                    <a:pt x="9412" y="426"/>
                    <a:pt x="14154" y="426"/>
                  </a:cubicBezTo>
                  <a:cubicBezTo>
                    <a:pt x="17876" y="426"/>
                    <a:pt x="21611" y="761"/>
                    <a:pt x="25352" y="1246"/>
                  </a:cubicBezTo>
                  <a:cubicBezTo>
                    <a:pt x="21334" y="524"/>
                    <a:pt x="17331" y="1"/>
                    <a:pt x="13349" y="1"/>
                  </a:cubicBezTo>
                  <a:close/>
                </a:path>
              </a:pathLst>
            </a:custGeom>
            <a:solidFill>
              <a:srgbClr val="9580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54"/>
            <p:cNvSpPr/>
            <p:nvPr/>
          </p:nvSpPr>
          <p:spPr>
            <a:xfrm>
              <a:off x="4968550" y="3846625"/>
              <a:ext cx="867300" cy="134550"/>
            </a:xfrm>
            <a:custGeom>
              <a:rect b="b" l="l" r="r" t="t"/>
              <a:pathLst>
                <a:path extrusionOk="0" h="5382" w="34692">
                  <a:moveTo>
                    <a:pt x="34175" y="0"/>
                  </a:moveTo>
                  <a:cubicBezTo>
                    <a:pt x="34052" y="0"/>
                    <a:pt x="33924" y="11"/>
                    <a:pt x="33791" y="11"/>
                  </a:cubicBezTo>
                  <a:cubicBezTo>
                    <a:pt x="30689" y="11"/>
                    <a:pt x="27620" y="11"/>
                    <a:pt x="24518" y="344"/>
                  </a:cubicBezTo>
                  <a:cubicBezTo>
                    <a:pt x="21516" y="645"/>
                    <a:pt x="18547" y="1078"/>
                    <a:pt x="15611" y="1612"/>
                  </a:cubicBezTo>
                  <a:cubicBezTo>
                    <a:pt x="12042" y="2246"/>
                    <a:pt x="8540" y="3180"/>
                    <a:pt x="5004" y="3980"/>
                  </a:cubicBezTo>
                  <a:cubicBezTo>
                    <a:pt x="3336" y="4347"/>
                    <a:pt x="1668" y="4814"/>
                    <a:pt x="0" y="5248"/>
                  </a:cubicBezTo>
                  <a:cubicBezTo>
                    <a:pt x="134" y="5337"/>
                    <a:pt x="267" y="5381"/>
                    <a:pt x="391" y="5381"/>
                  </a:cubicBezTo>
                  <a:cubicBezTo>
                    <a:pt x="452" y="5381"/>
                    <a:pt x="512" y="5370"/>
                    <a:pt x="567" y="5348"/>
                  </a:cubicBezTo>
                  <a:cubicBezTo>
                    <a:pt x="6471" y="3947"/>
                    <a:pt x="12376" y="2679"/>
                    <a:pt x="18380" y="1812"/>
                  </a:cubicBezTo>
                  <a:cubicBezTo>
                    <a:pt x="22333" y="1227"/>
                    <a:pt x="26309" y="945"/>
                    <a:pt x="30288" y="945"/>
                  </a:cubicBezTo>
                  <a:cubicBezTo>
                    <a:pt x="31078" y="945"/>
                    <a:pt x="31867" y="956"/>
                    <a:pt x="32657" y="978"/>
                  </a:cubicBezTo>
                  <a:cubicBezTo>
                    <a:pt x="32724" y="945"/>
                    <a:pt x="32790" y="945"/>
                    <a:pt x="32824" y="945"/>
                  </a:cubicBezTo>
                  <a:cubicBezTo>
                    <a:pt x="33391" y="544"/>
                    <a:pt x="34125" y="544"/>
                    <a:pt x="34692" y="144"/>
                  </a:cubicBezTo>
                  <a:cubicBezTo>
                    <a:pt x="34531" y="24"/>
                    <a:pt x="34359" y="0"/>
                    <a:pt x="34175" y="0"/>
                  </a:cubicBezTo>
                  <a:close/>
                </a:path>
              </a:pathLst>
            </a:custGeom>
            <a:solidFill>
              <a:srgbClr val="9580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54"/>
            <p:cNvSpPr/>
            <p:nvPr/>
          </p:nvSpPr>
          <p:spPr>
            <a:xfrm>
              <a:off x="5132000" y="4031975"/>
              <a:ext cx="656850" cy="60100"/>
            </a:xfrm>
            <a:custGeom>
              <a:rect b="b" l="l" r="r" t="t"/>
              <a:pathLst>
                <a:path extrusionOk="0" h="2404" w="26274">
                  <a:moveTo>
                    <a:pt x="21650" y="0"/>
                  </a:moveTo>
                  <a:cubicBezTo>
                    <a:pt x="19355" y="0"/>
                    <a:pt x="17052" y="131"/>
                    <a:pt x="14777" y="302"/>
                  </a:cubicBezTo>
                  <a:cubicBezTo>
                    <a:pt x="11775" y="502"/>
                    <a:pt x="8806" y="869"/>
                    <a:pt x="5838" y="1336"/>
                  </a:cubicBezTo>
                  <a:cubicBezTo>
                    <a:pt x="3903" y="1670"/>
                    <a:pt x="1935" y="1870"/>
                    <a:pt x="0" y="2404"/>
                  </a:cubicBezTo>
                  <a:cubicBezTo>
                    <a:pt x="6878" y="1534"/>
                    <a:pt x="13756" y="581"/>
                    <a:pt x="20700" y="581"/>
                  </a:cubicBezTo>
                  <a:cubicBezTo>
                    <a:pt x="22546" y="581"/>
                    <a:pt x="24396" y="649"/>
                    <a:pt x="26252" y="803"/>
                  </a:cubicBezTo>
                  <a:cubicBezTo>
                    <a:pt x="26273" y="212"/>
                    <a:pt x="26161" y="115"/>
                    <a:pt x="25941" y="115"/>
                  </a:cubicBezTo>
                  <a:cubicBezTo>
                    <a:pt x="25833" y="115"/>
                    <a:pt x="25699" y="138"/>
                    <a:pt x="25542" y="138"/>
                  </a:cubicBezTo>
                  <a:cubicBezTo>
                    <a:pt x="25513" y="138"/>
                    <a:pt x="25483" y="137"/>
                    <a:pt x="25452" y="135"/>
                  </a:cubicBezTo>
                  <a:cubicBezTo>
                    <a:pt x="24191" y="40"/>
                    <a:pt x="22921" y="0"/>
                    <a:pt x="21650" y="0"/>
                  </a:cubicBezTo>
                  <a:close/>
                </a:path>
              </a:pathLst>
            </a:custGeom>
            <a:solidFill>
              <a:srgbClr val="9580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54"/>
            <p:cNvSpPr/>
            <p:nvPr/>
          </p:nvSpPr>
          <p:spPr>
            <a:xfrm>
              <a:off x="5222050" y="4120775"/>
              <a:ext cx="567100" cy="37175"/>
            </a:xfrm>
            <a:custGeom>
              <a:rect b="b" l="l" r="r" t="t"/>
              <a:pathLst>
                <a:path extrusionOk="0" h="1487" w="22684">
                  <a:moveTo>
                    <a:pt x="18213" y="0"/>
                  </a:moveTo>
                  <a:cubicBezTo>
                    <a:pt x="12110" y="0"/>
                    <a:pt x="6034" y="334"/>
                    <a:pt x="1" y="1487"/>
                  </a:cubicBezTo>
                  <a:cubicBezTo>
                    <a:pt x="5667" y="860"/>
                    <a:pt x="11333" y="497"/>
                    <a:pt x="17028" y="497"/>
                  </a:cubicBezTo>
                  <a:cubicBezTo>
                    <a:pt x="18910" y="497"/>
                    <a:pt x="20795" y="537"/>
                    <a:pt x="22684" y="620"/>
                  </a:cubicBezTo>
                  <a:cubicBezTo>
                    <a:pt x="22684" y="420"/>
                    <a:pt x="22684" y="253"/>
                    <a:pt x="22684" y="53"/>
                  </a:cubicBezTo>
                  <a:cubicBezTo>
                    <a:pt x="21192" y="20"/>
                    <a:pt x="19701" y="0"/>
                    <a:pt x="18213" y="0"/>
                  </a:cubicBezTo>
                  <a:close/>
                </a:path>
              </a:pathLst>
            </a:custGeom>
            <a:solidFill>
              <a:srgbClr val="9580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54"/>
            <p:cNvSpPr/>
            <p:nvPr/>
          </p:nvSpPr>
          <p:spPr>
            <a:xfrm>
              <a:off x="5318800" y="3954400"/>
              <a:ext cx="466175" cy="41775"/>
            </a:xfrm>
            <a:custGeom>
              <a:rect b="b" l="l" r="r" t="t"/>
              <a:pathLst>
                <a:path extrusionOk="0" h="1671" w="18647">
                  <a:moveTo>
                    <a:pt x="17861" y="0"/>
                  </a:moveTo>
                  <a:cubicBezTo>
                    <a:pt x="17756" y="0"/>
                    <a:pt x="17651" y="3"/>
                    <a:pt x="17546" y="3"/>
                  </a:cubicBezTo>
                  <a:cubicBezTo>
                    <a:pt x="17373" y="1"/>
                    <a:pt x="17201" y="1"/>
                    <a:pt x="17028" y="1"/>
                  </a:cubicBezTo>
                  <a:cubicBezTo>
                    <a:pt x="13468" y="1"/>
                    <a:pt x="9938" y="323"/>
                    <a:pt x="6438" y="737"/>
                  </a:cubicBezTo>
                  <a:cubicBezTo>
                    <a:pt x="4270" y="1004"/>
                    <a:pt x="2135" y="1370"/>
                    <a:pt x="0" y="1671"/>
                  </a:cubicBezTo>
                  <a:cubicBezTo>
                    <a:pt x="4939" y="1193"/>
                    <a:pt x="9856" y="567"/>
                    <a:pt x="14820" y="567"/>
                  </a:cubicBezTo>
                  <a:cubicBezTo>
                    <a:pt x="16092" y="567"/>
                    <a:pt x="17367" y="608"/>
                    <a:pt x="18647" y="703"/>
                  </a:cubicBezTo>
                  <a:cubicBezTo>
                    <a:pt x="18647" y="503"/>
                    <a:pt x="18647" y="303"/>
                    <a:pt x="18647" y="136"/>
                  </a:cubicBezTo>
                  <a:cubicBezTo>
                    <a:pt x="18385" y="17"/>
                    <a:pt x="18123" y="0"/>
                    <a:pt x="17861" y="0"/>
                  </a:cubicBezTo>
                  <a:close/>
                </a:path>
              </a:pathLst>
            </a:custGeom>
            <a:solidFill>
              <a:srgbClr val="9580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54"/>
            <p:cNvSpPr/>
            <p:nvPr/>
          </p:nvSpPr>
          <p:spPr>
            <a:xfrm>
              <a:off x="6031800" y="3884400"/>
              <a:ext cx="217675" cy="149300"/>
            </a:xfrm>
            <a:custGeom>
              <a:rect b="b" l="l" r="r" t="t"/>
              <a:pathLst>
                <a:path extrusionOk="0" h="5972" w="8707">
                  <a:moveTo>
                    <a:pt x="201" y="1"/>
                  </a:moveTo>
                  <a:lnTo>
                    <a:pt x="201" y="1"/>
                  </a:lnTo>
                  <a:cubicBezTo>
                    <a:pt x="234" y="301"/>
                    <a:pt x="201" y="635"/>
                    <a:pt x="1" y="901"/>
                  </a:cubicBezTo>
                  <a:cubicBezTo>
                    <a:pt x="34" y="968"/>
                    <a:pt x="34" y="1035"/>
                    <a:pt x="34" y="1102"/>
                  </a:cubicBezTo>
                  <a:cubicBezTo>
                    <a:pt x="3403" y="1902"/>
                    <a:pt x="6172" y="3737"/>
                    <a:pt x="8707" y="5972"/>
                  </a:cubicBezTo>
                  <a:cubicBezTo>
                    <a:pt x="6605" y="2936"/>
                    <a:pt x="3636" y="1168"/>
                    <a:pt x="201" y="1"/>
                  </a:cubicBezTo>
                  <a:close/>
                </a:path>
              </a:pathLst>
            </a:custGeom>
            <a:solidFill>
              <a:srgbClr val="9580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54"/>
            <p:cNvSpPr/>
            <p:nvPr/>
          </p:nvSpPr>
          <p:spPr>
            <a:xfrm>
              <a:off x="5845000" y="4127100"/>
              <a:ext cx="140125" cy="31700"/>
            </a:xfrm>
            <a:custGeom>
              <a:rect b="b" l="l" r="r" t="t"/>
              <a:pathLst>
                <a:path extrusionOk="0" h="1268" w="5605">
                  <a:moveTo>
                    <a:pt x="1613" y="0"/>
                  </a:moveTo>
                  <a:cubicBezTo>
                    <a:pt x="1267" y="0"/>
                    <a:pt x="918" y="38"/>
                    <a:pt x="568" y="133"/>
                  </a:cubicBezTo>
                  <a:cubicBezTo>
                    <a:pt x="301" y="167"/>
                    <a:pt x="101" y="300"/>
                    <a:pt x="1" y="533"/>
                  </a:cubicBezTo>
                  <a:cubicBezTo>
                    <a:pt x="1869" y="767"/>
                    <a:pt x="3737" y="1034"/>
                    <a:pt x="5605" y="1267"/>
                  </a:cubicBezTo>
                  <a:cubicBezTo>
                    <a:pt x="5304" y="1034"/>
                    <a:pt x="5004" y="800"/>
                    <a:pt x="4704" y="533"/>
                  </a:cubicBezTo>
                  <a:cubicBezTo>
                    <a:pt x="4659" y="556"/>
                    <a:pt x="4617" y="565"/>
                    <a:pt x="4577" y="565"/>
                  </a:cubicBezTo>
                  <a:cubicBezTo>
                    <a:pt x="4442" y="565"/>
                    <a:pt x="4333" y="459"/>
                    <a:pt x="4204" y="433"/>
                  </a:cubicBezTo>
                  <a:cubicBezTo>
                    <a:pt x="3344" y="242"/>
                    <a:pt x="2485" y="0"/>
                    <a:pt x="1613" y="0"/>
                  </a:cubicBezTo>
                  <a:close/>
                </a:path>
              </a:pathLst>
            </a:custGeom>
            <a:solidFill>
              <a:srgbClr val="9580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54"/>
            <p:cNvSpPr/>
            <p:nvPr/>
          </p:nvSpPr>
          <p:spPr>
            <a:xfrm>
              <a:off x="5542275" y="2440275"/>
              <a:ext cx="2090700" cy="1606775"/>
            </a:xfrm>
            <a:custGeom>
              <a:rect b="b" l="l" r="r" t="t"/>
              <a:pathLst>
                <a:path extrusionOk="0" h="64271" w="83628">
                  <a:moveTo>
                    <a:pt x="17063" y="0"/>
                  </a:moveTo>
                  <a:cubicBezTo>
                    <a:pt x="16874" y="0"/>
                    <a:pt x="16663" y="70"/>
                    <a:pt x="16413" y="225"/>
                  </a:cubicBezTo>
                  <a:cubicBezTo>
                    <a:pt x="13344" y="2193"/>
                    <a:pt x="10242" y="4127"/>
                    <a:pt x="7139" y="6062"/>
                  </a:cubicBezTo>
                  <a:cubicBezTo>
                    <a:pt x="4771" y="7530"/>
                    <a:pt x="2369" y="9031"/>
                    <a:pt x="1" y="10499"/>
                  </a:cubicBezTo>
                  <a:cubicBezTo>
                    <a:pt x="1602" y="12000"/>
                    <a:pt x="3237" y="13501"/>
                    <a:pt x="4804" y="15035"/>
                  </a:cubicBezTo>
                  <a:cubicBezTo>
                    <a:pt x="7073" y="17237"/>
                    <a:pt x="9341" y="19472"/>
                    <a:pt x="11476" y="21807"/>
                  </a:cubicBezTo>
                  <a:cubicBezTo>
                    <a:pt x="13110" y="23608"/>
                    <a:pt x="14778" y="25376"/>
                    <a:pt x="16379" y="27177"/>
                  </a:cubicBezTo>
                  <a:cubicBezTo>
                    <a:pt x="19815" y="31113"/>
                    <a:pt x="23084" y="35183"/>
                    <a:pt x="26086" y="39486"/>
                  </a:cubicBezTo>
                  <a:cubicBezTo>
                    <a:pt x="28254" y="42588"/>
                    <a:pt x="30389" y="45724"/>
                    <a:pt x="31957" y="49193"/>
                  </a:cubicBezTo>
                  <a:cubicBezTo>
                    <a:pt x="33191" y="51895"/>
                    <a:pt x="33992" y="54664"/>
                    <a:pt x="34325" y="57599"/>
                  </a:cubicBezTo>
                  <a:cubicBezTo>
                    <a:pt x="34325" y="57833"/>
                    <a:pt x="34225" y="58199"/>
                    <a:pt x="34559" y="58266"/>
                  </a:cubicBezTo>
                  <a:lnTo>
                    <a:pt x="34559" y="64270"/>
                  </a:lnTo>
                  <a:cubicBezTo>
                    <a:pt x="36293" y="61869"/>
                    <a:pt x="37928" y="59634"/>
                    <a:pt x="39562" y="57366"/>
                  </a:cubicBezTo>
                  <a:cubicBezTo>
                    <a:pt x="39578" y="57367"/>
                    <a:pt x="39594" y="57367"/>
                    <a:pt x="39609" y="57367"/>
                  </a:cubicBezTo>
                  <a:cubicBezTo>
                    <a:pt x="39976" y="57367"/>
                    <a:pt x="40137" y="56988"/>
                    <a:pt x="40330" y="56732"/>
                  </a:cubicBezTo>
                  <a:cubicBezTo>
                    <a:pt x="43232" y="52896"/>
                    <a:pt x="46334" y="49226"/>
                    <a:pt x="49603" y="45690"/>
                  </a:cubicBezTo>
                  <a:cubicBezTo>
                    <a:pt x="53439" y="41521"/>
                    <a:pt x="57642" y="37751"/>
                    <a:pt x="62345" y="34583"/>
                  </a:cubicBezTo>
                  <a:lnTo>
                    <a:pt x="62345" y="34616"/>
                  </a:lnTo>
                  <a:cubicBezTo>
                    <a:pt x="63046" y="34082"/>
                    <a:pt x="63846" y="33715"/>
                    <a:pt x="64547" y="33215"/>
                  </a:cubicBezTo>
                  <a:cubicBezTo>
                    <a:pt x="69417" y="30046"/>
                    <a:pt x="74554" y="27377"/>
                    <a:pt x="79858" y="24976"/>
                  </a:cubicBezTo>
                  <a:cubicBezTo>
                    <a:pt x="79958" y="24942"/>
                    <a:pt x="80225" y="24809"/>
                    <a:pt x="80558" y="24642"/>
                  </a:cubicBezTo>
                  <a:cubicBezTo>
                    <a:pt x="81793" y="24008"/>
                    <a:pt x="82827" y="23541"/>
                    <a:pt x="83627" y="23208"/>
                  </a:cubicBezTo>
                  <a:lnTo>
                    <a:pt x="83627" y="23208"/>
                  </a:lnTo>
                  <a:cubicBezTo>
                    <a:pt x="82460" y="23541"/>
                    <a:pt x="80592" y="24142"/>
                    <a:pt x="78323" y="24842"/>
                  </a:cubicBezTo>
                  <a:cubicBezTo>
                    <a:pt x="76422" y="25409"/>
                    <a:pt x="73487" y="26310"/>
                    <a:pt x="69984" y="27544"/>
                  </a:cubicBezTo>
                  <a:cubicBezTo>
                    <a:pt x="58209" y="31781"/>
                    <a:pt x="49770" y="34883"/>
                    <a:pt x="42698" y="42121"/>
                  </a:cubicBezTo>
                  <a:cubicBezTo>
                    <a:pt x="40997" y="43889"/>
                    <a:pt x="38562" y="46725"/>
                    <a:pt x="36293" y="50794"/>
                  </a:cubicBezTo>
                  <a:cubicBezTo>
                    <a:pt x="36027" y="43255"/>
                    <a:pt x="35059" y="37118"/>
                    <a:pt x="34159" y="32781"/>
                  </a:cubicBezTo>
                  <a:cubicBezTo>
                    <a:pt x="33391" y="29012"/>
                    <a:pt x="32791" y="26177"/>
                    <a:pt x="31390" y="22407"/>
                  </a:cubicBezTo>
                  <a:cubicBezTo>
                    <a:pt x="29422" y="17137"/>
                    <a:pt x="26653" y="12300"/>
                    <a:pt x="23351" y="7730"/>
                  </a:cubicBezTo>
                  <a:cubicBezTo>
                    <a:pt x="21616" y="5328"/>
                    <a:pt x="19782" y="2927"/>
                    <a:pt x="17947" y="592"/>
                  </a:cubicBezTo>
                  <a:cubicBezTo>
                    <a:pt x="17668" y="227"/>
                    <a:pt x="17403" y="0"/>
                    <a:pt x="1706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54"/>
            <p:cNvSpPr/>
            <p:nvPr/>
          </p:nvSpPr>
          <p:spPr>
            <a:xfrm>
              <a:off x="4916850" y="3048800"/>
              <a:ext cx="1384325" cy="812575"/>
            </a:xfrm>
            <a:custGeom>
              <a:rect b="b" l="l" r="r" t="t"/>
              <a:pathLst>
                <a:path extrusionOk="0" h="32503" w="55373">
                  <a:moveTo>
                    <a:pt x="21649" y="1"/>
                  </a:moveTo>
                  <a:cubicBezTo>
                    <a:pt x="21549" y="134"/>
                    <a:pt x="21482" y="268"/>
                    <a:pt x="21349" y="368"/>
                  </a:cubicBezTo>
                  <a:cubicBezTo>
                    <a:pt x="19914" y="1335"/>
                    <a:pt x="18547" y="2369"/>
                    <a:pt x="17179" y="3370"/>
                  </a:cubicBezTo>
                  <a:cubicBezTo>
                    <a:pt x="14077" y="5672"/>
                    <a:pt x="11275" y="8273"/>
                    <a:pt x="8439" y="10909"/>
                  </a:cubicBezTo>
                  <a:cubicBezTo>
                    <a:pt x="5637" y="13511"/>
                    <a:pt x="3002" y="16346"/>
                    <a:pt x="367" y="19148"/>
                  </a:cubicBezTo>
                  <a:cubicBezTo>
                    <a:pt x="200" y="19315"/>
                    <a:pt x="0" y="19481"/>
                    <a:pt x="0" y="19782"/>
                  </a:cubicBezTo>
                  <a:cubicBezTo>
                    <a:pt x="176" y="20016"/>
                    <a:pt x="428" y="20121"/>
                    <a:pt x="712" y="20121"/>
                  </a:cubicBezTo>
                  <a:cubicBezTo>
                    <a:pt x="752" y="20121"/>
                    <a:pt x="793" y="20119"/>
                    <a:pt x="834" y="20115"/>
                  </a:cubicBezTo>
                  <a:cubicBezTo>
                    <a:pt x="893" y="20113"/>
                    <a:pt x="953" y="20112"/>
                    <a:pt x="1012" y="20112"/>
                  </a:cubicBezTo>
                  <a:cubicBezTo>
                    <a:pt x="1849" y="20112"/>
                    <a:pt x="2661" y="20320"/>
                    <a:pt x="3503" y="20382"/>
                  </a:cubicBezTo>
                  <a:cubicBezTo>
                    <a:pt x="7105" y="20649"/>
                    <a:pt x="10674" y="20983"/>
                    <a:pt x="14244" y="21316"/>
                  </a:cubicBezTo>
                  <a:cubicBezTo>
                    <a:pt x="18280" y="21683"/>
                    <a:pt x="22283" y="22083"/>
                    <a:pt x="26285" y="22617"/>
                  </a:cubicBezTo>
                  <a:cubicBezTo>
                    <a:pt x="31623" y="23284"/>
                    <a:pt x="36960" y="24185"/>
                    <a:pt x="42163" y="25619"/>
                  </a:cubicBezTo>
                  <a:cubicBezTo>
                    <a:pt x="45766" y="26620"/>
                    <a:pt x="49269" y="27888"/>
                    <a:pt x="52271" y="30223"/>
                  </a:cubicBezTo>
                  <a:cubicBezTo>
                    <a:pt x="52971" y="30790"/>
                    <a:pt x="53572" y="31457"/>
                    <a:pt x="54239" y="32091"/>
                  </a:cubicBezTo>
                  <a:cubicBezTo>
                    <a:pt x="54401" y="32253"/>
                    <a:pt x="54629" y="32503"/>
                    <a:pt x="54852" y="32503"/>
                  </a:cubicBezTo>
                  <a:cubicBezTo>
                    <a:pt x="54904" y="32503"/>
                    <a:pt x="54955" y="32489"/>
                    <a:pt x="55006" y="32457"/>
                  </a:cubicBezTo>
                  <a:cubicBezTo>
                    <a:pt x="55373" y="32191"/>
                    <a:pt x="55106" y="31824"/>
                    <a:pt x="54973" y="31523"/>
                  </a:cubicBezTo>
                  <a:cubicBezTo>
                    <a:pt x="54706" y="30990"/>
                    <a:pt x="54406" y="30456"/>
                    <a:pt x="54039" y="30022"/>
                  </a:cubicBezTo>
                  <a:cubicBezTo>
                    <a:pt x="53905" y="29889"/>
                    <a:pt x="53772" y="29756"/>
                    <a:pt x="53638" y="29655"/>
                  </a:cubicBezTo>
                  <a:cubicBezTo>
                    <a:pt x="53605" y="29522"/>
                    <a:pt x="53538" y="29422"/>
                    <a:pt x="53505" y="29355"/>
                  </a:cubicBezTo>
                  <a:cubicBezTo>
                    <a:pt x="51036" y="25319"/>
                    <a:pt x="48134" y="21616"/>
                    <a:pt x="44899" y="18181"/>
                  </a:cubicBezTo>
                  <a:cubicBezTo>
                    <a:pt x="42731" y="15846"/>
                    <a:pt x="40462" y="13611"/>
                    <a:pt x="38027" y="11576"/>
                  </a:cubicBezTo>
                  <a:cubicBezTo>
                    <a:pt x="34558" y="8674"/>
                    <a:pt x="30955" y="6005"/>
                    <a:pt x="27253" y="3437"/>
                  </a:cubicBezTo>
                  <a:cubicBezTo>
                    <a:pt x="26252" y="2770"/>
                    <a:pt x="25251" y="2069"/>
                    <a:pt x="24251" y="1402"/>
                  </a:cubicBezTo>
                  <a:cubicBezTo>
                    <a:pt x="24251" y="1469"/>
                    <a:pt x="24251" y="1535"/>
                    <a:pt x="24217" y="1602"/>
                  </a:cubicBezTo>
                  <a:cubicBezTo>
                    <a:pt x="23517" y="835"/>
                    <a:pt x="22716" y="201"/>
                    <a:pt x="21649" y="1"/>
                  </a:cubicBezTo>
                  <a:close/>
                </a:path>
              </a:pathLst>
            </a:custGeom>
            <a:solidFill>
              <a:srgbClr val="F7F7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54"/>
            <p:cNvSpPr/>
            <p:nvPr/>
          </p:nvSpPr>
          <p:spPr>
            <a:xfrm>
              <a:off x="4636650" y="3556550"/>
              <a:ext cx="1722075" cy="527425"/>
            </a:xfrm>
            <a:custGeom>
              <a:rect b="b" l="l" r="r" t="t"/>
              <a:pathLst>
                <a:path extrusionOk="0" h="21097" w="68883">
                  <a:moveTo>
                    <a:pt x="14942" y="1"/>
                  </a:moveTo>
                  <a:cubicBezTo>
                    <a:pt x="14743" y="1"/>
                    <a:pt x="14552" y="46"/>
                    <a:pt x="14377" y="206"/>
                  </a:cubicBezTo>
                  <a:cubicBezTo>
                    <a:pt x="14377" y="406"/>
                    <a:pt x="14277" y="572"/>
                    <a:pt x="14143" y="706"/>
                  </a:cubicBezTo>
                  <a:cubicBezTo>
                    <a:pt x="11542" y="3341"/>
                    <a:pt x="9140" y="6143"/>
                    <a:pt x="6671" y="8912"/>
                  </a:cubicBezTo>
                  <a:cubicBezTo>
                    <a:pt x="4437" y="11447"/>
                    <a:pt x="2135" y="13949"/>
                    <a:pt x="0" y="16617"/>
                  </a:cubicBezTo>
                  <a:cubicBezTo>
                    <a:pt x="3536" y="16217"/>
                    <a:pt x="7038" y="15550"/>
                    <a:pt x="10541" y="14883"/>
                  </a:cubicBezTo>
                  <a:cubicBezTo>
                    <a:pt x="16612" y="13682"/>
                    <a:pt x="22650" y="12314"/>
                    <a:pt x="28687" y="11080"/>
                  </a:cubicBezTo>
                  <a:cubicBezTo>
                    <a:pt x="32857" y="10246"/>
                    <a:pt x="37060" y="9646"/>
                    <a:pt x="41296" y="9379"/>
                  </a:cubicBezTo>
                  <a:cubicBezTo>
                    <a:pt x="42267" y="9325"/>
                    <a:pt x="43240" y="9298"/>
                    <a:pt x="44214" y="9298"/>
                  </a:cubicBezTo>
                  <a:cubicBezTo>
                    <a:pt x="46856" y="9298"/>
                    <a:pt x="49505" y="9498"/>
                    <a:pt x="52137" y="9913"/>
                  </a:cubicBezTo>
                  <a:cubicBezTo>
                    <a:pt x="55740" y="10480"/>
                    <a:pt x="59142" y="11580"/>
                    <a:pt x="62078" y="13782"/>
                  </a:cubicBezTo>
                  <a:cubicBezTo>
                    <a:pt x="64579" y="15650"/>
                    <a:pt x="66581" y="17852"/>
                    <a:pt x="67715" y="20787"/>
                  </a:cubicBezTo>
                  <a:cubicBezTo>
                    <a:pt x="67814" y="21023"/>
                    <a:pt x="67970" y="21097"/>
                    <a:pt x="68144" y="21097"/>
                  </a:cubicBezTo>
                  <a:cubicBezTo>
                    <a:pt x="68264" y="21097"/>
                    <a:pt x="68393" y="21061"/>
                    <a:pt x="68516" y="21020"/>
                  </a:cubicBezTo>
                  <a:cubicBezTo>
                    <a:pt x="68849" y="20820"/>
                    <a:pt x="68883" y="20487"/>
                    <a:pt x="68849" y="20120"/>
                  </a:cubicBezTo>
                  <a:cubicBezTo>
                    <a:pt x="68749" y="19453"/>
                    <a:pt x="68682" y="18752"/>
                    <a:pt x="68349" y="18118"/>
                  </a:cubicBezTo>
                  <a:cubicBezTo>
                    <a:pt x="68215" y="17918"/>
                    <a:pt x="68115" y="17718"/>
                    <a:pt x="68015" y="17518"/>
                  </a:cubicBezTo>
                  <a:cubicBezTo>
                    <a:pt x="67348" y="14382"/>
                    <a:pt x="65513" y="11947"/>
                    <a:pt x="63078" y="9913"/>
                  </a:cubicBezTo>
                  <a:cubicBezTo>
                    <a:pt x="60977" y="8178"/>
                    <a:pt x="58408" y="7144"/>
                    <a:pt x="55840" y="6243"/>
                  </a:cubicBezTo>
                  <a:cubicBezTo>
                    <a:pt x="50503" y="4409"/>
                    <a:pt x="44999" y="3408"/>
                    <a:pt x="39462" y="2641"/>
                  </a:cubicBezTo>
                  <a:cubicBezTo>
                    <a:pt x="36559" y="2240"/>
                    <a:pt x="33624" y="1873"/>
                    <a:pt x="30689" y="1640"/>
                  </a:cubicBezTo>
                  <a:cubicBezTo>
                    <a:pt x="27686" y="1406"/>
                    <a:pt x="24684" y="1073"/>
                    <a:pt x="21649" y="773"/>
                  </a:cubicBezTo>
                  <a:cubicBezTo>
                    <a:pt x="20664" y="744"/>
                    <a:pt x="19679" y="550"/>
                    <a:pt x="18674" y="550"/>
                  </a:cubicBezTo>
                  <a:cubicBezTo>
                    <a:pt x="18488" y="550"/>
                    <a:pt x="18301" y="557"/>
                    <a:pt x="18113" y="572"/>
                  </a:cubicBezTo>
                  <a:cubicBezTo>
                    <a:pt x="18113" y="572"/>
                    <a:pt x="18113" y="572"/>
                    <a:pt x="18113" y="606"/>
                  </a:cubicBezTo>
                  <a:cubicBezTo>
                    <a:pt x="18080" y="572"/>
                    <a:pt x="18080" y="506"/>
                    <a:pt x="18046" y="472"/>
                  </a:cubicBezTo>
                  <a:cubicBezTo>
                    <a:pt x="17246" y="172"/>
                    <a:pt x="16412" y="206"/>
                    <a:pt x="15611" y="72"/>
                  </a:cubicBezTo>
                  <a:cubicBezTo>
                    <a:pt x="15385" y="55"/>
                    <a:pt x="15159" y="1"/>
                    <a:pt x="14942" y="1"/>
                  </a:cubicBezTo>
                  <a:close/>
                </a:path>
              </a:pathLst>
            </a:custGeom>
            <a:solidFill>
              <a:srgbClr val="F7F7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54"/>
            <p:cNvSpPr/>
            <p:nvPr/>
          </p:nvSpPr>
          <p:spPr>
            <a:xfrm>
              <a:off x="5317950" y="2758600"/>
              <a:ext cx="1082475" cy="1322650"/>
            </a:xfrm>
            <a:custGeom>
              <a:rect b="b" l="l" r="r" t="t"/>
              <a:pathLst>
                <a:path extrusionOk="0" h="52906" w="43299">
                  <a:moveTo>
                    <a:pt x="11109" y="1"/>
                  </a:moveTo>
                  <a:cubicBezTo>
                    <a:pt x="11109" y="1"/>
                    <a:pt x="11042" y="34"/>
                    <a:pt x="11009" y="34"/>
                  </a:cubicBezTo>
                  <a:cubicBezTo>
                    <a:pt x="10909" y="267"/>
                    <a:pt x="10742" y="434"/>
                    <a:pt x="10508" y="534"/>
                  </a:cubicBezTo>
                  <a:cubicBezTo>
                    <a:pt x="6806" y="2536"/>
                    <a:pt x="3403" y="5004"/>
                    <a:pt x="1" y="7473"/>
                  </a:cubicBezTo>
                  <a:cubicBezTo>
                    <a:pt x="268" y="7873"/>
                    <a:pt x="701" y="8106"/>
                    <a:pt x="1102" y="8340"/>
                  </a:cubicBezTo>
                  <a:cubicBezTo>
                    <a:pt x="7506" y="12409"/>
                    <a:pt x="13877" y="16579"/>
                    <a:pt x="19948" y="21216"/>
                  </a:cubicBezTo>
                  <a:cubicBezTo>
                    <a:pt x="23885" y="24251"/>
                    <a:pt x="27487" y="27654"/>
                    <a:pt x="30756" y="31423"/>
                  </a:cubicBezTo>
                  <a:cubicBezTo>
                    <a:pt x="34025" y="35192"/>
                    <a:pt x="36961" y="39162"/>
                    <a:pt x="39329" y="43565"/>
                  </a:cubicBezTo>
                  <a:cubicBezTo>
                    <a:pt x="40763" y="46267"/>
                    <a:pt x="42031" y="49036"/>
                    <a:pt x="42164" y="52171"/>
                  </a:cubicBezTo>
                  <a:cubicBezTo>
                    <a:pt x="42164" y="52471"/>
                    <a:pt x="42131" y="52905"/>
                    <a:pt x="42665" y="52905"/>
                  </a:cubicBezTo>
                  <a:cubicBezTo>
                    <a:pt x="42998" y="52705"/>
                    <a:pt x="42998" y="52338"/>
                    <a:pt x="43065" y="52038"/>
                  </a:cubicBezTo>
                  <a:cubicBezTo>
                    <a:pt x="43298" y="50737"/>
                    <a:pt x="43232" y="49469"/>
                    <a:pt x="43165" y="48168"/>
                  </a:cubicBezTo>
                  <a:cubicBezTo>
                    <a:pt x="43098" y="47902"/>
                    <a:pt x="42998" y="47635"/>
                    <a:pt x="42931" y="47368"/>
                  </a:cubicBezTo>
                  <a:cubicBezTo>
                    <a:pt x="42998" y="43832"/>
                    <a:pt x="42264" y="40396"/>
                    <a:pt x="40863" y="37127"/>
                  </a:cubicBezTo>
                  <a:cubicBezTo>
                    <a:pt x="38795" y="32257"/>
                    <a:pt x="35626" y="28087"/>
                    <a:pt x="32491" y="23851"/>
                  </a:cubicBezTo>
                  <a:cubicBezTo>
                    <a:pt x="29956" y="20415"/>
                    <a:pt x="27287" y="17079"/>
                    <a:pt x="24485" y="13877"/>
                  </a:cubicBezTo>
                  <a:cubicBezTo>
                    <a:pt x="22017" y="11042"/>
                    <a:pt x="19515" y="8240"/>
                    <a:pt x="16813" y="5638"/>
                  </a:cubicBezTo>
                  <a:cubicBezTo>
                    <a:pt x="15879" y="4637"/>
                    <a:pt x="14945" y="3603"/>
                    <a:pt x="13877" y="2736"/>
                  </a:cubicBezTo>
                  <a:cubicBezTo>
                    <a:pt x="13911" y="2703"/>
                    <a:pt x="13911" y="2669"/>
                    <a:pt x="13911" y="2636"/>
                  </a:cubicBezTo>
                  <a:cubicBezTo>
                    <a:pt x="13244" y="1502"/>
                    <a:pt x="12176" y="734"/>
                    <a:pt x="11109" y="1"/>
                  </a:cubicBezTo>
                  <a:close/>
                </a:path>
              </a:pathLst>
            </a:custGeom>
            <a:solidFill>
              <a:srgbClr val="F7F7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54"/>
            <p:cNvSpPr/>
            <p:nvPr/>
          </p:nvSpPr>
          <p:spPr>
            <a:xfrm>
              <a:off x="6401225" y="3495475"/>
              <a:ext cx="1623700" cy="595800"/>
            </a:xfrm>
            <a:custGeom>
              <a:rect b="b" l="l" r="r" t="t"/>
              <a:pathLst>
                <a:path extrusionOk="0" h="23832" w="64948">
                  <a:moveTo>
                    <a:pt x="31296" y="1"/>
                  </a:moveTo>
                  <a:cubicBezTo>
                    <a:pt x="29430" y="1"/>
                    <a:pt x="27569" y="92"/>
                    <a:pt x="25719" y="414"/>
                  </a:cubicBezTo>
                  <a:cubicBezTo>
                    <a:pt x="22417" y="947"/>
                    <a:pt x="19281" y="1848"/>
                    <a:pt x="16312" y="3416"/>
                  </a:cubicBezTo>
                  <a:cubicBezTo>
                    <a:pt x="16079" y="3549"/>
                    <a:pt x="14711" y="4517"/>
                    <a:pt x="14678" y="4517"/>
                  </a:cubicBezTo>
                  <a:cubicBezTo>
                    <a:pt x="14444" y="4750"/>
                    <a:pt x="14211" y="4917"/>
                    <a:pt x="14011" y="5150"/>
                  </a:cubicBezTo>
                  <a:cubicBezTo>
                    <a:pt x="12310" y="7185"/>
                    <a:pt x="10575" y="9153"/>
                    <a:pt x="8907" y="11221"/>
                  </a:cubicBezTo>
                  <a:cubicBezTo>
                    <a:pt x="6906" y="13757"/>
                    <a:pt x="4904" y="16325"/>
                    <a:pt x="3103" y="19060"/>
                  </a:cubicBezTo>
                  <a:cubicBezTo>
                    <a:pt x="1935" y="20495"/>
                    <a:pt x="901" y="22062"/>
                    <a:pt x="1" y="23730"/>
                  </a:cubicBezTo>
                  <a:cubicBezTo>
                    <a:pt x="65" y="23795"/>
                    <a:pt x="144" y="23832"/>
                    <a:pt x="227" y="23832"/>
                  </a:cubicBezTo>
                  <a:cubicBezTo>
                    <a:pt x="273" y="23832"/>
                    <a:pt x="320" y="23821"/>
                    <a:pt x="368" y="23797"/>
                  </a:cubicBezTo>
                  <a:cubicBezTo>
                    <a:pt x="635" y="23430"/>
                    <a:pt x="868" y="22996"/>
                    <a:pt x="1168" y="22663"/>
                  </a:cubicBezTo>
                  <a:cubicBezTo>
                    <a:pt x="3503" y="20161"/>
                    <a:pt x="6172" y="18193"/>
                    <a:pt x="9274" y="16759"/>
                  </a:cubicBezTo>
                  <a:cubicBezTo>
                    <a:pt x="13677" y="14724"/>
                    <a:pt x="18347" y="13790"/>
                    <a:pt x="23151" y="13456"/>
                  </a:cubicBezTo>
                  <a:cubicBezTo>
                    <a:pt x="23801" y="13390"/>
                    <a:pt x="24452" y="13356"/>
                    <a:pt x="25102" y="13356"/>
                  </a:cubicBezTo>
                  <a:cubicBezTo>
                    <a:pt x="25752" y="13356"/>
                    <a:pt x="26403" y="13390"/>
                    <a:pt x="27053" y="13456"/>
                  </a:cubicBezTo>
                  <a:cubicBezTo>
                    <a:pt x="29021" y="13456"/>
                    <a:pt x="30956" y="13690"/>
                    <a:pt x="32891" y="13823"/>
                  </a:cubicBezTo>
                  <a:cubicBezTo>
                    <a:pt x="36827" y="14057"/>
                    <a:pt x="40630" y="14957"/>
                    <a:pt x="44499" y="15591"/>
                  </a:cubicBezTo>
                  <a:cubicBezTo>
                    <a:pt x="46334" y="15891"/>
                    <a:pt x="48135" y="16492"/>
                    <a:pt x="50036" y="16659"/>
                  </a:cubicBezTo>
                  <a:cubicBezTo>
                    <a:pt x="50804" y="16959"/>
                    <a:pt x="51638" y="16992"/>
                    <a:pt x="52472" y="17126"/>
                  </a:cubicBezTo>
                  <a:cubicBezTo>
                    <a:pt x="56608" y="17926"/>
                    <a:pt x="60777" y="18593"/>
                    <a:pt x="64947" y="19060"/>
                  </a:cubicBezTo>
                  <a:cubicBezTo>
                    <a:pt x="64880" y="18693"/>
                    <a:pt x="64680" y="18427"/>
                    <a:pt x="64480" y="18160"/>
                  </a:cubicBezTo>
                  <a:cubicBezTo>
                    <a:pt x="61645" y="13923"/>
                    <a:pt x="58743" y="9754"/>
                    <a:pt x="55974" y="5484"/>
                  </a:cubicBezTo>
                  <a:cubicBezTo>
                    <a:pt x="55140" y="4150"/>
                    <a:pt x="54073" y="3516"/>
                    <a:pt x="52638" y="3182"/>
                  </a:cubicBezTo>
                  <a:cubicBezTo>
                    <a:pt x="48936" y="2248"/>
                    <a:pt x="45233" y="1514"/>
                    <a:pt x="41497" y="914"/>
                  </a:cubicBezTo>
                  <a:cubicBezTo>
                    <a:pt x="39329" y="580"/>
                    <a:pt x="37161" y="180"/>
                    <a:pt x="34992" y="80"/>
                  </a:cubicBezTo>
                  <a:cubicBezTo>
                    <a:pt x="33760" y="40"/>
                    <a:pt x="32527" y="1"/>
                    <a:pt x="31296" y="1"/>
                  </a:cubicBezTo>
                  <a:close/>
                </a:path>
              </a:pathLst>
            </a:custGeom>
            <a:solidFill>
              <a:srgbClr val="F6F7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54"/>
            <p:cNvSpPr/>
            <p:nvPr/>
          </p:nvSpPr>
          <p:spPr>
            <a:xfrm>
              <a:off x="5859175" y="4099775"/>
              <a:ext cx="103425" cy="42225"/>
            </a:xfrm>
            <a:custGeom>
              <a:rect b="b" l="l" r="r" t="t"/>
              <a:pathLst>
                <a:path extrusionOk="0" h="1689" w="4137">
                  <a:moveTo>
                    <a:pt x="1928" y="0"/>
                  </a:moveTo>
                  <a:cubicBezTo>
                    <a:pt x="1848" y="0"/>
                    <a:pt x="1762" y="27"/>
                    <a:pt x="1668" y="92"/>
                  </a:cubicBezTo>
                  <a:cubicBezTo>
                    <a:pt x="1135" y="526"/>
                    <a:pt x="468" y="726"/>
                    <a:pt x="1" y="1226"/>
                  </a:cubicBezTo>
                  <a:cubicBezTo>
                    <a:pt x="334" y="1293"/>
                    <a:pt x="668" y="1360"/>
                    <a:pt x="1001" y="1360"/>
                  </a:cubicBezTo>
                  <a:cubicBezTo>
                    <a:pt x="1867" y="1360"/>
                    <a:pt x="2688" y="1689"/>
                    <a:pt x="3537" y="1689"/>
                  </a:cubicBezTo>
                  <a:cubicBezTo>
                    <a:pt x="3735" y="1689"/>
                    <a:pt x="3935" y="1671"/>
                    <a:pt x="4137" y="1626"/>
                  </a:cubicBezTo>
                  <a:cubicBezTo>
                    <a:pt x="3603" y="1193"/>
                    <a:pt x="3036" y="759"/>
                    <a:pt x="2469" y="292"/>
                  </a:cubicBezTo>
                  <a:cubicBezTo>
                    <a:pt x="2301" y="172"/>
                    <a:pt x="2133" y="0"/>
                    <a:pt x="1928" y="0"/>
                  </a:cubicBezTo>
                  <a:close/>
                </a:path>
              </a:pathLst>
            </a:custGeom>
            <a:solidFill>
              <a:srgbClr val="CDB09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54"/>
            <p:cNvSpPr/>
            <p:nvPr/>
          </p:nvSpPr>
          <p:spPr>
            <a:xfrm>
              <a:off x="4913500" y="2945400"/>
              <a:ext cx="1508600" cy="1140000"/>
            </a:xfrm>
            <a:custGeom>
              <a:rect b="b" l="l" r="r" t="t"/>
              <a:pathLst>
                <a:path extrusionOk="0" h="45600" w="60344">
                  <a:moveTo>
                    <a:pt x="16179" y="1"/>
                  </a:moveTo>
                  <a:lnTo>
                    <a:pt x="16179" y="1"/>
                  </a:lnTo>
                  <a:cubicBezTo>
                    <a:pt x="28855" y="10208"/>
                    <a:pt x="45033" y="17747"/>
                    <a:pt x="55107" y="36527"/>
                  </a:cubicBezTo>
                  <a:cubicBezTo>
                    <a:pt x="48135" y="27454"/>
                    <a:pt x="18581" y="24885"/>
                    <a:pt x="1" y="24285"/>
                  </a:cubicBezTo>
                  <a:lnTo>
                    <a:pt x="1" y="24285"/>
                  </a:lnTo>
                  <a:cubicBezTo>
                    <a:pt x="9574" y="26786"/>
                    <a:pt x="47034" y="24518"/>
                    <a:pt x="55507" y="38928"/>
                  </a:cubicBezTo>
                  <a:cubicBezTo>
                    <a:pt x="57141" y="40897"/>
                    <a:pt x="56908" y="44366"/>
                    <a:pt x="57909" y="45600"/>
                  </a:cubicBezTo>
                  <a:cubicBezTo>
                    <a:pt x="60344" y="30589"/>
                    <a:pt x="31223" y="8307"/>
                    <a:pt x="16179" y="1"/>
                  </a:cubicBezTo>
                  <a:close/>
                </a:path>
              </a:pathLst>
            </a:custGeom>
            <a:solidFill>
              <a:srgbClr val="AD96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54"/>
            <p:cNvSpPr/>
            <p:nvPr/>
          </p:nvSpPr>
          <p:spPr>
            <a:xfrm>
              <a:off x="5538200" y="2705250"/>
              <a:ext cx="1562725" cy="1385775"/>
            </a:xfrm>
            <a:custGeom>
              <a:rect b="b" l="l" r="r" t="t"/>
              <a:pathLst>
                <a:path extrusionOk="0" h="55431" w="62509">
                  <a:moveTo>
                    <a:pt x="318" y="0"/>
                  </a:moveTo>
                  <a:cubicBezTo>
                    <a:pt x="0" y="0"/>
                    <a:pt x="1205" y="1412"/>
                    <a:pt x="1665" y="1668"/>
                  </a:cubicBezTo>
                  <a:cubicBezTo>
                    <a:pt x="10872" y="11675"/>
                    <a:pt x="35956" y="32990"/>
                    <a:pt x="34055" y="53605"/>
                  </a:cubicBezTo>
                  <a:cubicBezTo>
                    <a:pt x="33758" y="54868"/>
                    <a:pt x="33754" y="55430"/>
                    <a:pt x="34017" y="55430"/>
                  </a:cubicBezTo>
                  <a:cubicBezTo>
                    <a:pt x="35614" y="55430"/>
                    <a:pt x="47069" y="34640"/>
                    <a:pt x="62508" y="23984"/>
                  </a:cubicBezTo>
                  <a:lnTo>
                    <a:pt x="62508" y="23984"/>
                  </a:lnTo>
                  <a:cubicBezTo>
                    <a:pt x="53335" y="29688"/>
                    <a:pt x="46230" y="38461"/>
                    <a:pt x="39725" y="46767"/>
                  </a:cubicBezTo>
                  <a:cubicBezTo>
                    <a:pt x="38303" y="47352"/>
                    <a:pt x="35434" y="53000"/>
                    <a:pt x="34923" y="53000"/>
                  </a:cubicBezTo>
                  <a:cubicBezTo>
                    <a:pt x="34823" y="53000"/>
                    <a:pt x="34813" y="52784"/>
                    <a:pt x="34922" y="52270"/>
                  </a:cubicBezTo>
                  <a:cubicBezTo>
                    <a:pt x="36523" y="36159"/>
                    <a:pt x="17810" y="16612"/>
                    <a:pt x="1098" y="467"/>
                  </a:cubicBezTo>
                  <a:cubicBezTo>
                    <a:pt x="654" y="132"/>
                    <a:pt x="415" y="0"/>
                    <a:pt x="318" y="0"/>
                  </a:cubicBezTo>
                  <a:close/>
                </a:path>
              </a:pathLst>
            </a:custGeom>
            <a:solidFill>
              <a:srgbClr val="9280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783" name="Google Shape;783;p54"/>
          <p:cNvPicPr preferRelativeResize="0"/>
          <p:nvPr/>
        </p:nvPicPr>
        <p:blipFill>
          <a:blip r:embed="rId3">
            <a:alphaModFix/>
          </a:blip>
          <a:stretch>
            <a:fillRect/>
          </a:stretch>
        </p:blipFill>
        <p:spPr>
          <a:xfrm>
            <a:off x="882824" y="1186525"/>
            <a:ext cx="2787150" cy="326922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7" name="Shape 787"/>
        <p:cNvGrpSpPr/>
        <p:nvPr/>
      </p:nvGrpSpPr>
      <p:grpSpPr>
        <a:xfrm>
          <a:off x="0" y="0"/>
          <a:ext cx="0" cy="0"/>
          <a:chOff x="0" y="0"/>
          <a:chExt cx="0" cy="0"/>
        </a:xfrm>
      </p:grpSpPr>
      <p:sp>
        <p:nvSpPr>
          <p:cNvPr id="788" name="Google Shape;788;p55"/>
          <p:cNvSpPr txBox="1"/>
          <p:nvPr>
            <p:ph idx="6" type="title"/>
          </p:nvPr>
        </p:nvSpPr>
        <p:spPr>
          <a:xfrm>
            <a:off x="714125" y="544075"/>
            <a:ext cx="7715700" cy="546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400"/>
              <a:t>Book 4: </a:t>
            </a:r>
            <a:r>
              <a:rPr i="1" lang="en" sz="2400"/>
              <a:t>Potato: A Story About the Great Depression</a:t>
            </a:r>
            <a:endParaRPr i="1" sz="2400"/>
          </a:p>
        </p:txBody>
      </p:sp>
      <p:sp>
        <p:nvSpPr>
          <p:cNvPr id="789" name="Google Shape;789;p55"/>
          <p:cNvSpPr txBox="1"/>
          <p:nvPr>
            <p:ph idx="3" type="subTitle"/>
          </p:nvPr>
        </p:nvSpPr>
        <p:spPr>
          <a:xfrm>
            <a:off x="3383250" y="2731975"/>
            <a:ext cx="2377500" cy="1333800"/>
          </a:xfrm>
          <a:prstGeom prst="rect">
            <a:avLst/>
          </a:prstGeom>
        </p:spPr>
        <p:txBody>
          <a:bodyPr anchorCtr="0" anchor="ctr" bIns="91425" lIns="91425" spcFirstLastPara="1" rIns="91425" wrap="square" tIns="91425">
            <a:noAutofit/>
          </a:bodyPr>
          <a:lstStyle/>
          <a:p>
            <a:pPr indent="0" lvl="0" marL="0" rtl="0" algn="ctr">
              <a:spcBef>
                <a:spcPts val="0"/>
              </a:spcBef>
              <a:spcAft>
                <a:spcPts val="1600"/>
              </a:spcAft>
              <a:buNone/>
            </a:pPr>
            <a:r>
              <a:rPr lang="en">
                <a:solidFill>
                  <a:schemeClr val="dk1"/>
                </a:solidFill>
                <a:latin typeface="Arial"/>
                <a:ea typeface="Arial"/>
                <a:cs typeface="Arial"/>
                <a:sym typeface="Arial"/>
              </a:rPr>
              <a:t>c</a:t>
            </a:r>
            <a:r>
              <a:rPr lang="en">
                <a:solidFill>
                  <a:schemeClr val="dk1"/>
                </a:solidFill>
                <a:latin typeface="Arial"/>
                <a:ea typeface="Arial"/>
                <a:cs typeface="Arial"/>
                <a:sym typeface="Arial"/>
              </a:rPr>
              <a:t>onsumer, goods, income, services, wants, needs, </a:t>
            </a:r>
            <a:r>
              <a:rPr lang="en">
                <a:solidFill>
                  <a:schemeClr val="dk1"/>
                </a:solidFill>
                <a:latin typeface="Arial"/>
                <a:ea typeface="Arial"/>
                <a:cs typeface="Arial"/>
                <a:sym typeface="Arial"/>
              </a:rPr>
              <a:t>unemployment</a:t>
            </a:r>
            <a:endParaRPr/>
          </a:p>
        </p:txBody>
      </p:sp>
      <p:sp>
        <p:nvSpPr>
          <p:cNvPr id="790" name="Google Shape;790;p55"/>
          <p:cNvSpPr txBox="1"/>
          <p:nvPr>
            <p:ph idx="5" type="title"/>
          </p:nvPr>
        </p:nvSpPr>
        <p:spPr>
          <a:xfrm>
            <a:off x="3672000" y="2472427"/>
            <a:ext cx="1800000" cy="365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Concepts</a:t>
            </a:r>
            <a:endParaRPr/>
          </a:p>
        </p:txBody>
      </p:sp>
      <p:sp>
        <p:nvSpPr>
          <p:cNvPr id="791" name="Google Shape;791;p55"/>
          <p:cNvSpPr txBox="1"/>
          <p:nvPr>
            <p:ph idx="1" type="subTitle"/>
          </p:nvPr>
        </p:nvSpPr>
        <p:spPr>
          <a:xfrm>
            <a:off x="624575" y="2908099"/>
            <a:ext cx="2377500" cy="714600"/>
          </a:xfrm>
          <a:prstGeom prst="rect">
            <a:avLst/>
          </a:prstGeom>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a:solidFill>
                  <a:schemeClr val="dk1"/>
                </a:solidFill>
                <a:latin typeface="Arial"/>
                <a:ea typeface="Arial"/>
                <a:cs typeface="Arial"/>
                <a:sym typeface="Arial"/>
              </a:rPr>
              <a:t>St. Louis and Little Rock Federal Reserve Banks</a:t>
            </a:r>
            <a:endParaRPr>
              <a:solidFill>
                <a:schemeClr val="dk1"/>
              </a:solidFill>
              <a:latin typeface="Arial"/>
              <a:ea typeface="Arial"/>
              <a:cs typeface="Arial"/>
              <a:sym typeface="Arial"/>
            </a:endParaRPr>
          </a:p>
          <a:p>
            <a:pPr indent="0" lvl="0" marL="0" rtl="0" algn="ctr">
              <a:lnSpc>
                <a:spcPct val="100000"/>
              </a:lnSpc>
              <a:spcBef>
                <a:spcPts val="0"/>
              </a:spcBef>
              <a:spcAft>
                <a:spcPts val="0"/>
              </a:spcAft>
              <a:buNone/>
            </a:pPr>
            <a:r>
              <a:rPr lang="en" u="sng">
                <a:solidFill>
                  <a:schemeClr val="hlink"/>
                </a:solidFill>
                <a:latin typeface="Arial"/>
                <a:ea typeface="Arial"/>
                <a:cs typeface="Arial"/>
                <a:sym typeface="Arial"/>
                <a:hlinkClick r:id="rId3"/>
              </a:rPr>
              <a:t>Lesson Plan</a:t>
            </a:r>
            <a:endParaRPr/>
          </a:p>
        </p:txBody>
      </p:sp>
      <p:sp>
        <p:nvSpPr>
          <p:cNvPr id="792" name="Google Shape;792;p55"/>
          <p:cNvSpPr txBox="1"/>
          <p:nvPr>
            <p:ph idx="2" type="subTitle"/>
          </p:nvPr>
        </p:nvSpPr>
        <p:spPr>
          <a:xfrm>
            <a:off x="6141925" y="2838125"/>
            <a:ext cx="2614500" cy="18888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None/>
            </a:pPr>
            <a:r>
              <a:rPr i="1" lang="en">
                <a:solidFill>
                  <a:schemeClr val="dk1"/>
                </a:solidFill>
                <a:latin typeface="Arial"/>
                <a:ea typeface="Arial"/>
                <a:cs typeface="Arial"/>
                <a:sym typeface="Arial"/>
              </a:rPr>
              <a:t>Potato: A Story About the Great Depression </a:t>
            </a:r>
            <a:r>
              <a:rPr lang="en">
                <a:solidFill>
                  <a:schemeClr val="dk1"/>
                </a:solidFill>
                <a:latin typeface="Arial"/>
                <a:ea typeface="Arial"/>
                <a:cs typeface="Arial"/>
                <a:sym typeface="Arial"/>
              </a:rPr>
              <a:t>tells the story of a family </a:t>
            </a:r>
            <a:r>
              <a:rPr lang="en">
                <a:solidFill>
                  <a:schemeClr val="dk1"/>
                </a:solidFill>
                <a:latin typeface="Arial"/>
                <a:ea typeface="Arial"/>
                <a:cs typeface="Arial"/>
                <a:sym typeface="Arial"/>
              </a:rPr>
              <a:t>during</a:t>
            </a:r>
            <a:r>
              <a:rPr lang="en">
                <a:solidFill>
                  <a:schemeClr val="dk1"/>
                </a:solidFill>
                <a:latin typeface="Arial"/>
                <a:ea typeface="Arial"/>
                <a:cs typeface="Arial"/>
                <a:sym typeface="Arial"/>
              </a:rPr>
              <a:t> the Great Depression and all the choices they had to make to meet their needs. </a:t>
            </a:r>
            <a:endParaRPr/>
          </a:p>
        </p:txBody>
      </p:sp>
      <p:sp>
        <p:nvSpPr>
          <p:cNvPr id="793" name="Google Shape;793;p55"/>
          <p:cNvSpPr txBox="1"/>
          <p:nvPr>
            <p:ph type="title"/>
          </p:nvPr>
        </p:nvSpPr>
        <p:spPr>
          <a:xfrm>
            <a:off x="913325" y="2472427"/>
            <a:ext cx="1800000" cy="365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Lesson:</a:t>
            </a:r>
            <a:endParaRPr/>
          </a:p>
        </p:txBody>
      </p:sp>
      <p:sp>
        <p:nvSpPr>
          <p:cNvPr id="794" name="Google Shape;794;p55"/>
          <p:cNvSpPr txBox="1"/>
          <p:nvPr>
            <p:ph idx="4" type="title"/>
          </p:nvPr>
        </p:nvSpPr>
        <p:spPr>
          <a:xfrm>
            <a:off x="6430700" y="2472427"/>
            <a:ext cx="1800000" cy="365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Synopsis: </a:t>
            </a:r>
            <a:endParaRPr/>
          </a:p>
        </p:txBody>
      </p:sp>
      <p:grpSp>
        <p:nvGrpSpPr>
          <p:cNvPr id="795" name="Google Shape;795;p55"/>
          <p:cNvGrpSpPr/>
          <p:nvPr/>
        </p:nvGrpSpPr>
        <p:grpSpPr>
          <a:xfrm>
            <a:off x="1456371" y="1578391"/>
            <a:ext cx="713908" cy="714617"/>
            <a:chOff x="3508282" y="3810341"/>
            <a:chExt cx="351644" cy="351959"/>
          </a:xfrm>
        </p:grpSpPr>
        <p:sp>
          <p:nvSpPr>
            <p:cNvPr id="796" name="Google Shape;796;p55"/>
            <p:cNvSpPr/>
            <p:nvPr/>
          </p:nvSpPr>
          <p:spPr>
            <a:xfrm>
              <a:off x="3508282" y="3810341"/>
              <a:ext cx="133180" cy="64232"/>
            </a:xfrm>
            <a:custGeom>
              <a:rect b="b" l="l" r="r" t="t"/>
              <a:pathLst>
                <a:path extrusionOk="0" h="4290" w="8895">
                  <a:moveTo>
                    <a:pt x="2503" y="1"/>
                  </a:moveTo>
                  <a:cubicBezTo>
                    <a:pt x="1115" y="1"/>
                    <a:pt x="1" y="1115"/>
                    <a:pt x="1" y="2503"/>
                  </a:cubicBezTo>
                  <a:cubicBezTo>
                    <a:pt x="1" y="3491"/>
                    <a:pt x="800" y="4290"/>
                    <a:pt x="1788" y="4290"/>
                  </a:cubicBezTo>
                  <a:cubicBezTo>
                    <a:pt x="2797" y="4290"/>
                    <a:pt x="7191" y="3491"/>
                    <a:pt x="7191" y="2503"/>
                  </a:cubicBezTo>
                  <a:lnTo>
                    <a:pt x="8600" y="2503"/>
                  </a:lnTo>
                  <a:cubicBezTo>
                    <a:pt x="8600" y="1809"/>
                    <a:pt x="8894" y="1178"/>
                    <a:pt x="8432" y="737"/>
                  </a:cubicBezTo>
                  <a:cubicBezTo>
                    <a:pt x="7990" y="274"/>
                    <a:pt x="3197" y="1"/>
                    <a:pt x="250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55"/>
            <p:cNvSpPr/>
            <p:nvPr/>
          </p:nvSpPr>
          <p:spPr>
            <a:xfrm>
              <a:off x="3535053" y="3847802"/>
              <a:ext cx="58872" cy="26771"/>
            </a:xfrm>
            <a:custGeom>
              <a:rect b="b" l="l" r="r" t="t"/>
              <a:pathLst>
                <a:path extrusionOk="0" h="1788" w="3932">
                  <a:moveTo>
                    <a:pt x="1808" y="1"/>
                  </a:moveTo>
                  <a:cubicBezTo>
                    <a:pt x="1808" y="989"/>
                    <a:pt x="1009" y="1788"/>
                    <a:pt x="0" y="1788"/>
                  </a:cubicBezTo>
                  <a:lnTo>
                    <a:pt x="3932" y="1788"/>
                  </a:lnTo>
                  <a:lnTo>
                    <a:pt x="393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55"/>
            <p:cNvSpPr/>
            <p:nvPr/>
          </p:nvSpPr>
          <p:spPr>
            <a:xfrm>
              <a:off x="3545743" y="3810341"/>
              <a:ext cx="239261" cy="351959"/>
            </a:xfrm>
            <a:custGeom>
              <a:rect b="b" l="l" r="r" t="t"/>
              <a:pathLst>
                <a:path extrusionOk="0" h="23507" w="15980">
                  <a:moveTo>
                    <a:pt x="1" y="1"/>
                  </a:moveTo>
                  <a:cubicBezTo>
                    <a:pt x="653" y="1"/>
                    <a:pt x="1304" y="253"/>
                    <a:pt x="1767" y="737"/>
                  </a:cubicBezTo>
                  <a:cubicBezTo>
                    <a:pt x="1872" y="821"/>
                    <a:pt x="1956" y="926"/>
                    <a:pt x="2040" y="1031"/>
                  </a:cubicBezTo>
                  <a:cubicBezTo>
                    <a:pt x="2335" y="1451"/>
                    <a:pt x="2503" y="1977"/>
                    <a:pt x="2503" y="2503"/>
                  </a:cubicBezTo>
                  <a:lnTo>
                    <a:pt x="2503" y="21004"/>
                  </a:lnTo>
                  <a:cubicBezTo>
                    <a:pt x="2503" y="22371"/>
                    <a:pt x="3617" y="23506"/>
                    <a:pt x="5005" y="23506"/>
                  </a:cubicBezTo>
                  <a:lnTo>
                    <a:pt x="8747" y="23506"/>
                  </a:lnTo>
                  <a:cubicBezTo>
                    <a:pt x="9209" y="23065"/>
                    <a:pt x="11312" y="23212"/>
                    <a:pt x="11312" y="22539"/>
                  </a:cubicBezTo>
                  <a:lnTo>
                    <a:pt x="15979" y="19217"/>
                  </a:lnTo>
                  <a:lnTo>
                    <a:pt x="15979" y="2503"/>
                  </a:lnTo>
                  <a:cubicBezTo>
                    <a:pt x="15979" y="1115"/>
                    <a:pt x="14865" y="1"/>
                    <a:pt x="13477" y="1"/>
                  </a:cubicBezTo>
                  <a:close/>
                </a:path>
              </a:pathLst>
            </a:custGeom>
            <a:solidFill>
              <a:srgbClr val="FFF7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55"/>
            <p:cNvSpPr/>
            <p:nvPr/>
          </p:nvSpPr>
          <p:spPr>
            <a:xfrm>
              <a:off x="3583205" y="4082317"/>
              <a:ext cx="201799" cy="79983"/>
            </a:xfrm>
            <a:custGeom>
              <a:rect b="b" l="l" r="r" t="t"/>
              <a:pathLst>
                <a:path extrusionOk="0" h="5342" w="13478">
                  <a:moveTo>
                    <a:pt x="1" y="1"/>
                  </a:moveTo>
                  <a:lnTo>
                    <a:pt x="1" y="2839"/>
                  </a:lnTo>
                  <a:cubicBezTo>
                    <a:pt x="1" y="4206"/>
                    <a:pt x="1115" y="5341"/>
                    <a:pt x="2503" y="5341"/>
                  </a:cubicBezTo>
                  <a:lnTo>
                    <a:pt x="6245" y="5341"/>
                  </a:lnTo>
                  <a:cubicBezTo>
                    <a:pt x="6707" y="4900"/>
                    <a:pt x="8810" y="5047"/>
                    <a:pt x="8810" y="4374"/>
                  </a:cubicBezTo>
                  <a:lnTo>
                    <a:pt x="13477" y="1052"/>
                  </a:lnTo>
                  <a:lnTo>
                    <a:pt x="1347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55"/>
            <p:cNvSpPr/>
            <p:nvPr/>
          </p:nvSpPr>
          <p:spPr>
            <a:xfrm>
              <a:off x="3545429" y="3810341"/>
              <a:ext cx="232328" cy="15437"/>
            </a:xfrm>
            <a:custGeom>
              <a:rect b="b" l="l" r="r" t="t"/>
              <a:pathLst>
                <a:path extrusionOk="0" h="1031" w="15517">
                  <a:moveTo>
                    <a:pt x="1" y="1"/>
                  </a:moveTo>
                  <a:cubicBezTo>
                    <a:pt x="674" y="1"/>
                    <a:pt x="1304" y="253"/>
                    <a:pt x="1788" y="737"/>
                  </a:cubicBezTo>
                  <a:cubicBezTo>
                    <a:pt x="1872" y="821"/>
                    <a:pt x="1956" y="926"/>
                    <a:pt x="2040" y="1031"/>
                  </a:cubicBezTo>
                  <a:lnTo>
                    <a:pt x="15517" y="1031"/>
                  </a:lnTo>
                  <a:cubicBezTo>
                    <a:pt x="15054" y="379"/>
                    <a:pt x="14297" y="1"/>
                    <a:pt x="1349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55"/>
            <p:cNvSpPr/>
            <p:nvPr/>
          </p:nvSpPr>
          <p:spPr>
            <a:xfrm>
              <a:off x="3620666" y="4097753"/>
              <a:ext cx="239261" cy="64546"/>
            </a:xfrm>
            <a:custGeom>
              <a:rect b="b" l="l" r="r" t="t"/>
              <a:pathLst>
                <a:path extrusionOk="0" h="4311" w="15980">
                  <a:moveTo>
                    <a:pt x="715" y="0"/>
                  </a:moveTo>
                  <a:cubicBezTo>
                    <a:pt x="1704" y="0"/>
                    <a:pt x="2503" y="820"/>
                    <a:pt x="2503" y="1808"/>
                  </a:cubicBezTo>
                  <a:cubicBezTo>
                    <a:pt x="2503" y="2355"/>
                    <a:pt x="2313" y="2901"/>
                    <a:pt x="1977" y="3343"/>
                  </a:cubicBezTo>
                  <a:cubicBezTo>
                    <a:pt x="1914" y="3406"/>
                    <a:pt x="1851" y="3490"/>
                    <a:pt x="1767" y="3574"/>
                  </a:cubicBezTo>
                  <a:cubicBezTo>
                    <a:pt x="1304" y="4037"/>
                    <a:pt x="673" y="4310"/>
                    <a:pt x="1" y="4310"/>
                  </a:cubicBezTo>
                  <a:lnTo>
                    <a:pt x="13477" y="4310"/>
                  </a:lnTo>
                  <a:cubicBezTo>
                    <a:pt x="14129" y="4310"/>
                    <a:pt x="14760" y="4037"/>
                    <a:pt x="15243" y="3574"/>
                  </a:cubicBezTo>
                  <a:cubicBezTo>
                    <a:pt x="15306" y="3490"/>
                    <a:pt x="15390" y="3406"/>
                    <a:pt x="15454" y="3343"/>
                  </a:cubicBezTo>
                  <a:cubicBezTo>
                    <a:pt x="15790" y="2901"/>
                    <a:pt x="15979" y="2355"/>
                    <a:pt x="15979" y="1808"/>
                  </a:cubicBezTo>
                  <a:cubicBezTo>
                    <a:pt x="15979" y="820"/>
                    <a:pt x="15180" y="21"/>
                    <a:pt x="14192" y="0"/>
                  </a:cubicBezTo>
                  <a:close/>
                </a:path>
              </a:pathLst>
            </a:custGeom>
            <a:solidFill>
              <a:srgbClr val="FFF7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55"/>
            <p:cNvSpPr/>
            <p:nvPr/>
          </p:nvSpPr>
          <p:spPr>
            <a:xfrm>
              <a:off x="3620666" y="4147791"/>
              <a:ext cx="231385" cy="14508"/>
            </a:xfrm>
            <a:custGeom>
              <a:rect b="b" l="l" r="r" t="t"/>
              <a:pathLst>
                <a:path extrusionOk="0" h="969" w="15454">
                  <a:moveTo>
                    <a:pt x="1977" y="1"/>
                  </a:moveTo>
                  <a:cubicBezTo>
                    <a:pt x="1914" y="64"/>
                    <a:pt x="1851" y="148"/>
                    <a:pt x="1767" y="232"/>
                  </a:cubicBezTo>
                  <a:cubicBezTo>
                    <a:pt x="1304" y="695"/>
                    <a:pt x="673" y="968"/>
                    <a:pt x="1" y="968"/>
                  </a:cubicBezTo>
                  <a:lnTo>
                    <a:pt x="13477" y="968"/>
                  </a:lnTo>
                  <a:cubicBezTo>
                    <a:pt x="14129" y="968"/>
                    <a:pt x="14760" y="695"/>
                    <a:pt x="15243" y="232"/>
                  </a:cubicBezTo>
                  <a:cubicBezTo>
                    <a:pt x="15306" y="148"/>
                    <a:pt x="15390" y="64"/>
                    <a:pt x="1545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55"/>
            <p:cNvSpPr/>
            <p:nvPr/>
          </p:nvSpPr>
          <p:spPr>
            <a:xfrm>
              <a:off x="3604301" y="4097753"/>
              <a:ext cx="53841" cy="27085"/>
            </a:xfrm>
            <a:custGeom>
              <a:rect b="b" l="l" r="r" t="t"/>
              <a:pathLst>
                <a:path extrusionOk="0" h="1809" w="3596">
                  <a:moveTo>
                    <a:pt x="1787" y="0"/>
                  </a:moveTo>
                  <a:cubicBezTo>
                    <a:pt x="799" y="0"/>
                    <a:pt x="0" y="820"/>
                    <a:pt x="0" y="1808"/>
                  </a:cubicBezTo>
                  <a:lnTo>
                    <a:pt x="3596" y="1808"/>
                  </a:lnTo>
                  <a:cubicBezTo>
                    <a:pt x="3575" y="820"/>
                    <a:pt x="2776" y="0"/>
                    <a:pt x="178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55"/>
            <p:cNvSpPr/>
            <p:nvPr/>
          </p:nvSpPr>
          <p:spPr>
            <a:xfrm>
              <a:off x="3606187" y="3867401"/>
              <a:ext cx="159292" cy="25124"/>
            </a:xfrm>
            <a:custGeom>
              <a:rect b="b" l="l" r="r" t="t"/>
              <a:pathLst>
                <a:path extrusionOk="0" h="1678" w="10639">
                  <a:moveTo>
                    <a:pt x="4353" y="0"/>
                  </a:moveTo>
                  <a:cubicBezTo>
                    <a:pt x="3901" y="0"/>
                    <a:pt x="3449" y="195"/>
                    <a:pt x="3133" y="584"/>
                  </a:cubicBezTo>
                  <a:cubicBezTo>
                    <a:pt x="2954" y="836"/>
                    <a:pt x="2681" y="962"/>
                    <a:pt x="2410" y="962"/>
                  </a:cubicBezTo>
                  <a:cubicBezTo>
                    <a:pt x="2140" y="962"/>
                    <a:pt x="1872" y="836"/>
                    <a:pt x="1703" y="584"/>
                  </a:cubicBezTo>
                  <a:cubicBezTo>
                    <a:pt x="1388" y="226"/>
                    <a:pt x="947" y="16"/>
                    <a:pt x="484" y="16"/>
                  </a:cubicBezTo>
                  <a:cubicBezTo>
                    <a:pt x="477" y="16"/>
                    <a:pt x="471" y="16"/>
                    <a:pt x="464" y="16"/>
                  </a:cubicBezTo>
                  <a:cubicBezTo>
                    <a:pt x="1" y="16"/>
                    <a:pt x="7" y="731"/>
                    <a:pt x="484" y="731"/>
                  </a:cubicBezTo>
                  <a:cubicBezTo>
                    <a:pt x="757" y="731"/>
                    <a:pt x="1031" y="878"/>
                    <a:pt x="1199" y="1109"/>
                  </a:cubicBezTo>
                  <a:cubicBezTo>
                    <a:pt x="1514" y="1488"/>
                    <a:pt x="1966" y="1677"/>
                    <a:pt x="2418" y="1677"/>
                  </a:cubicBezTo>
                  <a:cubicBezTo>
                    <a:pt x="2870" y="1677"/>
                    <a:pt x="3322" y="1488"/>
                    <a:pt x="3638" y="1109"/>
                  </a:cubicBezTo>
                  <a:cubicBezTo>
                    <a:pt x="3806" y="857"/>
                    <a:pt x="4079" y="731"/>
                    <a:pt x="4353" y="731"/>
                  </a:cubicBezTo>
                  <a:cubicBezTo>
                    <a:pt x="4626" y="731"/>
                    <a:pt x="4899" y="857"/>
                    <a:pt x="5067" y="1109"/>
                  </a:cubicBezTo>
                  <a:cubicBezTo>
                    <a:pt x="5383" y="1488"/>
                    <a:pt x="5835" y="1677"/>
                    <a:pt x="6287" y="1677"/>
                  </a:cubicBezTo>
                  <a:cubicBezTo>
                    <a:pt x="6739" y="1677"/>
                    <a:pt x="7191" y="1488"/>
                    <a:pt x="7506" y="1109"/>
                  </a:cubicBezTo>
                  <a:cubicBezTo>
                    <a:pt x="7685" y="857"/>
                    <a:pt x="7958" y="731"/>
                    <a:pt x="8229" y="731"/>
                  </a:cubicBezTo>
                  <a:cubicBezTo>
                    <a:pt x="8500" y="731"/>
                    <a:pt x="8768" y="857"/>
                    <a:pt x="8936" y="1109"/>
                  </a:cubicBezTo>
                  <a:cubicBezTo>
                    <a:pt x="9251" y="1467"/>
                    <a:pt x="9693" y="1677"/>
                    <a:pt x="10176" y="1677"/>
                  </a:cubicBezTo>
                  <a:cubicBezTo>
                    <a:pt x="10639" y="1677"/>
                    <a:pt x="10639" y="962"/>
                    <a:pt x="10176" y="962"/>
                  </a:cubicBezTo>
                  <a:cubicBezTo>
                    <a:pt x="9882" y="962"/>
                    <a:pt x="9609" y="815"/>
                    <a:pt x="9461" y="584"/>
                  </a:cubicBezTo>
                  <a:cubicBezTo>
                    <a:pt x="9136" y="195"/>
                    <a:pt x="8678" y="0"/>
                    <a:pt x="8224" y="0"/>
                  </a:cubicBezTo>
                  <a:cubicBezTo>
                    <a:pt x="7769" y="0"/>
                    <a:pt x="7317" y="195"/>
                    <a:pt x="7002" y="584"/>
                  </a:cubicBezTo>
                  <a:cubicBezTo>
                    <a:pt x="6833" y="836"/>
                    <a:pt x="6565" y="962"/>
                    <a:pt x="6295" y="962"/>
                  </a:cubicBezTo>
                  <a:cubicBezTo>
                    <a:pt x="6024" y="962"/>
                    <a:pt x="5751" y="836"/>
                    <a:pt x="5572" y="584"/>
                  </a:cubicBezTo>
                  <a:cubicBezTo>
                    <a:pt x="5257" y="195"/>
                    <a:pt x="4805" y="0"/>
                    <a:pt x="435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55"/>
            <p:cNvSpPr/>
            <p:nvPr/>
          </p:nvSpPr>
          <p:spPr>
            <a:xfrm>
              <a:off x="3606187" y="3904159"/>
              <a:ext cx="159292" cy="25184"/>
            </a:xfrm>
            <a:custGeom>
              <a:rect b="b" l="l" r="r" t="t"/>
              <a:pathLst>
                <a:path extrusionOk="0" h="1682" w="10639">
                  <a:moveTo>
                    <a:pt x="484" y="0"/>
                  </a:moveTo>
                  <a:cubicBezTo>
                    <a:pt x="1" y="0"/>
                    <a:pt x="1" y="736"/>
                    <a:pt x="484" y="736"/>
                  </a:cubicBezTo>
                  <a:cubicBezTo>
                    <a:pt x="757" y="736"/>
                    <a:pt x="1031" y="883"/>
                    <a:pt x="1199" y="1093"/>
                  </a:cubicBezTo>
                  <a:cubicBezTo>
                    <a:pt x="1514" y="1482"/>
                    <a:pt x="1966" y="1677"/>
                    <a:pt x="2418" y="1677"/>
                  </a:cubicBezTo>
                  <a:cubicBezTo>
                    <a:pt x="2870" y="1677"/>
                    <a:pt x="3322" y="1482"/>
                    <a:pt x="3638" y="1093"/>
                  </a:cubicBezTo>
                  <a:cubicBezTo>
                    <a:pt x="3806" y="852"/>
                    <a:pt x="4079" y="731"/>
                    <a:pt x="4353" y="731"/>
                  </a:cubicBezTo>
                  <a:cubicBezTo>
                    <a:pt x="4626" y="731"/>
                    <a:pt x="4899" y="852"/>
                    <a:pt x="5067" y="1093"/>
                  </a:cubicBezTo>
                  <a:cubicBezTo>
                    <a:pt x="5383" y="1482"/>
                    <a:pt x="5835" y="1677"/>
                    <a:pt x="6287" y="1677"/>
                  </a:cubicBezTo>
                  <a:cubicBezTo>
                    <a:pt x="6739" y="1677"/>
                    <a:pt x="7191" y="1482"/>
                    <a:pt x="7506" y="1093"/>
                  </a:cubicBezTo>
                  <a:cubicBezTo>
                    <a:pt x="7685" y="852"/>
                    <a:pt x="7958" y="731"/>
                    <a:pt x="8229" y="731"/>
                  </a:cubicBezTo>
                  <a:cubicBezTo>
                    <a:pt x="8500" y="731"/>
                    <a:pt x="8768" y="852"/>
                    <a:pt x="8936" y="1093"/>
                  </a:cubicBezTo>
                  <a:cubicBezTo>
                    <a:pt x="9251" y="1472"/>
                    <a:pt x="9693" y="1682"/>
                    <a:pt x="10176" y="1682"/>
                  </a:cubicBezTo>
                  <a:cubicBezTo>
                    <a:pt x="10639" y="1682"/>
                    <a:pt x="10639" y="967"/>
                    <a:pt x="10176" y="967"/>
                  </a:cubicBezTo>
                  <a:cubicBezTo>
                    <a:pt x="9882" y="967"/>
                    <a:pt x="9609" y="820"/>
                    <a:pt x="9461" y="589"/>
                  </a:cubicBezTo>
                  <a:cubicBezTo>
                    <a:pt x="9136" y="200"/>
                    <a:pt x="8678" y="5"/>
                    <a:pt x="8224" y="5"/>
                  </a:cubicBezTo>
                  <a:cubicBezTo>
                    <a:pt x="7769" y="5"/>
                    <a:pt x="7317" y="200"/>
                    <a:pt x="7002" y="589"/>
                  </a:cubicBezTo>
                  <a:cubicBezTo>
                    <a:pt x="6833" y="841"/>
                    <a:pt x="6565" y="967"/>
                    <a:pt x="6295" y="967"/>
                  </a:cubicBezTo>
                  <a:cubicBezTo>
                    <a:pt x="6024" y="967"/>
                    <a:pt x="5751" y="841"/>
                    <a:pt x="5572" y="589"/>
                  </a:cubicBezTo>
                  <a:cubicBezTo>
                    <a:pt x="5257" y="200"/>
                    <a:pt x="4805" y="5"/>
                    <a:pt x="4353" y="5"/>
                  </a:cubicBezTo>
                  <a:cubicBezTo>
                    <a:pt x="3901" y="5"/>
                    <a:pt x="3449" y="200"/>
                    <a:pt x="3133" y="589"/>
                  </a:cubicBezTo>
                  <a:cubicBezTo>
                    <a:pt x="2954" y="841"/>
                    <a:pt x="2681" y="967"/>
                    <a:pt x="2410" y="967"/>
                  </a:cubicBezTo>
                  <a:cubicBezTo>
                    <a:pt x="2140" y="967"/>
                    <a:pt x="1872" y="841"/>
                    <a:pt x="1703" y="589"/>
                  </a:cubicBezTo>
                  <a:cubicBezTo>
                    <a:pt x="1388" y="231"/>
                    <a:pt x="947" y="21"/>
                    <a:pt x="48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55"/>
            <p:cNvSpPr/>
            <p:nvPr/>
          </p:nvSpPr>
          <p:spPr>
            <a:xfrm>
              <a:off x="3606187" y="3940976"/>
              <a:ext cx="159292" cy="25199"/>
            </a:xfrm>
            <a:custGeom>
              <a:rect b="b" l="l" r="r" t="t"/>
              <a:pathLst>
                <a:path extrusionOk="0" h="1683" w="10639">
                  <a:moveTo>
                    <a:pt x="484" y="1"/>
                  </a:moveTo>
                  <a:cubicBezTo>
                    <a:pt x="1" y="1"/>
                    <a:pt x="1" y="737"/>
                    <a:pt x="484" y="737"/>
                  </a:cubicBezTo>
                  <a:cubicBezTo>
                    <a:pt x="757" y="737"/>
                    <a:pt x="1031" y="884"/>
                    <a:pt x="1199" y="1094"/>
                  </a:cubicBezTo>
                  <a:cubicBezTo>
                    <a:pt x="1514" y="1483"/>
                    <a:pt x="1966" y="1678"/>
                    <a:pt x="2418" y="1678"/>
                  </a:cubicBezTo>
                  <a:cubicBezTo>
                    <a:pt x="2870" y="1678"/>
                    <a:pt x="3322" y="1483"/>
                    <a:pt x="3638" y="1094"/>
                  </a:cubicBezTo>
                  <a:cubicBezTo>
                    <a:pt x="3806" y="852"/>
                    <a:pt x="4079" y="732"/>
                    <a:pt x="4353" y="732"/>
                  </a:cubicBezTo>
                  <a:cubicBezTo>
                    <a:pt x="4626" y="732"/>
                    <a:pt x="4899" y="852"/>
                    <a:pt x="5067" y="1094"/>
                  </a:cubicBezTo>
                  <a:cubicBezTo>
                    <a:pt x="5383" y="1483"/>
                    <a:pt x="5835" y="1678"/>
                    <a:pt x="6287" y="1678"/>
                  </a:cubicBezTo>
                  <a:cubicBezTo>
                    <a:pt x="6739" y="1678"/>
                    <a:pt x="7191" y="1483"/>
                    <a:pt x="7506" y="1094"/>
                  </a:cubicBezTo>
                  <a:cubicBezTo>
                    <a:pt x="7685" y="852"/>
                    <a:pt x="7958" y="732"/>
                    <a:pt x="8229" y="732"/>
                  </a:cubicBezTo>
                  <a:cubicBezTo>
                    <a:pt x="8500" y="732"/>
                    <a:pt x="8768" y="852"/>
                    <a:pt x="8936" y="1094"/>
                  </a:cubicBezTo>
                  <a:cubicBezTo>
                    <a:pt x="9251" y="1473"/>
                    <a:pt x="9693" y="1683"/>
                    <a:pt x="10176" y="1683"/>
                  </a:cubicBezTo>
                  <a:cubicBezTo>
                    <a:pt x="10639" y="1683"/>
                    <a:pt x="10639" y="968"/>
                    <a:pt x="10176" y="968"/>
                  </a:cubicBezTo>
                  <a:cubicBezTo>
                    <a:pt x="9882" y="968"/>
                    <a:pt x="9609" y="821"/>
                    <a:pt x="9461" y="590"/>
                  </a:cubicBezTo>
                  <a:cubicBezTo>
                    <a:pt x="9136" y="201"/>
                    <a:pt x="8678" y="6"/>
                    <a:pt x="8224" y="6"/>
                  </a:cubicBezTo>
                  <a:cubicBezTo>
                    <a:pt x="7769" y="6"/>
                    <a:pt x="7317" y="201"/>
                    <a:pt x="7002" y="590"/>
                  </a:cubicBezTo>
                  <a:cubicBezTo>
                    <a:pt x="6833" y="842"/>
                    <a:pt x="6565" y="968"/>
                    <a:pt x="6295" y="968"/>
                  </a:cubicBezTo>
                  <a:cubicBezTo>
                    <a:pt x="6024" y="968"/>
                    <a:pt x="5751" y="842"/>
                    <a:pt x="5572" y="590"/>
                  </a:cubicBezTo>
                  <a:cubicBezTo>
                    <a:pt x="5257" y="201"/>
                    <a:pt x="4805" y="6"/>
                    <a:pt x="4353" y="6"/>
                  </a:cubicBezTo>
                  <a:cubicBezTo>
                    <a:pt x="3901" y="6"/>
                    <a:pt x="3449" y="201"/>
                    <a:pt x="3133" y="590"/>
                  </a:cubicBezTo>
                  <a:cubicBezTo>
                    <a:pt x="2954" y="842"/>
                    <a:pt x="2681" y="968"/>
                    <a:pt x="2410" y="968"/>
                  </a:cubicBezTo>
                  <a:cubicBezTo>
                    <a:pt x="2140" y="968"/>
                    <a:pt x="1872" y="842"/>
                    <a:pt x="1703" y="590"/>
                  </a:cubicBezTo>
                  <a:cubicBezTo>
                    <a:pt x="1388" y="232"/>
                    <a:pt x="947" y="22"/>
                    <a:pt x="48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55"/>
            <p:cNvSpPr/>
            <p:nvPr/>
          </p:nvSpPr>
          <p:spPr>
            <a:xfrm>
              <a:off x="3711639" y="3882434"/>
              <a:ext cx="147030" cy="147015"/>
            </a:xfrm>
            <a:custGeom>
              <a:rect b="b" l="l" r="r" t="t"/>
              <a:pathLst>
                <a:path extrusionOk="0" h="9819" w="9820">
                  <a:moveTo>
                    <a:pt x="9819" y="0"/>
                  </a:moveTo>
                  <a:cubicBezTo>
                    <a:pt x="6665" y="169"/>
                    <a:pt x="3953" y="1220"/>
                    <a:pt x="1977" y="3196"/>
                  </a:cubicBezTo>
                  <a:cubicBezTo>
                    <a:pt x="1" y="5193"/>
                    <a:pt x="421" y="6434"/>
                    <a:pt x="232" y="9587"/>
                  </a:cubicBezTo>
                  <a:cubicBezTo>
                    <a:pt x="3407" y="9398"/>
                    <a:pt x="4647" y="9819"/>
                    <a:pt x="6623" y="7842"/>
                  </a:cubicBezTo>
                  <a:cubicBezTo>
                    <a:pt x="7107" y="7359"/>
                    <a:pt x="7548" y="6812"/>
                    <a:pt x="7927" y="6245"/>
                  </a:cubicBezTo>
                  <a:lnTo>
                    <a:pt x="6203" y="5950"/>
                  </a:lnTo>
                  <a:lnTo>
                    <a:pt x="6224" y="5929"/>
                  </a:lnTo>
                  <a:cubicBezTo>
                    <a:pt x="8326" y="4668"/>
                    <a:pt x="9672" y="2460"/>
                    <a:pt x="9819" y="42"/>
                  </a:cubicBezTo>
                  <a:lnTo>
                    <a:pt x="981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55"/>
            <p:cNvSpPr/>
            <p:nvPr/>
          </p:nvSpPr>
          <p:spPr>
            <a:xfrm>
              <a:off x="3682996" y="3930915"/>
              <a:ext cx="127191" cy="127176"/>
            </a:xfrm>
            <a:custGeom>
              <a:rect b="b" l="l" r="r" t="t"/>
              <a:pathLst>
                <a:path extrusionOk="0" h="8494" w="8495">
                  <a:moveTo>
                    <a:pt x="8494" y="0"/>
                  </a:moveTo>
                  <a:lnTo>
                    <a:pt x="8494" y="0"/>
                  </a:lnTo>
                  <a:cubicBezTo>
                    <a:pt x="4983" y="2061"/>
                    <a:pt x="2061" y="4983"/>
                    <a:pt x="0" y="8494"/>
                  </a:cubicBezTo>
                  <a:cubicBezTo>
                    <a:pt x="3512" y="6434"/>
                    <a:pt x="6434" y="3511"/>
                    <a:pt x="849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09" name="Google Shape;809;p55"/>
          <p:cNvGrpSpPr/>
          <p:nvPr/>
        </p:nvGrpSpPr>
        <p:grpSpPr>
          <a:xfrm>
            <a:off x="4339516" y="1578390"/>
            <a:ext cx="464967" cy="714618"/>
            <a:chOff x="3131170" y="3816884"/>
            <a:chExt cx="220051" cy="338169"/>
          </a:xfrm>
        </p:grpSpPr>
        <p:sp>
          <p:nvSpPr>
            <p:cNvPr id="810" name="Google Shape;810;p55"/>
            <p:cNvSpPr/>
            <p:nvPr/>
          </p:nvSpPr>
          <p:spPr>
            <a:xfrm>
              <a:off x="3131170" y="3816884"/>
              <a:ext cx="220051" cy="258530"/>
            </a:xfrm>
            <a:custGeom>
              <a:rect b="b" l="l" r="r" t="t"/>
              <a:pathLst>
                <a:path extrusionOk="0" h="17267" w="14697">
                  <a:moveTo>
                    <a:pt x="7357" y="0"/>
                  </a:moveTo>
                  <a:cubicBezTo>
                    <a:pt x="7233" y="0"/>
                    <a:pt x="7107" y="58"/>
                    <a:pt x="7023" y="173"/>
                  </a:cubicBezTo>
                  <a:lnTo>
                    <a:pt x="295" y="10055"/>
                  </a:lnTo>
                  <a:cubicBezTo>
                    <a:pt x="1" y="10496"/>
                    <a:pt x="43" y="11085"/>
                    <a:pt x="421" y="11464"/>
                  </a:cubicBezTo>
                  <a:lnTo>
                    <a:pt x="3638" y="14701"/>
                  </a:lnTo>
                  <a:cubicBezTo>
                    <a:pt x="3827" y="14912"/>
                    <a:pt x="3932" y="15164"/>
                    <a:pt x="3932" y="15437"/>
                  </a:cubicBezTo>
                  <a:lnTo>
                    <a:pt x="3932" y="17266"/>
                  </a:lnTo>
                  <a:lnTo>
                    <a:pt x="10765" y="17266"/>
                  </a:lnTo>
                  <a:lnTo>
                    <a:pt x="10765" y="15437"/>
                  </a:lnTo>
                  <a:cubicBezTo>
                    <a:pt x="10765" y="15164"/>
                    <a:pt x="10870" y="14912"/>
                    <a:pt x="11060" y="14701"/>
                  </a:cubicBezTo>
                  <a:lnTo>
                    <a:pt x="14276" y="11464"/>
                  </a:lnTo>
                  <a:cubicBezTo>
                    <a:pt x="14655" y="11085"/>
                    <a:pt x="14697" y="10496"/>
                    <a:pt x="14402" y="10055"/>
                  </a:cubicBezTo>
                  <a:lnTo>
                    <a:pt x="7675" y="173"/>
                  </a:lnTo>
                  <a:cubicBezTo>
                    <a:pt x="7601" y="58"/>
                    <a:pt x="7480" y="0"/>
                    <a:pt x="735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55"/>
            <p:cNvSpPr/>
            <p:nvPr/>
          </p:nvSpPr>
          <p:spPr>
            <a:xfrm>
              <a:off x="3131170" y="3816884"/>
              <a:ext cx="118373" cy="258530"/>
            </a:xfrm>
            <a:custGeom>
              <a:rect b="b" l="l" r="r" t="t"/>
              <a:pathLst>
                <a:path extrusionOk="0" h="17267" w="7906">
                  <a:moveTo>
                    <a:pt x="7357" y="0"/>
                  </a:moveTo>
                  <a:cubicBezTo>
                    <a:pt x="7233" y="0"/>
                    <a:pt x="7107" y="58"/>
                    <a:pt x="7023" y="173"/>
                  </a:cubicBezTo>
                  <a:lnTo>
                    <a:pt x="295" y="10055"/>
                  </a:lnTo>
                  <a:cubicBezTo>
                    <a:pt x="1" y="10496"/>
                    <a:pt x="43" y="11085"/>
                    <a:pt x="421" y="11464"/>
                  </a:cubicBezTo>
                  <a:lnTo>
                    <a:pt x="3638" y="14701"/>
                  </a:lnTo>
                  <a:cubicBezTo>
                    <a:pt x="3827" y="14912"/>
                    <a:pt x="3932" y="15164"/>
                    <a:pt x="3932" y="15437"/>
                  </a:cubicBezTo>
                  <a:lnTo>
                    <a:pt x="3932" y="17266"/>
                  </a:lnTo>
                  <a:lnTo>
                    <a:pt x="5026" y="17266"/>
                  </a:lnTo>
                  <a:lnTo>
                    <a:pt x="5026" y="15437"/>
                  </a:lnTo>
                  <a:cubicBezTo>
                    <a:pt x="5026" y="15164"/>
                    <a:pt x="4921" y="14912"/>
                    <a:pt x="4731" y="14701"/>
                  </a:cubicBezTo>
                  <a:lnTo>
                    <a:pt x="1515" y="11464"/>
                  </a:lnTo>
                  <a:cubicBezTo>
                    <a:pt x="1157" y="11085"/>
                    <a:pt x="1094" y="10496"/>
                    <a:pt x="1388" y="10055"/>
                  </a:cubicBezTo>
                  <a:lnTo>
                    <a:pt x="7906" y="510"/>
                  </a:lnTo>
                  <a:lnTo>
                    <a:pt x="7675" y="173"/>
                  </a:lnTo>
                  <a:cubicBezTo>
                    <a:pt x="7601" y="58"/>
                    <a:pt x="7480" y="0"/>
                    <a:pt x="735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55"/>
            <p:cNvSpPr/>
            <p:nvPr/>
          </p:nvSpPr>
          <p:spPr>
            <a:xfrm>
              <a:off x="3235049" y="3816884"/>
              <a:ext cx="12292" cy="179041"/>
            </a:xfrm>
            <a:custGeom>
              <a:rect b="b" l="l" r="r" t="t"/>
              <a:pathLst>
                <a:path extrusionOk="0" h="11958" w="821">
                  <a:moveTo>
                    <a:pt x="419" y="0"/>
                  </a:moveTo>
                  <a:cubicBezTo>
                    <a:pt x="295" y="0"/>
                    <a:pt x="169" y="58"/>
                    <a:pt x="85" y="173"/>
                  </a:cubicBezTo>
                  <a:lnTo>
                    <a:pt x="1" y="321"/>
                  </a:lnTo>
                  <a:lnTo>
                    <a:pt x="1" y="11548"/>
                  </a:lnTo>
                  <a:cubicBezTo>
                    <a:pt x="1" y="11821"/>
                    <a:pt x="206" y="11958"/>
                    <a:pt x="411" y="11958"/>
                  </a:cubicBezTo>
                  <a:cubicBezTo>
                    <a:pt x="616" y="11958"/>
                    <a:pt x="821" y="11821"/>
                    <a:pt x="821" y="11548"/>
                  </a:cubicBezTo>
                  <a:lnTo>
                    <a:pt x="821" y="321"/>
                  </a:lnTo>
                  <a:lnTo>
                    <a:pt x="737" y="173"/>
                  </a:lnTo>
                  <a:cubicBezTo>
                    <a:pt x="663" y="58"/>
                    <a:pt x="542" y="0"/>
                    <a:pt x="41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55"/>
            <p:cNvSpPr/>
            <p:nvPr/>
          </p:nvSpPr>
          <p:spPr>
            <a:xfrm>
              <a:off x="3212396" y="3974350"/>
              <a:ext cx="57929" cy="30858"/>
            </a:xfrm>
            <a:custGeom>
              <a:rect b="b" l="l" r="r" t="t"/>
              <a:pathLst>
                <a:path extrusionOk="0" h="2061" w="3869">
                  <a:moveTo>
                    <a:pt x="1367" y="0"/>
                  </a:moveTo>
                  <a:cubicBezTo>
                    <a:pt x="0" y="0"/>
                    <a:pt x="0" y="2061"/>
                    <a:pt x="1367" y="2061"/>
                  </a:cubicBezTo>
                  <a:lnTo>
                    <a:pt x="2502" y="2061"/>
                  </a:lnTo>
                  <a:cubicBezTo>
                    <a:pt x="3869" y="2061"/>
                    <a:pt x="3869" y="0"/>
                    <a:pt x="250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55"/>
            <p:cNvSpPr/>
            <p:nvPr/>
          </p:nvSpPr>
          <p:spPr>
            <a:xfrm>
              <a:off x="3213339" y="3981597"/>
              <a:ext cx="56042" cy="23612"/>
            </a:xfrm>
            <a:custGeom>
              <a:rect b="b" l="l" r="r" t="t"/>
              <a:pathLst>
                <a:path extrusionOk="0" h="1577" w="3743">
                  <a:moveTo>
                    <a:pt x="442" y="0"/>
                  </a:moveTo>
                  <a:lnTo>
                    <a:pt x="442" y="0"/>
                  </a:lnTo>
                  <a:cubicBezTo>
                    <a:pt x="0" y="694"/>
                    <a:pt x="484" y="1577"/>
                    <a:pt x="1304" y="1577"/>
                  </a:cubicBezTo>
                  <a:lnTo>
                    <a:pt x="2439" y="1577"/>
                  </a:lnTo>
                  <a:cubicBezTo>
                    <a:pt x="3238" y="1577"/>
                    <a:pt x="3742" y="694"/>
                    <a:pt x="3301" y="0"/>
                  </a:cubicBezTo>
                  <a:lnTo>
                    <a:pt x="3301" y="0"/>
                  </a:lnTo>
                  <a:cubicBezTo>
                    <a:pt x="3112" y="294"/>
                    <a:pt x="2775" y="484"/>
                    <a:pt x="2439" y="484"/>
                  </a:cubicBezTo>
                  <a:lnTo>
                    <a:pt x="1304" y="484"/>
                  </a:lnTo>
                  <a:cubicBezTo>
                    <a:pt x="946" y="484"/>
                    <a:pt x="610" y="294"/>
                    <a:pt x="44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55"/>
            <p:cNvSpPr/>
            <p:nvPr/>
          </p:nvSpPr>
          <p:spPr>
            <a:xfrm>
              <a:off x="3199804" y="4118834"/>
              <a:ext cx="83112" cy="36218"/>
            </a:xfrm>
            <a:custGeom>
              <a:rect b="b" l="l" r="r" t="t"/>
              <a:pathLst>
                <a:path extrusionOk="0" h="2419" w="5551">
                  <a:moveTo>
                    <a:pt x="0" y="1"/>
                  </a:moveTo>
                  <a:lnTo>
                    <a:pt x="0" y="1830"/>
                  </a:lnTo>
                  <a:cubicBezTo>
                    <a:pt x="0" y="2145"/>
                    <a:pt x="252" y="2418"/>
                    <a:pt x="589" y="2418"/>
                  </a:cubicBezTo>
                  <a:lnTo>
                    <a:pt x="4962" y="2418"/>
                  </a:lnTo>
                  <a:cubicBezTo>
                    <a:pt x="5277" y="2418"/>
                    <a:pt x="5551" y="2145"/>
                    <a:pt x="5551" y="1830"/>
                  </a:cubicBezTo>
                  <a:lnTo>
                    <a:pt x="555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55"/>
            <p:cNvSpPr/>
            <p:nvPr/>
          </p:nvSpPr>
          <p:spPr>
            <a:xfrm>
              <a:off x="3199804" y="4118834"/>
              <a:ext cx="25199" cy="36218"/>
            </a:xfrm>
            <a:custGeom>
              <a:rect b="b" l="l" r="r" t="t"/>
              <a:pathLst>
                <a:path extrusionOk="0" h="2419" w="1683">
                  <a:moveTo>
                    <a:pt x="0" y="1"/>
                  </a:moveTo>
                  <a:lnTo>
                    <a:pt x="0" y="1830"/>
                  </a:lnTo>
                  <a:cubicBezTo>
                    <a:pt x="0" y="2145"/>
                    <a:pt x="252" y="2418"/>
                    <a:pt x="589" y="2418"/>
                  </a:cubicBezTo>
                  <a:lnTo>
                    <a:pt x="1682" y="2418"/>
                  </a:lnTo>
                  <a:cubicBezTo>
                    <a:pt x="1346" y="2418"/>
                    <a:pt x="1072" y="2145"/>
                    <a:pt x="1093" y="1830"/>
                  </a:cubicBezTo>
                  <a:lnTo>
                    <a:pt x="1093"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55"/>
            <p:cNvSpPr/>
            <p:nvPr/>
          </p:nvSpPr>
          <p:spPr>
            <a:xfrm>
              <a:off x="3176192" y="4074770"/>
              <a:ext cx="130021" cy="44708"/>
            </a:xfrm>
            <a:custGeom>
              <a:rect b="b" l="l" r="r" t="t"/>
              <a:pathLst>
                <a:path extrusionOk="0" h="2986" w="8684">
                  <a:moveTo>
                    <a:pt x="652" y="0"/>
                  </a:moveTo>
                  <a:cubicBezTo>
                    <a:pt x="295" y="0"/>
                    <a:pt x="0" y="295"/>
                    <a:pt x="0" y="652"/>
                  </a:cubicBezTo>
                  <a:lnTo>
                    <a:pt x="0" y="2334"/>
                  </a:lnTo>
                  <a:cubicBezTo>
                    <a:pt x="0" y="2691"/>
                    <a:pt x="295" y="2986"/>
                    <a:pt x="652" y="2986"/>
                  </a:cubicBezTo>
                  <a:lnTo>
                    <a:pt x="8011" y="2986"/>
                  </a:lnTo>
                  <a:cubicBezTo>
                    <a:pt x="8389" y="2986"/>
                    <a:pt x="8683" y="2691"/>
                    <a:pt x="8683" y="2334"/>
                  </a:cubicBezTo>
                  <a:lnTo>
                    <a:pt x="8683" y="673"/>
                  </a:lnTo>
                  <a:cubicBezTo>
                    <a:pt x="8683" y="295"/>
                    <a:pt x="8389" y="0"/>
                    <a:pt x="801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55"/>
            <p:cNvSpPr/>
            <p:nvPr/>
          </p:nvSpPr>
          <p:spPr>
            <a:xfrm>
              <a:off x="3176192" y="4093336"/>
              <a:ext cx="130021" cy="26142"/>
            </a:xfrm>
            <a:custGeom>
              <a:rect b="b" l="l" r="r" t="t"/>
              <a:pathLst>
                <a:path extrusionOk="0" h="1746" w="8684">
                  <a:moveTo>
                    <a:pt x="0" y="1"/>
                  </a:moveTo>
                  <a:lnTo>
                    <a:pt x="0" y="1094"/>
                  </a:lnTo>
                  <a:cubicBezTo>
                    <a:pt x="0" y="1451"/>
                    <a:pt x="295" y="1746"/>
                    <a:pt x="652" y="1746"/>
                  </a:cubicBezTo>
                  <a:lnTo>
                    <a:pt x="8011" y="1746"/>
                  </a:lnTo>
                  <a:cubicBezTo>
                    <a:pt x="8389" y="1746"/>
                    <a:pt x="8683" y="1451"/>
                    <a:pt x="8683" y="1094"/>
                  </a:cubicBezTo>
                  <a:lnTo>
                    <a:pt x="8683" y="1"/>
                  </a:lnTo>
                  <a:cubicBezTo>
                    <a:pt x="8683" y="358"/>
                    <a:pt x="8389" y="652"/>
                    <a:pt x="8011" y="652"/>
                  </a:cubicBezTo>
                  <a:lnTo>
                    <a:pt x="652" y="652"/>
                  </a:lnTo>
                  <a:cubicBezTo>
                    <a:pt x="295" y="652"/>
                    <a:pt x="0" y="358"/>
                    <a:pt x="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19" name="Google Shape;819;p55"/>
          <p:cNvGrpSpPr/>
          <p:nvPr/>
        </p:nvGrpSpPr>
        <p:grpSpPr>
          <a:xfrm>
            <a:off x="6936368" y="1615960"/>
            <a:ext cx="788664" cy="639477"/>
            <a:chOff x="3952456" y="1524280"/>
            <a:chExt cx="370195" cy="300154"/>
          </a:xfrm>
        </p:grpSpPr>
        <p:sp>
          <p:nvSpPr>
            <p:cNvPr id="820" name="Google Shape;820;p55"/>
            <p:cNvSpPr/>
            <p:nvPr/>
          </p:nvSpPr>
          <p:spPr>
            <a:xfrm>
              <a:off x="3952456" y="1550482"/>
              <a:ext cx="370195" cy="248064"/>
            </a:xfrm>
            <a:custGeom>
              <a:rect b="b" l="l" r="r" t="t"/>
              <a:pathLst>
                <a:path extrusionOk="0" h="16568" w="24725">
                  <a:moveTo>
                    <a:pt x="484" y="1"/>
                  </a:moveTo>
                  <a:cubicBezTo>
                    <a:pt x="211" y="1"/>
                    <a:pt x="0" y="232"/>
                    <a:pt x="0" y="505"/>
                  </a:cubicBezTo>
                  <a:lnTo>
                    <a:pt x="0" y="16063"/>
                  </a:lnTo>
                  <a:cubicBezTo>
                    <a:pt x="0" y="16337"/>
                    <a:pt x="211" y="16568"/>
                    <a:pt x="484" y="16568"/>
                  </a:cubicBezTo>
                  <a:lnTo>
                    <a:pt x="24241" y="16568"/>
                  </a:lnTo>
                  <a:cubicBezTo>
                    <a:pt x="24515" y="16568"/>
                    <a:pt x="24725" y="16337"/>
                    <a:pt x="24725" y="16063"/>
                  </a:cubicBezTo>
                  <a:lnTo>
                    <a:pt x="24725" y="15138"/>
                  </a:lnTo>
                  <a:lnTo>
                    <a:pt x="24725" y="505"/>
                  </a:lnTo>
                  <a:cubicBezTo>
                    <a:pt x="24725" y="232"/>
                    <a:pt x="24515" y="1"/>
                    <a:pt x="2424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55"/>
            <p:cNvSpPr/>
            <p:nvPr/>
          </p:nvSpPr>
          <p:spPr>
            <a:xfrm>
              <a:off x="3977955" y="1550482"/>
              <a:ext cx="344697" cy="226669"/>
            </a:xfrm>
            <a:custGeom>
              <a:rect b="b" l="l" r="r" t="t"/>
              <a:pathLst>
                <a:path extrusionOk="0" h="15139" w="23022">
                  <a:moveTo>
                    <a:pt x="21" y="1"/>
                  </a:moveTo>
                  <a:lnTo>
                    <a:pt x="21" y="14634"/>
                  </a:lnTo>
                  <a:cubicBezTo>
                    <a:pt x="0" y="14907"/>
                    <a:pt x="232" y="15138"/>
                    <a:pt x="505" y="15138"/>
                  </a:cubicBezTo>
                  <a:lnTo>
                    <a:pt x="23022" y="15138"/>
                  </a:lnTo>
                  <a:lnTo>
                    <a:pt x="23022" y="505"/>
                  </a:lnTo>
                  <a:cubicBezTo>
                    <a:pt x="23022" y="232"/>
                    <a:pt x="22812" y="1"/>
                    <a:pt x="2253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55"/>
            <p:cNvSpPr/>
            <p:nvPr/>
          </p:nvSpPr>
          <p:spPr>
            <a:xfrm>
              <a:off x="3990232" y="1524280"/>
              <a:ext cx="294644" cy="251613"/>
            </a:xfrm>
            <a:custGeom>
              <a:rect b="b" l="l" r="r" t="t"/>
              <a:pathLst>
                <a:path extrusionOk="0" h="16805" w="19679">
                  <a:moveTo>
                    <a:pt x="4933" y="0"/>
                  </a:moveTo>
                  <a:cubicBezTo>
                    <a:pt x="3281" y="0"/>
                    <a:pt x="1628" y="347"/>
                    <a:pt x="84" y="1036"/>
                  </a:cubicBezTo>
                  <a:cubicBezTo>
                    <a:pt x="42" y="1057"/>
                    <a:pt x="0" y="1099"/>
                    <a:pt x="0" y="1141"/>
                  </a:cubicBezTo>
                  <a:lnTo>
                    <a:pt x="0" y="16615"/>
                  </a:lnTo>
                  <a:cubicBezTo>
                    <a:pt x="0" y="16688"/>
                    <a:pt x="79" y="16745"/>
                    <a:pt x="142" y="16745"/>
                  </a:cubicBezTo>
                  <a:cubicBezTo>
                    <a:pt x="151" y="16745"/>
                    <a:pt x="160" y="16744"/>
                    <a:pt x="168" y="16741"/>
                  </a:cubicBezTo>
                  <a:cubicBezTo>
                    <a:pt x="1684" y="16071"/>
                    <a:pt x="3301" y="15739"/>
                    <a:pt x="4918" y="15739"/>
                  </a:cubicBezTo>
                  <a:cubicBezTo>
                    <a:pt x="6597" y="15739"/>
                    <a:pt x="8276" y="16097"/>
                    <a:pt x="9840" y="16804"/>
                  </a:cubicBezTo>
                  <a:cubicBezTo>
                    <a:pt x="11404" y="16097"/>
                    <a:pt x="13082" y="15739"/>
                    <a:pt x="14762" y="15739"/>
                  </a:cubicBezTo>
                  <a:cubicBezTo>
                    <a:pt x="16378" y="15739"/>
                    <a:pt x="17995" y="16071"/>
                    <a:pt x="19511" y="16741"/>
                  </a:cubicBezTo>
                  <a:cubicBezTo>
                    <a:pt x="19519" y="16744"/>
                    <a:pt x="19528" y="16745"/>
                    <a:pt x="19537" y="16745"/>
                  </a:cubicBezTo>
                  <a:cubicBezTo>
                    <a:pt x="19600" y="16745"/>
                    <a:pt x="19679" y="16688"/>
                    <a:pt x="19679" y="16615"/>
                  </a:cubicBezTo>
                  <a:lnTo>
                    <a:pt x="19679" y="1141"/>
                  </a:lnTo>
                  <a:cubicBezTo>
                    <a:pt x="19679" y="1099"/>
                    <a:pt x="19637" y="1057"/>
                    <a:pt x="19595" y="1036"/>
                  </a:cubicBezTo>
                  <a:cubicBezTo>
                    <a:pt x="18051" y="347"/>
                    <a:pt x="16398" y="0"/>
                    <a:pt x="14747" y="0"/>
                  </a:cubicBezTo>
                  <a:cubicBezTo>
                    <a:pt x="13071" y="0"/>
                    <a:pt x="11396" y="358"/>
                    <a:pt x="9840" y="1078"/>
                  </a:cubicBezTo>
                  <a:cubicBezTo>
                    <a:pt x="8283" y="358"/>
                    <a:pt x="6609" y="0"/>
                    <a:pt x="493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55"/>
            <p:cNvSpPr/>
            <p:nvPr/>
          </p:nvSpPr>
          <p:spPr>
            <a:xfrm>
              <a:off x="4003138" y="1524430"/>
              <a:ext cx="281738" cy="230367"/>
            </a:xfrm>
            <a:custGeom>
              <a:rect b="b" l="l" r="r" t="t"/>
              <a:pathLst>
                <a:path extrusionOk="0" h="15386" w="18817">
                  <a:moveTo>
                    <a:pt x="13885" y="1"/>
                  </a:moveTo>
                  <a:cubicBezTo>
                    <a:pt x="12209" y="1"/>
                    <a:pt x="10534" y="358"/>
                    <a:pt x="8978" y="1068"/>
                  </a:cubicBezTo>
                  <a:cubicBezTo>
                    <a:pt x="7423" y="360"/>
                    <a:pt x="5747" y="5"/>
                    <a:pt x="4069" y="5"/>
                  </a:cubicBezTo>
                  <a:cubicBezTo>
                    <a:pt x="2706" y="5"/>
                    <a:pt x="1343" y="239"/>
                    <a:pt x="42" y="711"/>
                  </a:cubicBezTo>
                  <a:lnTo>
                    <a:pt x="0" y="711"/>
                  </a:lnTo>
                  <a:lnTo>
                    <a:pt x="0" y="15196"/>
                  </a:lnTo>
                  <a:cubicBezTo>
                    <a:pt x="0" y="15262"/>
                    <a:pt x="51" y="15315"/>
                    <a:pt x="114" y="15315"/>
                  </a:cubicBezTo>
                  <a:cubicBezTo>
                    <a:pt x="132" y="15315"/>
                    <a:pt x="150" y="15311"/>
                    <a:pt x="168" y="15301"/>
                  </a:cubicBezTo>
                  <a:cubicBezTo>
                    <a:pt x="1858" y="14556"/>
                    <a:pt x="3381" y="14304"/>
                    <a:pt x="4666" y="14304"/>
                  </a:cubicBezTo>
                  <a:cubicBezTo>
                    <a:pt x="7332" y="14304"/>
                    <a:pt x="8978" y="15386"/>
                    <a:pt x="8978" y="15386"/>
                  </a:cubicBezTo>
                  <a:cubicBezTo>
                    <a:pt x="10765" y="14671"/>
                    <a:pt x="12657" y="14313"/>
                    <a:pt x="14570" y="14313"/>
                  </a:cubicBezTo>
                  <a:cubicBezTo>
                    <a:pt x="14626" y="14313"/>
                    <a:pt x="14682" y="14312"/>
                    <a:pt x="14738" y="14312"/>
                  </a:cubicBezTo>
                  <a:cubicBezTo>
                    <a:pt x="16131" y="14312"/>
                    <a:pt x="17503" y="14563"/>
                    <a:pt x="18817" y="15028"/>
                  </a:cubicBezTo>
                  <a:lnTo>
                    <a:pt x="18817" y="1131"/>
                  </a:lnTo>
                  <a:cubicBezTo>
                    <a:pt x="18817" y="1089"/>
                    <a:pt x="18775" y="1047"/>
                    <a:pt x="18733" y="1047"/>
                  </a:cubicBezTo>
                  <a:cubicBezTo>
                    <a:pt x="17189" y="348"/>
                    <a:pt x="15536" y="1"/>
                    <a:pt x="1388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55"/>
            <p:cNvSpPr/>
            <p:nvPr/>
          </p:nvSpPr>
          <p:spPr>
            <a:xfrm>
              <a:off x="4137547" y="1524280"/>
              <a:ext cx="147329" cy="230517"/>
            </a:xfrm>
            <a:custGeom>
              <a:rect b="b" l="l" r="r" t="t"/>
              <a:pathLst>
                <a:path extrusionOk="0" h="15396" w="9840">
                  <a:moveTo>
                    <a:pt x="4908" y="0"/>
                  </a:moveTo>
                  <a:cubicBezTo>
                    <a:pt x="3232" y="0"/>
                    <a:pt x="1557" y="358"/>
                    <a:pt x="1" y="1078"/>
                  </a:cubicBezTo>
                  <a:lnTo>
                    <a:pt x="1" y="15396"/>
                  </a:lnTo>
                  <a:cubicBezTo>
                    <a:pt x="1788" y="14681"/>
                    <a:pt x="3680" y="14323"/>
                    <a:pt x="5593" y="14323"/>
                  </a:cubicBezTo>
                  <a:cubicBezTo>
                    <a:pt x="5649" y="14323"/>
                    <a:pt x="5705" y="14322"/>
                    <a:pt x="5761" y="14322"/>
                  </a:cubicBezTo>
                  <a:cubicBezTo>
                    <a:pt x="7154" y="14322"/>
                    <a:pt x="8526" y="14573"/>
                    <a:pt x="9840" y="15038"/>
                  </a:cubicBezTo>
                  <a:lnTo>
                    <a:pt x="9840" y="1141"/>
                  </a:lnTo>
                  <a:cubicBezTo>
                    <a:pt x="9840" y="1099"/>
                    <a:pt x="9798" y="1057"/>
                    <a:pt x="9756" y="1036"/>
                  </a:cubicBezTo>
                  <a:cubicBezTo>
                    <a:pt x="8212" y="347"/>
                    <a:pt x="6559" y="0"/>
                    <a:pt x="490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55"/>
            <p:cNvSpPr/>
            <p:nvPr/>
          </p:nvSpPr>
          <p:spPr>
            <a:xfrm>
              <a:off x="4137547" y="1766430"/>
              <a:ext cx="25828" cy="58003"/>
            </a:xfrm>
            <a:custGeom>
              <a:rect b="b" l="l" r="r" t="t"/>
              <a:pathLst>
                <a:path extrusionOk="0" h="3874" w="1725">
                  <a:moveTo>
                    <a:pt x="1725" y="0"/>
                  </a:moveTo>
                  <a:cubicBezTo>
                    <a:pt x="1136" y="148"/>
                    <a:pt x="547" y="379"/>
                    <a:pt x="1" y="631"/>
                  </a:cubicBezTo>
                  <a:lnTo>
                    <a:pt x="1" y="3743"/>
                  </a:lnTo>
                  <a:cubicBezTo>
                    <a:pt x="1" y="3819"/>
                    <a:pt x="67" y="3873"/>
                    <a:pt x="127" y="3873"/>
                  </a:cubicBezTo>
                  <a:cubicBezTo>
                    <a:pt x="150" y="3873"/>
                    <a:pt x="172" y="3865"/>
                    <a:pt x="190" y="3848"/>
                  </a:cubicBezTo>
                  <a:lnTo>
                    <a:pt x="799" y="3364"/>
                  </a:lnTo>
                  <a:cubicBezTo>
                    <a:pt x="821" y="3343"/>
                    <a:pt x="847" y="3333"/>
                    <a:pt x="876" y="3333"/>
                  </a:cubicBezTo>
                  <a:cubicBezTo>
                    <a:pt x="905" y="3333"/>
                    <a:pt x="936" y="3343"/>
                    <a:pt x="968" y="3364"/>
                  </a:cubicBezTo>
                  <a:lnTo>
                    <a:pt x="1514" y="3827"/>
                  </a:lnTo>
                  <a:cubicBezTo>
                    <a:pt x="1541" y="3847"/>
                    <a:pt x="1573" y="3857"/>
                    <a:pt x="1603" y="3857"/>
                  </a:cubicBezTo>
                  <a:cubicBezTo>
                    <a:pt x="1666" y="3857"/>
                    <a:pt x="1725" y="3814"/>
                    <a:pt x="1725" y="3743"/>
                  </a:cubicBezTo>
                  <a:lnTo>
                    <a:pt x="172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9" name="Shape 829"/>
        <p:cNvGrpSpPr/>
        <p:nvPr/>
      </p:nvGrpSpPr>
      <p:grpSpPr>
        <a:xfrm>
          <a:off x="0" y="0"/>
          <a:ext cx="0" cy="0"/>
          <a:chOff x="0" y="0"/>
          <a:chExt cx="0" cy="0"/>
        </a:xfrm>
      </p:grpSpPr>
      <p:sp>
        <p:nvSpPr>
          <p:cNvPr id="830" name="Google Shape;830;p56"/>
          <p:cNvSpPr txBox="1"/>
          <p:nvPr>
            <p:ph idx="1" type="body"/>
          </p:nvPr>
        </p:nvSpPr>
        <p:spPr>
          <a:xfrm>
            <a:off x="756275" y="1217700"/>
            <a:ext cx="7716000" cy="306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The </a:t>
            </a:r>
            <a:r>
              <a:rPr b="1" lang="en" sz="1800"/>
              <a:t>Great Depression</a:t>
            </a:r>
            <a:r>
              <a:rPr lang="en" sz="1800"/>
              <a:t> it was difficult for people in the United States to get and keep jobs. Because people could not work at jobs, they weren’t able to earn income. </a:t>
            </a:r>
            <a:endParaRPr sz="1800"/>
          </a:p>
          <a:p>
            <a:pPr indent="-342900" lvl="0" marL="457200" rtl="0" algn="l">
              <a:spcBef>
                <a:spcPts val="1200"/>
              </a:spcBef>
              <a:spcAft>
                <a:spcPts val="0"/>
              </a:spcAft>
              <a:buSzPts val="1800"/>
              <a:buChar char="●"/>
            </a:pPr>
            <a:r>
              <a:rPr lang="en" sz="1800"/>
              <a:t>Do you know someone who has lost their job? </a:t>
            </a:r>
            <a:endParaRPr sz="1800"/>
          </a:p>
          <a:p>
            <a:pPr indent="-342900" lvl="0" marL="457200" rtl="0" algn="l">
              <a:spcBef>
                <a:spcPts val="0"/>
              </a:spcBef>
              <a:spcAft>
                <a:spcPts val="0"/>
              </a:spcAft>
              <a:buSzPts val="1800"/>
              <a:buChar char="●"/>
            </a:pPr>
            <a:r>
              <a:rPr lang="en" sz="1800"/>
              <a:t>What</a:t>
            </a:r>
            <a:r>
              <a:rPr lang="en" sz="1800"/>
              <a:t> kind of stress can be cause on a family due to job loss? </a:t>
            </a:r>
            <a:endParaRPr sz="1800"/>
          </a:p>
          <a:p>
            <a:pPr indent="0" lvl="0" marL="0" rtl="0" algn="l">
              <a:spcBef>
                <a:spcPts val="1200"/>
              </a:spcBef>
              <a:spcAft>
                <a:spcPts val="1600"/>
              </a:spcAft>
              <a:buNone/>
            </a:pPr>
            <a:r>
              <a:t/>
            </a:r>
            <a:endParaRPr/>
          </a:p>
        </p:txBody>
      </p:sp>
      <p:sp>
        <p:nvSpPr>
          <p:cNvPr id="831" name="Google Shape;831;p56"/>
          <p:cNvSpPr txBox="1"/>
          <p:nvPr>
            <p:ph type="title"/>
          </p:nvPr>
        </p:nvSpPr>
        <p:spPr>
          <a:xfrm>
            <a:off x="714125" y="543950"/>
            <a:ext cx="7716000" cy="368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The Great Depression</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5" name="Shape 835"/>
        <p:cNvGrpSpPr/>
        <p:nvPr/>
      </p:nvGrpSpPr>
      <p:grpSpPr>
        <a:xfrm>
          <a:off x="0" y="0"/>
          <a:ext cx="0" cy="0"/>
          <a:chOff x="0" y="0"/>
          <a:chExt cx="0" cy="0"/>
        </a:xfrm>
      </p:grpSpPr>
      <p:sp>
        <p:nvSpPr>
          <p:cNvPr id="836" name="Google Shape;836;p57"/>
          <p:cNvSpPr txBox="1"/>
          <p:nvPr>
            <p:ph idx="1" type="body"/>
          </p:nvPr>
        </p:nvSpPr>
        <p:spPr>
          <a:xfrm>
            <a:off x="756275" y="1064375"/>
            <a:ext cx="7716000" cy="321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800"/>
              <a:t>Unemployment</a:t>
            </a:r>
            <a:r>
              <a:rPr lang="en" sz="1800"/>
              <a:t>: People who are jobless, </a:t>
            </a:r>
            <a:r>
              <a:rPr i="1" lang="en" sz="1800"/>
              <a:t>actively </a:t>
            </a:r>
            <a:r>
              <a:rPr lang="en" sz="1800"/>
              <a:t>seeking work, and available to take a job. </a:t>
            </a:r>
            <a:endParaRPr sz="1800"/>
          </a:p>
          <a:p>
            <a:pPr indent="0" lvl="0" marL="0" rtl="0" algn="l">
              <a:spcBef>
                <a:spcPts val="1200"/>
              </a:spcBef>
              <a:spcAft>
                <a:spcPts val="0"/>
              </a:spcAft>
              <a:buNone/>
            </a:pPr>
            <a:r>
              <a:rPr lang="en" sz="1800"/>
              <a:t>There are 5 </a:t>
            </a:r>
            <a:r>
              <a:rPr lang="en" sz="1800"/>
              <a:t>types</a:t>
            </a:r>
            <a:r>
              <a:rPr lang="en" sz="1800"/>
              <a:t> of unemployment: </a:t>
            </a:r>
            <a:endParaRPr sz="1800"/>
          </a:p>
          <a:p>
            <a:pPr indent="-342900" lvl="0" marL="914400" rtl="0" algn="l">
              <a:spcBef>
                <a:spcPts val="1200"/>
              </a:spcBef>
              <a:spcAft>
                <a:spcPts val="0"/>
              </a:spcAft>
              <a:buSzPts val="1800"/>
              <a:buFont typeface="Roboto"/>
              <a:buChar char="●"/>
            </a:pPr>
            <a:r>
              <a:rPr lang="en" sz="1800"/>
              <a:t>Frictional</a:t>
            </a:r>
            <a:endParaRPr sz="1800"/>
          </a:p>
          <a:p>
            <a:pPr indent="-342900" lvl="0" marL="914400" rtl="0" algn="l">
              <a:spcBef>
                <a:spcPts val="0"/>
              </a:spcBef>
              <a:spcAft>
                <a:spcPts val="0"/>
              </a:spcAft>
              <a:buSzPts val="1800"/>
              <a:buFont typeface="Roboto"/>
              <a:buChar char="●"/>
            </a:pPr>
            <a:r>
              <a:rPr lang="en" sz="1800"/>
              <a:t>Structural</a:t>
            </a:r>
            <a:endParaRPr sz="1800"/>
          </a:p>
          <a:p>
            <a:pPr indent="-342900" lvl="0" marL="914400" rtl="0" algn="l">
              <a:spcBef>
                <a:spcPts val="0"/>
              </a:spcBef>
              <a:spcAft>
                <a:spcPts val="0"/>
              </a:spcAft>
              <a:buSzPts val="1800"/>
              <a:buFont typeface="Roboto"/>
              <a:buChar char="●"/>
            </a:pPr>
            <a:r>
              <a:rPr lang="en" sz="1800"/>
              <a:t>Cyclical</a:t>
            </a:r>
            <a:endParaRPr sz="1800"/>
          </a:p>
          <a:p>
            <a:pPr indent="-342900" lvl="0" marL="914400" rtl="0" algn="l">
              <a:spcBef>
                <a:spcPts val="0"/>
              </a:spcBef>
              <a:spcAft>
                <a:spcPts val="0"/>
              </a:spcAft>
              <a:buSzPts val="1800"/>
              <a:buFont typeface="Roboto"/>
              <a:buChar char="●"/>
            </a:pPr>
            <a:r>
              <a:rPr lang="en" sz="1800"/>
              <a:t>Technological</a:t>
            </a:r>
            <a:endParaRPr sz="1800"/>
          </a:p>
          <a:p>
            <a:pPr indent="-342900" lvl="0" marL="914400" rtl="0" algn="l">
              <a:spcBef>
                <a:spcPts val="0"/>
              </a:spcBef>
              <a:spcAft>
                <a:spcPts val="0"/>
              </a:spcAft>
              <a:buSzPts val="1800"/>
              <a:buFont typeface="Roboto"/>
              <a:buChar char="●"/>
            </a:pPr>
            <a:r>
              <a:rPr lang="en" sz="1800"/>
              <a:t>Seasonal</a:t>
            </a:r>
            <a:endParaRPr sz="1800"/>
          </a:p>
          <a:p>
            <a:pPr indent="0" lvl="0" marL="0" rtl="0" algn="l">
              <a:spcBef>
                <a:spcPts val="1200"/>
              </a:spcBef>
              <a:spcAft>
                <a:spcPts val="1600"/>
              </a:spcAft>
              <a:buNone/>
            </a:pPr>
            <a:r>
              <a:t/>
            </a:r>
            <a:endParaRPr/>
          </a:p>
        </p:txBody>
      </p:sp>
      <p:sp>
        <p:nvSpPr>
          <p:cNvPr id="837" name="Google Shape;837;p57"/>
          <p:cNvSpPr txBox="1"/>
          <p:nvPr>
            <p:ph type="title"/>
          </p:nvPr>
        </p:nvSpPr>
        <p:spPr>
          <a:xfrm>
            <a:off x="714125" y="543950"/>
            <a:ext cx="7716000" cy="368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Unemployment</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1" name="Shape 841"/>
        <p:cNvGrpSpPr/>
        <p:nvPr/>
      </p:nvGrpSpPr>
      <p:grpSpPr>
        <a:xfrm>
          <a:off x="0" y="0"/>
          <a:ext cx="0" cy="0"/>
          <a:chOff x="0" y="0"/>
          <a:chExt cx="0" cy="0"/>
        </a:xfrm>
      </p:grpSpPr>
      <p:sp>
        <p:nvSpPr>
          <p:cNvPr id="842" name="Google Shape;842;p58"/>
          <p:cNvSpPr txBox="1"/>
          <p:nvPr>
            <p:ph type="title"/>
          </p:nvPr>
        </p:nvSpPr>
        <p:spPr>
          <a:xfrm>
            <a:off x="714125" y="543950"/>
            <a:ext cx="7716000" cy="368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Activity: Fictional Figures</a:t>
            </a:r>
            <a:endParaRPr/>
          </a:p>
        </p:txBody>
      </p:sp>
      <p:sp>
        <p:nvSpPr>
          <p:cNvPr id="843" name="Google Shape;843;p58"/>
          <p:cNvSpPr txBox="1"/>
          <p:nvPr>
            <p:ph idx="1" type="body"/>
          </p:nvPr>
        </p:nvSpPr>
        <p:spPr>
          <a:xfrm>
            <a:off x="714000" y="1238850"/>
            <a:ext cx="7716000" cy="30390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2000"/>
              <a:t>In groups of 3-4 students:</a:t>
            </a:r>
            <a:endParaRPr sz="2000"/>
          </a:p>
          <a:p>
            <a:pPr indent="0" lvl="0" marL="0" rtl="0" algn="l">
              <a:lnSpc>
                <a:spcPct val="100000"/>
              </a:lnSpc>
              <a:spcBef>
                <a:spcPts val="0"/>
              </a:spcBef>
              <a:spcAft>
                <a:spcPts val="0"/>
              </a:spcAft>
              <a:buClr>
                <a:schemeClr val="dk1"/>
              </a:buClr>
              <a:buSzPts val="1100"/>
              <a:buFont typeface="Arial"/>
              <a:buNone/>
            </a:pPr>
            <a:r>
              <a:t/>
            </a:r>
            <a:endParaRPr sz="2000"/>
          </a:p>
          <a:p>
            <a:pPr indent="-355600" lvl="0" marL="457200" rtl="0" algn="l">
              <a:spcBef>
                <a:spcPts val="0"/>
              </a:spcBef>
              <a:spcAft>
                <a:spcPts val="0"/>
              </a:spcAft>
              <a:buClr>
                <a:schemeClr val="dk2"/>
              </a:buClr>
              <a:buSzPts val="2000"/>
              <a:buFont typeface="Roboto"/>
              <a:buChar char="●"/>
            </a:pPr>
            <a:r>
              <a:rPr lang="en" sz="2000"/>
              <a:t>Choose an occupation for which a person might become unemployed in each of the 5 ways. </a:t>
            </a:r>
            <a:endParaRPr sz="2000"/>
          </a:p>
          <a:p>
            <a:pPr indent="-355600" lvl="0" marL="457200" rtl="0" algn="l">
              <a:spcBef>
                <a:spcPts val="0"/>
              </a:spcBef>
              <a:spcAft>
                <a:spcPts val="0"/>
              </a:spcAft>
              <a:buClr>
                <a:schemeClr val="dk2"/>
              </a:buClr>
              <a:buSzPts val="2000"/>
              <a:buFont typeface="Roboto"/>
              <a:buChar char="●"/>
            </a:pPr>
            <a:r>
              <a:rPr lang="en" sz="2000"/>
              <a:t>Draw a sketch of the person and create </a:t>
            </a:r>
            <a:r>
              <a:rPr i="1" lang="en" sz="2000"/>
              <a:t>5 different scenarios</a:t>
            </a:r>
            <a:r>
              <a:rPr lang="en" sz="2000"/>
              <a:t> (one for each type of unemployment) that explain how they became unemployed. </a:t>
            </a:r>
            <a:endParaRPr sz="2000"/>
          </a:p>
          <a:p>
            <a:pPr indent="-355600" lvl="0" marL="457200" rtl="0" algn="l">
              <a:spcBef>
                <a:spcPts val="0"/>
              </a:spcBef>
              <a:spcAft>
                <a:spcPts val="0"/>
              </a:spcAft>
              <a:buClr>
                <a:schemeClr val="dk2"/>
              </a:buClr>
              <a:buSzPts val="2000"/>
              <a:buFont typeface="Roboto"/>
              <a:buChar char="●"/>
            </a:pPr>
            <a:r>
              <a:rPr lang="en" sz="2000"/>
              <a:t>Add the explanations around your person. </a:t>
            </a:r>
            <a:endParaRPr sz="20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7" name="Shape 847"/>
        <p:cNvGrpSpPr/>
        <p:nvPr/>
      </p:nvGrpSpPr>
      <p:grpSpPr>
        <a:xfrm>
          <a:off x="0" y="0"/>
          <a:ext cx="0" cy="0"/>
          <a:chOff x="0" y="0"/>
          <a:chExt cx="0" cy="0"/>
        </a:xfrm>
      </p:grpSpPr>
      <p:sp>
        <p:nvSpPr>
          <p:cNvPr id="848" name="Google Shape;848;p59"/>
          <p:cNvSpPr txBox="1"/>
          <p:nvPr>
            <p:ph type="title"/>
          </p:nvPr>
        </p:nvSpPr>
        <p:spPr>
          <a:xfrm>
            <a:off x="714000" y="374850"/>
            <a:ext cx="7716000" cy="420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Examples</a:t>
            </a:r>
            <a:endParaRPr/>
          </a:p>
        </p:txBody>
      </p:sp>
      <p:pic>
        <p:nvPicPr>
          <p:cNvPr id="849" name="Google Shape;849;p59"/>
          <p:cNvPicPr preferRelativeResize="0"/>
          <p:nvPr/>
        </p:nvPicPr>
        <p:blipFill>
          <a:blip r:embed="rId3">
            <a:alphaModFix/>
          </a:blip>
          <a:stretch>
            <a:fillRect/>
          </a:stretch>
        </p:blipFill>
        <p:spPr>
          <a:xfrm>
            <a:off x="714000" y="1048600"/>
            <a:ext cx="2327853" cy="3357204"/>
          </a:xfrm>
          <a:prstGeom prst="rect">
            <a:avLst/>
          </a:prstGeom>
          <a:noFill/>
          <a:ln>
            <a:noFill/>
          </a:ln>
        </p:spPr>
      </p:pic>
      <p:pic>
        <p:nvPicPr>
          <p:cNvPr id="850" name="Google Shape;850;p59"/>
          <p:cNvPicPr preferRelativeResize="0"/>
          <p:nvPr/>
        </p:nvPicPr>
        <p:blipFill>
          <a:blip r:embed="rId4">
            <a:alphaModFix/>
          </a:blip>
          <a:stretch>
            <a:fillRect/>
          </a:stretch>
        </p:blipFill>
        <p:spPr>
          <a:xfrm>
            <a:off x="3233538" y="1048600"/>
            <a:ext cx="2676928" cy="3413925"/>
          </a:xfrm>
          <a:prstGeom prst="rect">
            <a:avLst/>
          </a:prstGeom>
          <a:noFill/>
          <a:ln>
            <a:noFill/>
          </a:ln>
        </p:spPr>
      </p:pic>
      <p:pic>
        <p:nvPicPr>
          <p:cNvPr id="851" name="Google Shape;851;p59"/>
          <p:cNvPicPr preferRelativeResize="0"/>
          <p:nvPr/>
        </p:nvPicPr>
        <p:blipFill>
          <a:blip r:embed="rId5">
            <a:alphaModFix/>
          </a:blip>
          <a:stretch>
            <a:fillRect/>
          </a:stretch>
        </p:blipFill>
        <p:spPr>
          <a:xfrm>
            <a:off x="6036651" y="1048600"/>
            <a:ext cx="2327853" cy="3357204"/>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5" name="Shape 855"/>
        <p:cNvGrpSpPr/>
        <p:nvPr/>
      </p:nvGrpSpPr>
      <p:grpSpPr>
        <a:xfrm>
          <a:off x="0" y="0"/>
          <a:ext cx="0" cy="0"/>
          <a:chOff x="0" y="0"/>
          <a:chExt cx="0" cy="0"/>
        </a:xfrm>
      </p:grpSpPr>
      <p:sp>
        <p:nvSpPr>
          <p:cNvPr id="856" name="Google Shape;856;p60"/>
          <p:cNvSpPr txBox="1"/>
          <p:nvPr>
            <p:ph idx="1" type="body"/>
          </p:nvPr>
        </p:nvSpPr>
        <p:spPr>
          <a:xfrm>
            <a:off x="1899300" y="3179513"/>
            <a:ext cx="7715700" cy="363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t>How would you modify this activity for your classroom?</a:t>
            </a:r>
            <a:endParaRPr sz="1800"/>
          </a:p>
        </p:txBody>
      </p:sp>
      <p:sp>
        <p:nvSpPr>
          <p:cNvPr id="857" name="Google Shape;857;p60"/>
          <p:cNvSpPr txBox="1"/>
          <p:nvPr>
            <p:ph type="title"/>
          </p:nvPr>
        </p:nvSpPr>
        <p:spPr>
          <a:xfrm>
            <a:off x="3084450" y="1533725"/>
            <a:ext cx="5345400" cy="1645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6000"/>
              <a:t>Questions?</a:t>
            </a:r>
            <a:endParaRPr sz="6000"/>
          </a:p>
        </p:txBody>
      </p:sp>
      <p:grpSp>
        <p:nvGrpSpPr>
          <p:cNvPr id="858" name="Google Shape;858;p60"/>
          <p:cNvGrpSpPr/>
          <p:nvPr/>
        </p:nvGrpSpPr>
        <p:grpSpPr>
          <a:xfrm>
            <a:off x="317768" y="759375"/>
            <a:ext cx="3120368" cy="3624751"/>
            <a:chOff x="9144000" y="840363"/>
            <a:chExt cx="1618700" cy="1880350"/>
          </a:xfrm>
        </p:grpSpPr>
        <p:sp>
          <p:nvSpPr>
            <p:cNvPr id="859" name="Google Shape;859;p60"/>
            <p:cNvSpPr/>
            <p:nvPr/>
          </p:nvSpPr>
          <p:spPr>
            <a:xfrm>
              <a:off x="10502475" y="1331363"/>
              <a:ext cx="88425" cy="92575"/>
            </a:xfrm>
            <a:custGeom>
              <a:rect b="b" l="l" r="r" t="t"/>
              <a:pathLst>
                <a:path extrusionOk="0" h="3703" w="3537">
                  <a:moveTo>
                    <a:pt x="1435" y="0"/>
                  </a:moveTo>
                  <a:cubicBezTo>
                    <a:pt x="1368" y="901"/>
                    <a:pt x="935" y="1501"/>
                    <a:pt x="1" y="1668"/>
                  </a:cubicBezTo>
                  <a:cubicBezTo>
                    <a:pt x="34" y="1768"/>
                    <a:pt x="67" y="1868"/>
                    <a:pt x="67" y="2002"/>
                  </a:cubicBezTo>
                  <a:cubicBezTo>
                    <a:pt x="701" y="2068"/>
                    <a:pt x="1068" y="2469"/>
                    <a:pt x="1235" y="3036"/>
                  </a:cubicBezTo>
                  <a:lnTo>
                    <a:pt x="1235" y="3069"/>
                  </a:lnTo>
                  <a:cubicBezTo>
                    <a:pt x="1268" y="3136"/>
                    <a:pt x="1335" y="3236"/>
                    <a:pt x="1368" y="3336"/>
                  </a:cubicBezTo>
                  <a:cubicBezTo>
                    <a:pt x="1402" y="3469"/>
                    <a:pt x="1402" y="3569"/>
                    <a:pt x="1435" y="3703"/>
                  </a:cubicBezTo>
                  <a:cubicBezTo>
                    <a:pt x="2069" y="3136"/>
                    <a:pt x="2269" y="2135"/>
                    <a:pt x="3537" y="1802"/>
                  </a:cubicBezTo>
                  <a:cubicBezTo>
                    <a:pt x="2236" y="1535"/>
                    <a:pt x="2102" y="501"/>
                    <a:pt x="1435" y="34"/>
                  </a:cubicBezTo>
                  <a:lnTo>
                    <a:pt x="1435" y="0"/>
                  </a:lnTo>
                  <a:close/>
                </a:path>
              </a:pathLst>
            </a:custGeom>
            <a:solidFill>
              <a:srgbClr val="ECEC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60"/>
            <p:cNvSpPr/>
            <p:nvPr/>
          </p:nvSpPr>
          <p:spPr>
            <a:xfrm>
              <a:off x="9305800" y="1579038"/>
              <a:ext cx="944025" cy="894825"/>
            </a:xfrm>
            <a:custGeom>
              <a:rect b="b" l="l" r="r" t="t"/>
              <a:pathLst>
                <a:path extrusionOk="0" h="35793" w="37761">
                  <a:moveTo>
                    <a:pt x="12303" y="1"/>
                  </a:moveTo>
                  <a:cubicBezTo>
                    <a:pt x="11948" y="1"/>
                    <a:pt x="11639" y="246"/>
                    <a:pt x="11275" y="667"/>
                  </a:cubicBezTo>
                  <a:cubicBezTo>
                    <a:pt x="9173" y="3169"/>
                    <a:pt x="7005" y="5638"/>
                    <a:pt x="4904" y="8139"/>
                  </a:cubicBezTo>
                  <a:cubicBezTo>
                    <a:pt x="3236" y="10074"/>
                    <a:pt x="1401" y="11809"/>
                    <a:pt x="0" y="13944"/>
                  </a:cubicBezTo>
                  <a:cubicBezTo>
                    <a:pt x="400" y="14978"/>
                    <a:pt x="1334" y="15545"/>
                    <a:pt x="2102" y="16212"/>
                  </a:cubicBezTo>
                  <a:cubicBezTo>
                    <a:pt x="9507" y="22383"/>
                    <a:pt x="16846" y="28688"/>
                    <a:pt x="24251" y="34859"/>
                  </a:cubicBezTo>
                  <a:cubicBezTo>
                    <a:pt x="24718" y="35125"/>
                    <a:pt x="24985" y="35659"/>
                    <a:pt x="25518" y="35793"/>
                  </a:cubicBezTo>
                  <a:cubicBezTo>
                    <a:pt x="26085" y="35726"/>
                    <a:pt x="26352" y="35292"/>
                    <a:pt x="26686" y="34925"/>
                  </a:cubicBezTo>
                  <a:cubicBezTo>
                    <a:pt x="29354" y="31957"/>
                    <a:pt x="31956" y="28888"/>
                    <a:pt x="34558" y="25852"/>
                  </a:cubicBezTo>
                  <a:cubicBezTo>
                    <a:pt x="35626" y="24618"/>
                    <a:pt x="36960" y="23584"/>
                    <a:pt x="37527" y="21983"/>
                  </a:cubicBezTo>
                  <a:cubicBezTo>
                    <a:pt x="37760" y="21382"/>
                    <a:pt x="37527" y="20982"/>
                    <a:pt x="37060" y="20582"/>
                  </a:cubicBezTo>
                  <a:cubicBezTo>
                    <a:pt x="29088" y="13877"/>
                    <a:pt x="21149" y="7139"/>
                    <a:pt x="13210" y="434"/>
                  </a:cubicBezTo>
                  <a:cubicBezTo>
                    <a:pt x="12854" y="136"/>
                    <a:pt x="12566" y="1"/>
                    <a:pt x="1230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60"/>
            <p:cNvSpPr/>
            <p:nvPr/>
          </p:nvSpPr>
          <p:spPr>
            <a:xfrm>
              <a:off x="9144000" y="1927613"/>
              <a:ext cx="782250" cy="735550"/>
            </a:xfrm>
            <a:custGeom>
              <a:rect b="b" l="l" r="r" t="t"/>
              <a:pathLst>
                <a:path extrusionOk="0" h="29422" w="31290">
                  <a:moveTo>
                    <a:pt x="6472" y="1"/>
                  </a:moveTo>
                  <a:cubicBezTo>
                    <a:pt x="6239" y="201"/>
                    <a:pt x="5938" y="368"/>
                    <a:pt x="5738" y="601"/>
                  </a:cubicBezTo>
                  <a:cubicBezTo>
                    <a:pt x="4337" y="2202"/>
                    <a:pt x="3070" y="3903"/>
                    <a:pt x="1602" y="5404"/>
                  </a:cubicBezTo>
                  <a:cubicBezTo>
                    <a:pt x="1" y="7072"/>
                    <a:pt x="134" y="8140"/>
                    <a:pt x="1836" y="9674"/>
                  </a:cubicBezTo>
                  <a:cubicBezTo>
                    <a:pt x="2903" y="10608"/>
                    <a:pt x="4004" y="11476"/>
                    <a:pt x="5071" y="12376"/>
                  </a:cubicBezTo>
                  <a:cubicBezTo>
                    <a:pt x="7573" y="14478"/>
                    <a:pt x="10108" y="16546"/>
                    <a:pt x="12543" y="18681"/>
                  </a:cubicBezTo>
                  <a:cubicBezTo>
                    <a:pt x="14378" y="20315"/>
                    <a:pt x="16346" y="21816"/>
                    <a:pt x="18181" y="23384"/>
                  </a:cubicBezTo>
                  <a:cubicBezTo>
                    <a:pt x="20582" y="25452"/>
                    <a:pt x="22884" y="27587"/>
                    <a:pt x="25486" y="29422"/>
                  </a:cubicBezTo>
                  <a:cubicBezTo>
                    <a:pt x="25853" y="27520"/>
                    <a:pt x="27020" y="26086"/>
                    <a:pt x="28354" y="24785"/>
                  </a:cubicBezTo>
                  <a:cubicBezTo>
                    <a:pt x="29255" y="23918"/>
                    <a:pt x="29922" y="22884"/>
                    <a:pt x="30689" y="21916"/>
                  </a:cubicBezTo>
                  <a:cubicBezTo>
                    <a:pt x="30990" y="21583"/>
                    <a:pt x="31290" y="21216"/>
                    <a:pt x="30990" y="20715"/>
                  </a:cubicBezTo>
                  <a:cubicBezTo>
                    <a:pt x="26153" y="16579"/>
                    <a:pt x="21316" y="12476"/>
                    <a:pt x="16479" y="8373"/>
                  </a:cubicBezTo>
                  <a:cubicBezTo>
                    <a:pt x="13144" y="5571"/>
                    <a:pt x="9808" y="2803"/>
                    <a:pt x="647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60"/>
            <p:cNvSpPr/>
            <p:nvPr/>
          </p:nvSpPr>
          <p:spPr>
            <a:xfrm>
              <a:off x="9793650" y="2128588"/>
              <a:ext cx="527050" cy="569400"/>
            </a:xfrm>
            <a:custGeom>
              <a:rect b="b" l="l" r="r" t="t"/>
              <a:pathLst>
                <a:path extrusionOk="0" h="22776" w="21082">
                  <a:moveTo>
                    <a:pt x="18013" y="1"/>
                  </a:moveTo>
                  <a:cubicBezTo>
                    <a:pt x="17713" y="268"/>
                    <a:pt x="17413" y="534"/>
                    <a:pt x="17146" y="835"/>
                  </a:cubicBezTo>
                  <a:cubicBezTo>
                    <a:pt x="13410" y="5104"/>
                    <a:pt x="9707" y="9407"/>
                    <a:pt x="6004" y="13677"/>
                  </a:cubicBezTo>
                  <a:cubicBezTo>
                    <a:pt x="5979" y="13675"/>
                    <a:pt x="5953" y="13674"/>
                    <a:pt x="5928" y="13674"/>
                  </a:cubicBezTo>
                  <a:cubicBezTo>
                    <a:pt x="5566" y="13674"/>
                    <a:pt x="5289" y="13894"/>
                    <a:pt x="5070" y="14144"/>
                  </a:cubicBezTo>
                  <a:cubicBezTo>
                    <a:pt x="3669" y="15745"/>
                    <a:pt x="2202" y="17313"/>
                    <a:pt x="867" y="18981"/>
                  </a:cubicBezTo>
                  <a:cubicBezTo>
                    <a:pt x="0" y="20082"/>
                    <a:pt x="134" y="21082"/>
                    <a:pt x="1201" y="22083"/>
                  </a:cubicBezTo>
                  <a:cubicBezTo>
                    <a:pt x="1725" y="22542"/>
                    <a:pt x="2226" y="22776"/>
                    <a:pt x="2730" y="22776"/>
                  </a:cubicBezTo>
                  <a:cubicBezTo>
                    <a:pt x="3251" y="22776"/>
                    <a:pt x="3777" y="22525"/>
                    <a:pt x="4337" y="22016"/>
                  </a:cubicBezTo>
                  <a:cubicBezTo>
                    <a:pt x="4670" y="21716"/>
                    <a:pt x="4970" y="21383"/>
                    <a:pt x="5170" y="20949"/>
                  </a:cubicBezTo>
                  <a:cubicBezTo>
                    <a:pt x="5271" y="20682"/>
                    <a:pt x="5237" y="20382"/>
                    <a:pt x="5037" y="20182"/>
                  </a:cubicBezTo>
                  <a:cubicBezTo>
                    <a:pt x="4337" y="19481"/>
                    <a:pt x="4670" y="18948"/>
                    <a:pt x="5170" y="18314"/>
                  </a:cubicBezTo>
                  <a:cubicBezTo>
                    <a:pt x="5492" y="17912"/>
                    <a:pt x="5813" y="17704"/>
                    <a:pt x="6171" y="17704"/>
                  </a:cubicBezTo>
                  <a:cubicBezTo>
                    <a:pt x="6408" y="17704"/>
                    <a:pt x="6660" y="17795"/>
                    <a:pt x="6938" y="17980"/>
                  </a:cubicBezTo>
                  <a:cubicBezTo>
                    <a:pt x="7030" y="18035"/>
                    <a:pt x="7152" y="18060"/>
                    <a:pt x="7277" y="18060"/>
                  </a:cubicBezTo>
                  <a:cubicBezTo>
                    <a:pt x="7379" y="18060"/>
                    <a:pt x="7482" y="18044"/>
                    <a:pt x="7572" y="18014"/>
                  </a:cubicBezTo>
                  <a:cubicBezTo>
                    <a:pt x="8339" y="17580"/>
                    <a:pt x="8773" y="16779"/>
                    <a:pt x="9407" y="16246"/>
                  </a:cubicBezTo>
                  <a:cubicBezTo>
                    <a:pt x="12976" y="12109"/>
                    <a:pt x="16545" y="8006"/>
                    <a:pt x="20148" y="3870"/>
                  </a:cubicBezTo>
                  <a:cubicBezTo>
                    <a:pt x="20481" y="3470"/>
                    <a:pt x="21082" y="3103"/>
                    <a:pt x="20782" y="2369"/>
                  </a:cubicBezTo>
                  <a:cubicBezTo>
                    <a:pt x="19848" y="1568"/>
                    <a:pt x="18914" y="801"/>
                    <a:pt x="18013" y="1"/>
                  </a:cubicBezTo>
                  <a:close/>
                </a:path>
              </a:pathLst>
            </a:custGeom>
            <a:solidFill>
              <a:srgbClr val="F7F7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60"/>
            <p:cNvSpPr/>
            <p:nvPr/>
          </p:nvSpPr>
          <p:spPr>
            <a:xfrm>
              <a:off x="10021300" y="2182338"/>
              <a:ext cx="324425" cy="364100"/>
            </a:xfrm>
            <a:custGeom>
              <a:rect b="b" l="l" r="r" t="t"/>
              <a:pathLst>
                <a:path extrusionOk="0" h="14564" w="12977">
                  <a:moveTo>
                    <a:pt x="12340" y="1"/>
                  </a:moveTo>
                  <a:cubicBezTo>
                    <a:pt x="12125" y="1"/>
                    <a:pt x="11895" y="139"/>
                    <a:pt x="11676" y="219"/>
                  </a:cubicBezTo>
                  <a:cubicBezTo>
                    <a:pt x="11008" y="1020"/>
                    <a:pt x="10375" y="1854"/>
                    <a:pt x="9708" y="2654"/>
                  </a:cubicBezTo>
                  <a:cubicBezTo>
                    <a:pt x="6472" y="6390"/>
                    <a:pt x="3236" y="10126"/>
                    <a:pt x="1" y="13896"/>
                  </a:cubicBezTo>
                  <a:cubicBezTo>
                    <a:pt x="56" y="14309"/>
                    <a:pt x="225" y="14563"/>
                    <a:pt x="584" y="14563"/>
                  </a:cubicBezTo>
                  <a:cubicBezTo>
                    <a:pt x="659" y="14563"/>
                    <a:pt x="742" y="14552"/>
                    <a:pt x="835" y="14529"/>
                  </a:cubicBezTo>
                  <a:cubicBezTo>
                    <a:pt x="4671" y="10126"/>
                    <a:pt x="8507" y="5723"/>
                    <a:pt x="12343" y="1320"/>
                  </a:cubicBezTo>
                  <a:cubicBezTo>
                    <a:pt x="12610" y="1020"/>
                    <a:pt x="12977" y="686"/>
                    <a:pt x="12743" y="252"/>
                  </a:cubicBezTo>
                  <a:cubicBezTo>
                    <a:pt x="12622" y="64"/>
                    <a:pt x="12485" y="1"/>
                    <a:pt x="1234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60"/>
            <p:cNvSpPr/>
            <p:nvPr/>
          </p:nvSpPr>
          <p:spPr>
            <a:xfrm>
              <a:off x="9766950" y="2445488"/>
              <a:ext cx="176825" cy="275225"/>
            </a:xfrm>
            <a:custGeom>
              <a:rect b="b" l="l" r="r" t="t"/>
              <a:pathLst>
                <a:path extrusionOk="0" h="11009" w="7073">
                  <a:moveTo>
                    <a:pt x="6072" y="0"/>
                  </a:moveTo>
                  <a:cubicBezTo>
                    <a:pt x="4938" y="1768"/>
                    <a:pt x="3537" y="3370"/>
                    <a:pt x="2102" y="4937"/>
                  </a:cubicBezTo>
                  <a:cubicBezTo>
                    <a:pt x="1135" y="5971"/>
                    <a:pt x="1" y="7039"/>
                    <a:pt x="568" y="8707"/>
                  </a:cubicBezTo>
                  <a:cubicBezTo>
                    <a:pt x="1035" y="9174"/>
                    <a:pt x="1535" y="9674"/>
                    <a:pt x="2035" y="10108"/>
                  </a:cubicBezTo>
                  <a:cubicBezTo>
                    <a:pt x="2701" y="10709"/>
                    <a:pt x="3320" y="11009"/>
                    <a:pt x="3925" y="11009"/>
                  </a:cubicBezTo>
                  <a:cubicBezTo>
                    <a:pt x="4564" y="11009"/>
                    <a:pt x="5188" y="10675"/>
                    <a:pt x="5838" y="10008"/>
                  </a:cubicBezTo>
                  <a:cubicBezTo>
                    <a:pt x="6272" y="9607"/>
                    <a:pt x="6605" y="9107"/>
                    <a:pt x="6972" y="8673"/>
                  </a:cubicBezTo>
                  <a:cubicBezTo>
                    <a:pt x="7030" y="8124"/>
                    <a:pt x="6763" y="7926"/>
                    <a:pt x="6343" y="7926"/>
                  </a:cubicBezTo>
                  <a:cubicBezTo>
                    <a:pt x="6278" y="7926"/>
                    <a:pt x="6210" y="7931"/>
                    <a:pt x="6138" y="7939"/>
                  </a:cubicBezTo>
                  <a:cubicBezTo>
                    <a:pt x="5805" y="8306"/>
                    <a:pt x="5438" y="8673"/>
                    <a:pt x="5138" y="9040"/>
                  </a:cubicBezTo>
                  <a:cubicBezTo>
                    <a:pt x="4721" y="9557"/>
                    <a:pt x="4312" y="9791"/>
                    <a:pt x="3895" y="9791"/>
                  </a:cubicBezTo>
                  <a:cubicBezTo>
                    <a:pt x="3478" y="9791"/>
                    <a:pt x="3053" y="9557"/>
                    <a:pt x="2603" y="9140"/>
                  </a:cubicBezTo>
                  <a:cubicBezTo>
                    <a:pt x="1468" y="8106"/>
                    <a:pt x="1368" y="7639"/>
                    <a:pt x="2269" y="6538"/>
                  </a:cubicBezTo>
                  <a:cubicBezTo>
                    <a:pt x="3870" y="4704"/>
                    <a:pt x="5471" y="2836"/>
                    <a:pt x="7072" y="1001"/>
                  </a:cubicBezTo>
                  <a:cubicBezTo>
                    <a:pt x="6839" y="534"/>
                    <a:pt x="6539" y="201"/>
                    <a:pt x="6072" y="0"/>
                  </a:cubicBezTo>
                  <a:close/>
                </a:path>
              </a:pathLst>
            </a:custGeom>
            <a:solidFill>
              <a:srgbClr val="6657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60"/>
            <p:cNvSpPr/>
            <p:nvPr/>
          </p:nvSpPr>
          <p:spPr>
            <a:xfrm>
              <a:off x="9887050" y="2557163"/>
              <a:ext cx="146775" cy="159375"/>
            </a:xfrm>
            <a:custGeom>
              <a:rect b="b" l="l" r="r" t="t"/>
              <a:pathLst>
                <a:path extrusionOk="0" h="6375" w="5871">
                  <a:moveTo>
                    <a:pt x="2341" y="1"/>
                  </a:moveTo>
                  <a:cubicBezTo>
                    <a:pt x="1807" y="1"/>
                    <a:pt x="1333" y="401"/>
                    <a:pt x="901" y="1171"/>
                  </a:cubicBezTo>
                  <a:cubicBezTo>
                    <a:pt x="834" y="1304"/>
                    <a:pt x="734" y="1404"/>
                    <a:pt x="634" y="1471"/>
                  </a:cubicBezTo>
                  <a:cubicBezTo>
                    <a:pt x="0" y="2005"/>
                    <a:pt x="0" y="2472"/>
                    <a:pt x="767" y="2939"/>
                  </a:cubicBezTo>
                  <a:cubicBezTo>
                    <a:pt x="1001" y="3072"/>
                    <a:pt x="1134" y="3306"/>
                    <a:pt x="1334" y="3506"/>
                  </a:cubicBezTo>
                  <a:cubicBezTo>
                    <a:pt x="1668" y="3639"/>
                    <a:pt x="2002" y="3839"/>
                    <a:pt x="2168" y="4206"/>
                  </a:cubicBezTo>
                  <a:cubicBezTo>
                    <a:pt x="3136" y="4907"/>
                    <a:pt x="4103" y="5607"/>
                    <a:pt x="5170" y="6375"/>
                  </a:cubicBezTo>
                  <a:cubicBezTo>
                    <a:pt x="5271" y="5607"/>
                    <a:pt x="5337" y="5040"/>
                    <a:pt x="5437" y="4473"/>
                  </a:cubicBezTo>
                  <a:cubicBezTo>
                    <a:pt x="5604" y="3372"/>
                    <a:pt x="5871" y="2238"/>
                    <a:pt x="4637" y="1504"/>
                  </a:cubicBezTo>
                  <a:cubicBezTo>
                    <a:pt x="4603" y="904"/>
                    <a:pt x="4170" y="804"/>
                    <a:pt x="3703" y="737"/>
                  </a:cubicBezTo>
                  <a:cubicBezTo>
                    <a:pt x="3207" y="242"/>
                    <a:pt x="2756" y="1"/>
                    <a:pt x="2341" y="1"/>
                  </a:cubicBezTo>
                  <a:close/>
                </a:path>
              </a:pathLst>
            </a:custGeom>
            <a:solidFill>
              <a:srgbClr val="9B74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60"/>
            <p:cNvSpPr/>
            <p:nvPr/>
          </p:nvSpPr>
          <p:spPr>
            <a:xfrm>
              <a:off x="9979600" y="2529713"/>
              <a:ext cx="62575" cy="65075"/>
            </a:xfrm>
            <a:custGeom>
              <a:rect b="b" l="l" r="r" t="t"/>
              <a:pathLst>
                <a:path extrusionOk="0" h="2603" w="2503">
                  <a:moveTo>
                    <a:pt x="1669" y="1"/>
                  </a:moveTo>
                  <a:cubicBezTo>
                    <a:pt x="1135" y="601"/>
                    <a:pt x="568" y="1235"/>
                    <a:pt x="1" y="1835"/>
                  </a:cubicBezTo>
                  <a:cubicBezTo>
                    <a:pt x="334" y="2069"/>
                    <a:pt x="635" y="2336"/>
                    <a:pt x="935" y="2602"/>
                  </a:cubicBezTo>
                  <a:cubicBezTo>
                    <a:pt x="1468" y="1935"/>
                    <a:pt x="2002" y="1268"/>
                    <a:pt x="2503" y="634"/>
                  </a:cubicBezTo>
                  <a:cubicBezTo>
                    <a:pt x="2236" y="401"/>
                    <a:pt x="1969" y="201"/>
                    <a:pt x="1669" y="1"/>
                  </a:cubicBezTo>
                  <a:close/>
                </a:path>
              </a:pathLst>
            </a:custGeom>
            <a:solidFill>
              <a:srgbClr val="6657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60"/>
            <p:cNvSpPr/>
            <p:nvPr/>
          </p:nvSpPr>
          <p:spPr>
            <a:xfrm>
              <a:off x="10074675" y="840363"/>
              <a:ext cx="132625" cy="170800"/>
            </a:xfrm>
            <a:custGeom>
              <a:rect b="b" l="l" r="r" t="t"/>
              <a:pathLst>
                <a:path extrusionOk="0" h="6832" w="5305">
                  <a:moveTo>
                    <a:pt x="3384" y="0"/>
                  </a:moveTo>
                  <a:cubicBezTo>
                    <a:pt x="3062" y="0"/>
                    <a:pt x="2736" y="60"/>
                    <a:pt x="2402" y="226"/>
                  </a:cubicBezTo>
                  <a:cubicBezTo>
                    <a:pt x="1468" y="393"/>
                    <a:pt x="934" y="1094"/>
                    <a:pt x="768" y="1827"/>
                  </a:cubicBezTo>
                  <a:cubicBezTo>
                    <a:pt x="334" y="3462"/>
                    <a:pt x="0" y="5130"/>
                    <a:pt x="0" y="6831"/>
                  </a:cubicBezTo>
                  <a:cubicBezTo>
                    <a:pt x="634" y="6397"/>
                    <a:pt x="1268" y="5964"/>
                    <a:pt x="1602" y="5263"/>
                  </a:cubicBezTo>
                  <a:cubicBezTo>
                    <a:pt x="2132" y="5538"/>
                    <a:pt x="2674" y="5686"/>
                    <a:pt x="3228" y="5686"/>
                  </a:cubicBezTo>
                  <a:cubicBezTo>
                    <a:pt x="3614" y="5686"/>
                    <a:pt x="4006" y="5614"/>
                    <a:pt x="4404" y="5463"/>
                  </a:cubicBezTo>
                  <a:cubicBezTo>
                    <a:pt x="4704" y="3762"/>
                    <a:pt x="5004" y="2028"/>
                    <a:pt x="5304" y="326"/>
                  </a:cubicBezTo>
                  <a:cubicBezTo>
                    <a:pt x="4659" y="237"/>
                    <a:pt x="4029" y="0"/>
                    <a:pt x="338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60"/>
            <p:cNvSpPr/>
            <p:nvPr/>
          </p:nvSpPr>
          <p:spPr>
            <a:xfrm>
              <a:off x="9973775" y="1484813"/>
              <a:ext cx="129275" cy="162625"/>
            </a:xfrm>
            <a:custGeom>
              <a:rect b="b" l="l" r="r" t="t"/>
              <a:pathLst>
                <a:path extrusionOk="0" h="6505" w="5171">
                  <a:moveTo>
                    <a:pt x="3468" y="0"/>
                  </a:moveTo>
                  <a:cubicBezTo>
                    <a:pt x="3094" y="0"/>
                    <a:pt x="2717" y="62"/>
                    <a:pt x="2335" y="233"/>
                  </a:cubicBezTo>
                  <a:cubicBezTo>
                    <a:pt x="1568" y="400"/>
                    <a:pt x="1201" y="967"/>
                    <a:pt x="801" y="1568"/>
                  </a:cubicBezTo>
                  <a:cubicBezTo>
                    <a:pt x="334" y="3169"/>
                    <a:pt x="34" y="4803"/>
                    <a:pt x="0" y="6505"/>
                  </a:cubicBezTo>
                  <a:cubicBezTo>
                    <a:pt x="367" y="5704"/>
                    <a:pt x="1068" y="5304"/>
                    <a:pt x="1802" y="4937"/>
                  </a:cubicBezTo>
                  <a:cubicBezTo>
                    <a:pt x="2005" y="4892"/>
                    <a:pt x="2206" y="4874"/>
                    <a:pt x="2407" y="4874"/>
                  </a:cubicBezTo>
                  <a:cubicBezTo>
                    <a:pt x="3094" y="4874"/>
                    <a:pt x="3765" y="5085"/>
                    <a:pt x="4437" y="5137"/>
                  </a:cubicBezTo>
                  <a:cubicBezTo>
                    <a:pt x="4670" y="3502"/>
                    <a:pt x="4937" y="1868"/>
                    <a:pt x="5171" y="267"/>
                  </a:cubicBezTo>
                  <a:cubicBezTo>
                    <a:pt x="4605" y="146"/>
                    <a:pt x="4040" y="0"/>
                    <a:pt x="346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60"/>
            <p:cNvSpPr/>
            <p:nvPr/>
          </p:nvSpPr>
          <p:spPr>
            <a:xfrm>
              <a:off x="10051325" y="1009613"/>
              <a:ext cx="127625" cy="148300"/>
            </a:xfrm>
            <a:custGeom>
              <a:rect b="b" l="l" r="r" t="t"/>
              <a:pathLst>
                <a:path extrusionOk="0" h="5932" w="5105">
                  <a:moveTo>
                    <a:pt x="3296" y="0"/>
                  </a:moveTo>
                  <a:cubicBezTo>
                    <a:pt x="2965" y="0"/>
                    <a:pt x="2633" y="43"/>
                    <a:pt x="2302" y="161"/>
                  </a:cubicBezTo>
                  <a:cubicBezTo>
                    <a:pt x="1568" y="428"/>
                    <a:pt x="1068" y="895"/>
                    <a:pt x="701" y="1562"/>
                  </a:cubicBezTo>
                  <a:cubicBezTo>
                    <a:pt x="267" y="2996"/>
                    <a:pt x="34" y="4431"/>
                    <a:pt x="0" y="5932"/>
                  </a:cubicBezTo>
                  <a:cubicBezTo>
                    <a:pt x="401" y="5065"/>
                    <a:pt x="1101" y="4531"/>
                    <a:pt x="2035" y="4264"/>
                  </a:cubicBezTo>
                  <a:cubicBezTo>
                    <a:pt x="2162" y="4259"/>
                    <a:pt x="2289" y="4256"/>
                    <a:pt x="2415" y="4256"/>
                  </a:cubicBezTo>
                  <a:cubicBezTo>
                    <a:pt x="3088" y="4256"/>
                    <a:pt x="3758" y="4334"/>
                    <a:pt x="4404" y="4531"/>
                  </a:cubicBezTo>
                  <a:cubicBezTo>
                    <a:pt x="4637" y="3097"/>
                    <a:pt x="4871" y="1662"/>
                    <a:pt x="5104" y="228"/>
                  </a:cubicBezTo>
                  <a:cubicBezTo>
                    <a:pt x="4501" y="142"/>
                    <a:pt x="3899" y="0"/>
                    <a:pt x="329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60"/>
            <p:cNvSpPr/>
            <p:nvPr/>
          </p:nvSpPr>
          <p:spPr>
            <a:xfrm>
              <a:off x="10077175" y="848513"/>
              <a:ext cx="685525" cy="860050"/>
            </a:xfrm>
            <a:custGeom>
              <a:rect b="b" l="l" r="r" t="t"/>
              <a:pathLst>
                <a:path extrusionOk="0" h="34402" w="27421">
                  <a:moveTo>
                    <a:pt x="5204" y="0"/>
                  </a:moveTo>
                  <a:cubicBezTo>
                    <a:pt x="4837" y="234"/>
                    <a:pt x="4671" y="601"/>
                    <a:pt x="4604" y="1001"/>
                  </a:cubicBezTo>
                  <a:cubicBezTo>
                    <a:pt x="4404" y="2335"/>
                    <a:pt x="4103" y="3703"/>
                    <a:pt x="4003" y="5071"/>
                  </a:cubicBezTo>
                  <a:cubicBezTo>
                    <a:pt x="3870" y="5571"/>
                    <a:pt x="3803" y="6105"/>
                    <a:pt x="3770" y="6638"/>
                  </a:cubicBezTo>
                  <a:cubicBezTo>
                    <a:pt x="3436" y="8039"/>
                    <a:pt x="3236" y="9440"/>
                    <a:pt x="3103" y="10875"/>
                  </a:cubicBezTo>
                  <a:cubicBezTo>
                    <a:pt x="2602" y="12976"/>
                    <a:pt x="2369" y="15078"/>
                    <a:pt x="2035" y="17213"/>
                  </a:cubicBezTo>
                  <a:cubicBezTo>
                    <a:pt x="1602" y="19981"/>
                    <a:pt x="1068" y="22750"/>
                    <a:pt x="768" y="25552"/>
                  </a:cubicBezTo>
                  <a:cubicBezTo>
                    <a:pt x="401" y="26920"/>
                    <a:pt x="267" y="28321"/>
                    <a:pt x="67" y="29688"/>
                  </a:cubicBezTo>
                  <a:cubicBezTo>
                    <a:pt x="1" y="30022"/>
                    <a:pt x="34" y="30355"/>
                    <a:pt x="234" y="30656"/>
                  </a:cubicBezTo>
                  <a:cubicBezTo>
                    <a:pt x="634" y="31056"/>
                    <a:pt x="1168" y="31089"/>
                    <a:pt x="1702" y="31189"/>
                  </a:cubicBezTo>
                  <a:cubicBezTo>
                    <a:pt x="8273" y="32223"/>
                    <a:pt x="14844" y="33291"/>
                    <a:pt x="21449" y="34325"/>
                  </a:cubicBezTo>
                  <a:cubicBezTo>
                    <a:pt x="21661" y="34363"/>
                    <a:pt x="21873" y="34402"/>
                    <a:pt x="22085" y="34402"/>
                  </a:cubicBezTo>
                  <a:cubicBezTo>
                    <a:pt x="22240" y="34402"/>
                    <a:pt x="22395" y="34381"/>
                    <a:pt x="22550" y="34325"/>
                  </a:cubicBezTo>
                  <a:cubicBezTo>
                    <a:pt x="24118" y="24385"/>
                    <a:pt x="25719" y="14444"/>
                    <a:pt x="27320" y="4504"/>
                  </a:cubicBezTo>
                  <a:cubicBezTo>
                    <a:pt x="27420" y="3803"/>
                    <a:pt x="27220" y="3470"/>
                    <a:pt x="26486" y="3336"/>
                  </a:cubicBezTo>
                  <a:cubicBezTo>
                    <a:pt x="19414" y="2235"/>
                    <a:pt x="12309" y="1135"/>
                    <a:pt x="520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60"/>
            <p:cNvSpPr/>
            <p:nvPr/>
          </p:nvSpPr>
          <p:spPr>
            <a:xfrm>
              <a:off x="9992125" y="1107013"/>
              <a:ext cx="170125" cy="527075"/>
            </a:xfrm>
            <a:custGeom>
              <a:rect b="b" l="l" r="r" t="t"/>
              <a:pathLst>
                <a:path extrusionOk="0" h="21083" w="6805">
                  <a:moveTo>
                    <a:pt x="5197" y="0"/>
                  </a:moveTo>
                  <a:cubicBezTo>
                    <a:pt x="4197" y="0"/>
                    <a:pt x="3104" y="481"/>
                    <a:pt x="2635" y="1235"/>
                  </a:cubicBezTo>
                  <a:cubicBezTo>
                    <a:pt x="1234" y="6372"/>
                    <a:pt x="867" y="11276"/>
                    <a:pt x="0" y="16380"/>
                  </a:cubicBezTo>
                  <a:cubicBezTo>
                    <a:pt x="6305" y="13277"/>
                    <a:pt x="3269" y="21083"/>
                    <a:pt x="6805" y="635"/>
                  </a:cubicBezTo>
                  <a:cubicBezTo>
                    <a:pt x="6429" y="194"/>
                    <a:pt x="5832" y="0"/>
                    <a:pt x="519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60"/>
            <p:cNvSpPr/>
            <p:nvPr/>
          </p:nvSpPr>
          <p:spPr>
            <a:xfrm>
              <a:off x="9952075" y="1599138"/>
              <a:ext cx="688850" cy="253175"/>
            </a:xfrm>
            <a:custGeom>
              <a:rect b="b" l="l" r="r" t="t"/>
              <a:pathLst>
                <a:path extrusionOk="0" h="10127" w="27554">
                  <a:moveTo>
                    <a:pt x="3689" y="1"/>
                  </a:moveTo>
                  <a:cubicBezTo>
                    <a:pt x="3400" y="1"/>
                    <a:pt x="3103" y="30"/>
                    <a:pt x="2803" y="64"/>
                  </a:cubicBezTo>
                  <a:cubicBezTo>
                    <a:pt x="1936" y="464"/>
                    <a:pt x="968" y="731"/>
                    <a:pt x="868" y="1932"/>
                  </a:cubicBezTo>
                  <a:cubicBezTo>
                    <a:pt x="1" y="4066"/>
                    <a:pt x="835" y="6101"/>
                    <a:pt x="2803" y="6435"/>
                  </a:cubicBezTo>
                  <a:cubicBezTo>
                    <a:pt x="10475" y="7669"/>
                    <a:pt x="18147" y="8870"/>
                    <a:pt x="25819" y="10104"/>
                  </a:cubicBezTo>
                  <a:cubicBezTo>
                    <a:pt x="25919" y="10119"/>
                    <a:pt x="26009" y="10127"/>
                    <a:pt x="26091" y="10127"/>
                  </a:cubicBezTo>
                  <a:cubicBezTo>
                    <a:pt x="26560" y="10127"/>
                    <a:pt x="26753" y="9881"/>
                    <a:pt x="26753" y="9370"/>
                  </a:cubicBezTo>
                  <a:cubicBezTo>
                    <a:pt x="26520" y="9003"/>
                    <a:pt x="26420" y="8536"/>
                    <a:pt x="25986" y="8336"/>
                  </a:cubicBezTo>
                  <a:cubicBezTo>
                    <a:pt x="25886" y="8370"/>
                    <a:pt x="25819" y="8403"/>
                    <a:pt x="25753" y="8470"/>
                  </a:cubicBezTo>
                  <a:cubicBezTo>
                    <a:pt x="25605" y="8636"/>
                    <a:pt x="25436" y="8679"/>
                    <a:pt x="25259" y="8679"/>
                  </a:cubicBezTo>
                  <a:cubicBezTo>
                    <a:pt x="25116" y="8679"/>
                    <a:pt x="24967" y="8651"/>
                    <a:pt x="24819" y="8636"/>
                  </a:cubicBezTo>
                  <a:cubicBezTo>
                    <a:pt x="24352" y="8603"/>
                    <a:pt x="23885" y="8436"/>
                    <a:pt x="23418" y="8436"/>
                  </a:cubicBezTo>
                  <a:cubicBezTo>
                    <a:pt x="18314" y="7669"/>
                    <a:pt x="13244" y="6802"/>
                    <a:pt x="8140" y="6068"/>
                  </a:cubicBezTo>
                  <a:cubicBezTo>
                    <a:pt x="8023" y="6156"/>
                    <a:pt x="7921" y="6191"/>
                    <a:pt x="7831" y="6191"/>
                  </a:cubicBezTo>
                  <a:cubicBezTo>
                    <a:pt x="7509" y="6191"/>
                    <a:pt x="7318" y="5753"/>
                    <a:pt x="7006" y="5701"/>
                  </a:cubicBezTo>
                  <a:cubicBezTo>
                    <a:pt x="6572" y="5568"/>
                    <a:pt x="6105" y="5501"/>
                    <a:pt x="5638" y="5467"/>
                  </a:cubicBezTo>
                  <a:cubicBezTo>
                    <a:pt x="5394" y="5486"/>
                    <a:pt x="5150" y="5579"/>
                    <a:pt x="4917" y="5579"/>
                  </a:cubicBezTo>
                  <a:cubicBezTo>
                    <a:pt x="4737" y="5579"/>
                    <a:pt x="4564" y="5523"/>
                    <a:pt x="4404" y="5334"/>
                  </a:cubicBezTo>
                  <a:cubicBezTo>
                    <a:pt x="4071" y="5134"/>
                    <a:pt x="3670" y="5134"/>
                    <a:pt x="3303" y="5067"/>
                  </a:cubicBezTo>
                  <a:cubicBezTo>
                    <a:pt x="2236" y="4900"/>
                    <a:pt x="1702" y="3933"/>
                    <a:pt x="2069" y="2899"/>
                  </a:cubicBezTo>
                  <a:cubicBezTo>
                    <a:pt x="2169" y="2599"/>
                    <a:pt x="2403" y="2365"/>
                    <a:pt x="2569" y="2098"/>
                  </a:cubicBezTo>
                  <a:cubicBezTo>
                    <a:pt x="2841" y="1807"/>
                    <a:pt x="3147" y="1731"/>
                    <a:pt x="3473" y="1731"/>
                  </a:cubicBezTo>
                  <a:cubicBezTo>
                    <a:pt x="3708" y="1731"/>
                    <a:pt x="3953" y="1770"/>
                    <a:pt x="4204" y="1798"/>
                  </a:cubicBezTo>
                  <a:cubicBezTo>
                    <a:pt x="11576" y="2966"/>
                    <a:pt x="18948" y="4167"/>
                    <a:pt x="26320" y="5334"/>
                  </a:cubicBezTo>
                  <a:cubicBezTo>
                    <a:pt x="26449" y="5364"/>
                    <a:pt x="26575" y="5382"/>
                    <a:pt x="26696" y="5382"/>
                  </a:cubicBezTo>
                  <a:cubicBezTo>
                    <a:pt x="26983" y="5382"/>
                    <a:pt x="27243" y="5282"/>
                    <a:pt x="27454" y="5000"/>
                  </a:cubicBezTo>
                  <a:cubicBezTo>
                    <a:pt x="27487" y="4767"/>
                    <a:pt x="27521" y="4533"/>
                    <a:pt x="27554" y="4300"/>
                  </a:cubicBezTo>
                  <a:cubicBezTo>
                    <a:pt x="27220" y="4000"/>
                    <a:pt x="26753" y="3966"/>
                    <a:pt x="26320" y="3900"/>
                  </a:cubicBezTo>
                  <a:cubicBezTo>
                    <a:pt x="19315" y="2799"/>
                    <a:pt x="12310" y="1665"/>
                    <a:pt x="5305" y="564"/>
                  </a:cubicBezTo>
                  <a:cubicBezTo>
                    <a:pt x="4815" y="119"/>
                    <a:pt x="4267" y="1"/>
                    <a:pt x="368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60"/>
            <p:cNvSpPr/>
            <p:nvPr/>
          </p:nvSpPr>
          <p:spPr>
            <a:xfrm>
              <a:off x="10064675" y="970863"/>
              <a:ext cx="120100" cy="73400"/>
            </a:xfrm>
            <a:custGeom>
              <a:rect b="b" l="l" r="r" t="t"/>
              <a:pathLst>
                <a:path extrusionOk="0" h="2936" w="4804">
                  <a:moveTo>
                    <a:pt x="3149" y="1"/>
                  </a:moveTo>
                  <a:cubicBezTo>
                    <a:pt x="1903" y="1"/>
                    <a:pt x="870" y="483"/>
                    <a:pt x="400" y="1611"/>
                  </a:cubicBezTo>
                  <a:cubicBezTo>
                    <a:pt x="200" y="2111"/>
                    <a:pt x="0" y="2812"/>
                    <a:pt x="200" y="2912"/>
                  </a:cubicBezTo>
                  <a:cubicBezTo>
                    <a:pt x="222" y="2928"/>
                    <a:pt x="249" y="2936"/>
                    <a:pt x="279" y="2936"/>
                  </a:cubicBezTo>
                  <a:cubicBezTo>
                    <a:pt x="431" y="2936"/>
                    <a:pt x="672" y="2746"/>
                    <a:pt x="867" y="2578"/>
                  </a:cubicBezTo>
                  <a:cubicBezTo>
                    <a:pt x="1268" y="2078"/>
                    <a:pt x="1835" y="1544"/>
                    <a:pt x="2569" y="1511"/>
                  </a:cubicBezTo>
                  <a:cubicBezTo>
                    <a:pt x="2594" y="1510"/>
                    <a:pt x="2618" y="1509"/>
                    <a:pt x="2643" y="1509"/>
                  </a:cubicBezTo>
                  <a:cubicBezTo>
                    <a:pt x="3224" y="1509"/>
                    <a:pt x="3630" y="1807"/>
                    <a:pt x="4001" y="1807"/>
                  </a:cubicBezTo>
                  <a:cubicBezTo>
                    <a:pt x="4092" y="1807"/>
                    <a:pt x="4181" y="1789"/>
                    <a:pt x="4270" y="1744"/>
                  </a:cubicBezTo>
                  <a:cubicBezTo>
                    <a:pt x="4537" y="1611"/>
                    <a:pt x="4804" y="1244"/>
                    <a:pt x="4804" y="243"/>
                  </a:cubicBezTo>
                  <a:cubicBezTo>
                    <a:pt x="4232" y="86"/>
                    <a:pt x="3672" y="1"/>
                    <a:pt x="314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60"/>
            <p:cNvSpPr/>
            <p:nvPr/>
          </p:nvSpPr>
          <p:spPr>
            <a:xfrm>
              <a:off x="10596725" y="1724138"/>
              <a:ext cx="41700" cy="108425"/>
            </a:xfrm>
            <a:custGeom>
              <a:rect b="b" l="l" r="r" t="t"/>
              <a:pathLst>
                <a:path extrusionOk="0" h="4337" w="1668">
                  <a:moveTo>
                    <a:pt x="1668" y="0"/>
                  </a:moveTo>
                  <a:cubicBezTo>
                    <a:pt x="1368" y="34"/>
                    <a:pt x="1034" y="67"/>
                    <a:pt x="734" y="101"/>
                  </a:cubicBezTo>
                  <a:cubicBezTo>
                    <a:pt x="467" y="201"/>
                    <a:pt x="367" y="434"/>
                    <a:pt x="334" y="701"/>
                  </a:cubicBezTo>
                  <a:cubicBezTo>
                    <a:pt x="267" y="834"/>
                    <a:pt x="267" y="968"/>
                    <a:pt x="234" y="1135"/>
                  </a:cubicBezTo>
                  <a:cubicBezTo>
                    <a:pt x="200" y="1301"/>
                    <a:pt x="167" y="1502"/>
                    <a:pt x="167" y="1702"/>
                  </a:cubicBezTo>
                  <a:cubicBezTo>
                    <a:pt x="100" y="1902"/>
                    <a:pt x="100" y="2069"/>
                    <a:pt x="67" y="2269"/>
                  </a:cubicBezTo>
                  <a:cubicBezTo>
                    <a:pt x="0" y="2469"/>
                    <a:pt x="0" y="2669"/>
                    <a:pt x="0" y="2869"/>
                  </a:cubicBezTo>
                  <a:cubicBezTo>
                    <a:pt x="0" y="3103"/>
                    <a:pt x="33" y="3303"/>
                    <a:pt x="234" y="3403"/>
                  </a:cubicBezTo>
                  <a:cubicBezTo>
                    <a:pt x="100" y="4003"/>
                    <a:pt x="500" y="4203"/>
                    <a:pt x="967" y="4337"/>
                  </a:cubicBezTo>
                  <a:cubicBezTo>
                    <a:pt x="1201" y="2903"/>
                    <a:pt x="1434" y="1468"/>
                    <a:pt x="166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60"/>
            <p:cNvSpPr/>
            <p:nvPr/>
          </p:nvSpPr>
          <p:spPr>
            <a:xfrm>
              <a:off x="10225625" y="1145088"/>
              <a:ext cx="376125" cy="411175"/>
            </a:xfrm>
            <a:custGeom>
              <a:rect b="b" l="l" r="r" t="t"/>
              <a:pathLst>
                <a:path extrusionOk="0" h="16447" w="15045">
                  <a:moveTo>
                    <a:pt x="3161" y="0"/>
                  </a:moveTo>
                  <a:cubicBezTo>
                    <a:pt x="2467" y="0"/>
                    <a:pt x="2172" y="342"/>
                    <a:pt x="2035" y="1247"/>
                  </a:cubicBezTo>
                  <a:cubicBezTo>
                    <a:pt x="1701" y="3248"/>
                    <a:pt x="1401" y="5250"/>
                    <a:pt x="1068" y="7251"/>
                  </a:cubicBezTo>
                  <a:cubicBezTo>
                    <a:pt x="767" y="9286"/>
                    <a:pt x="434" y="11287"/>
                    <a:pt x="134" y="13322"/>
                  </a:cubicBezTo>
                  <a:cubicBezTo>
                    <a:pt x="0" y="14023"/>
                    <a:pt x="134" y="14590"/>
                    <a:pt x="934" y="14723"/>
                  </a:cubicBezTo>
                  <a:cubicBezTo>
                    <a:pt x="4537" y="15290"/>
                    <a:pt x="8106" y="15857"/>
                    <a:pt x="11708" y="16424"/>
                  </a:cubicBezTo>
                  <a:cubicBezTo>
                    <a:pt x="11793" y="16439"/>
                    <a:pt x="11874" y="16447"/>
                    <a:pt x="11950" y="16447"/>
                  </a:cubicBezTo>
                  <a:cubicBezTo>
                    <a:pt x="12389" y="16447"/>
                    <a:pt x="12696" y="16201"/>
                    <a:pt x="12809" y="15690"/>
                  </a:cubicBezTo>
                  <a:cubicBezTo>
                    <a:pt x="12909" y="15357"/>
                    <a:pt x="13009" y="14990"/>
                    <a:pt x="13076" y="14623"/>
                  </a:cubicBezTo>
                  <a:cubicBezTo>
                    <a:pt x="13677" y="10954"/>
                    <a:pt x="14244" y="7251"/>
                    <a:pt x="14844" y="3582"/>
                  </a:cubicBezTo>
                  <a:cubicBezTo>
                    <a:pt x="15044" y="2181"/>
                    <a:pt x="14777" y="1814"/>
                    <a:pt x="13443" y="1580"/>
                  </a:cubicBezTo>
                  <a:cubicBezTo>
                    <a:pt x="10174" y="1047"/>
                    <a:pt x="6938" y="546"/>
                    <a:pt x="3669" y="46"/>
                  </a:cubicBezTo>
                  <a:cubicBezTo>
                    <a:pt x="3480" y="16"/>
                    <a:pt x="3311" y="0"/>
                    <a:pt x="3161" y="0"/>
                  </a:cubicBezTo>
                  <a:close/>
                </a:path>
              </a:pathLst>
            </a:custGeom>
            <a:solidFill>
              <a:srgbClr val="F4EF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60"/>
            <p:cNvSpPr/>
            <p:nvPr/>
          </p:nvSpPr>
          <p:spPr>
            <a:xfrm>
              <a:off x="10296500" y="998688"/>
              <a:ext cx="331100" cy="83875"/>
            </a:xfrm>
            <a:custGeom>
              <a:rect b="b" l="l" r="r" t="t"/>
              <a:pathLst>
                <a:path extrusionOk="0" h="3355" w="13244">
                  <a:moveTo>
                    <a:pt x="913" y="1"/>
                  </a:moveTo>
                  <a:cubicBezTo>
                    <a:pt x="487" y="1"/>
                    <a:pt x="148" y="182"/>
                    <a:pt x="67" y="665"/>
                  </a:cubicBezTo>
                  <a:cubicBezTo>
                    <a:pt x="0" y="1299"/>
                    <a:pt x="467" y="1499"/>
                    <a:pt x="1001" y="1565"/>
                  </a:cubicBezTo>
                  <a:cubicBezTo>
                    <a:pt x="2869" y="1866"/>
                    <a:pt x="4704" y="2166"/>
                    <a:pt x="6538" y="2433"/>
                  </a:cubicBezTo>
                  <a:cubicBezTo>
                    <a:pt x="8340" y="2733"/>
                    <a:pt x="10174" y="3000"/>
                    <a:pt x="11976" y="3300"/>
                  </a:cubicBezTo>
                  <a:cubicBezTo>
                    <a:pt x="12136" y="3330"/>
                    <a:pt x="12293" y="3354"/>
                    <a:pt x="12438" y="3354"/>
                  </a:cubicBezTo>
                  <a:cubicBezTo>
                    <a:pt x="12777" y="3354"/>
                    <a:pt x="13050" y="3223"/>
                    <a:pt x="13143" y="2733"/>
                  </a:cubicBezTo>
                  <a:cubicBezTo>
                    <a:pt x="13243" y="2066"/>
                    <a:pt x="12843" y="1866"/>
                    <a:pt x="12276" y="1799"/>
                  </a:cubicBezTo>
                  <a:cubicBezTo>
                    <a:pt x="8573" y="1199"/>
                    <a:pt x="4904" y="631"/>
                    <a:pt x="1235" y="31"/>
                  </a:cubicBezTo>
                  <a:cubicBezTo>
                    <a:pt x="1124" y="12"/>
                    <a:pt x="1016" y="1"/>
                    <a:pt x="913" y="1"/>
                  </a:cubicBezTo>
                  <a:close/>
                </a:path>
              </a:pathLst>
            </a:custGeom>
            <a:solidFill>
              <a:srgbClr val="F4EF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60"/>
            <p:cNvSpPr/>
            <p:nvPr/>
          </p:nvSpPr>
          <p:spPr>
            <a:xfrm>
              <a:off x="10058825" y="1671563"/>
              <a:ext cx="101775" cy="90025"/>
            </a:xfrm>
            <a:custGeom>
              <a:rect b="b" l="l" r="r" t="t"/>
              <a:pathLst>
                <a:path extrusionOk="0" h="3601" w="4071">
                  <a:moveTo>
                    <a:pt x="1298" y="1"/>
                  </a:moveTo>
                  <a:cubicBezTo>
                    <a:pt x="1090" y="1"/>
                    <a:pt x="880" y="21"/>
                    <a:pt x="668" y="69"/>
                  </a:cubicBezTo>
                  <a:cubicBezTo>
                    <a:pt x="501" y="135"/>
                    <a:pt x="401" y="235"/>
                    <a:pt x="334" y="369"/>
                  </a:cubicBezTo>
                  <a:cubicBezTo>
                    <a:pt x="268" y="569"/>
                    <a:pt x="234" y="769"/>
                    <a:pt x="201" y="969"/>
                  </a:cubicBezTo>
                  <a:cubicBezTo>
                    <a:pt x="167" y="1136"/>
                    <a:pt x="134" y="1336"/>
                    <a:pt x="101" y="1536"/>
                  </a:cubicBezTo>
                  <a:cubicBezTo>
                    <a:pt x="67" y="1737"/>
                    <a:pt x="34" y="1937"/>
                    <a:pt x="34" y="2137"/>
                  </a:cubicBezTo>
                  <a:cubicBezTo>
                    <a:pt x="1" y="2337"/>
                    <a:pt x="134" y="2504"/>
                    <a:pt x="201" y="2704"/>
                  </a:cubicBezTo>
                  <a:cubicBezTo>
                    <a:pt x="256" y="3071"/>
                    <a:pt x="345" y="3189"/>
                    <a:pt x="449" y="3189"/>
                  </a:cubicBezTo>
                  <a:cubicBezTo>
                    <a:pt x="639" y="3189"/>
                    <a:pt x="878" y="2793"/>
                    <a:pt x="1054" y="2793"/>
                  </a:cubicBezTo>
                  <a:cubicBezTo>
                    <a:pt x="1070" y="2793"/>
                    <a:pt x="1086" y="2796"/>
                    <a:pt x="1101" y="2804"/>
                  </a:cubicBezTo>
                  <a:cubicBezTo>
                    <a:pt x="1323" y="2676"/>
                    <a:pt x="1533" y="2621"/>
                    <a:pt x="1734" y="2621"/>
                  </a:cubicBezTo>
                  <a:cubicBezTo>
                    <a:pt x="2109" y="2621"/>
                    <a:pt x="2456" y="2811"/>
                    <a:pt x="2803" y="3071"/>
                  </a:cubicBezTo>
                  <a:cubicBezTo>
                    <a:pt x="2808" y="3070"/>
                    <a:pt x="2812" y="3070"/>
                    <a:pt x="2817" y="3070"/>
                  </a:cubicBezTo>
                  <a:cubicBezTo>
                    <a:pt x="3028" y="3070"/>
                    <a:pt x="3052" y="3601"/>
                    <a:pt x="3280" y="3601"/>
                  </a:cubicBezTo>
                  <a:cubicBezTo>
                    <a:pt x="3358" y="3601"/>
                    <a:pt x="3461" y="3539"/>
                    <a:pt x="3603" y="3371"/>
                  </a:cubicBezTo>
                  <a:cubicBezTo>
                    <a:pt x="3703" y="2604"/>
                    <a:pt x="3803" y="1837"/>
                    <a:pt x="3903" y="1069"/>
                  </a:cubicBezTo>
                  <a:cubicBezTo>
                    <a:pt x="3937" y="803"/>
                    <a:pt x="4070" y="436"/>
                    <a:pt x="3670" y="402"/>
                  </a:cubicBezTo>
                  <a:cubicBezTo>
                    <a:pt x="2875" y="296"/>
                    <a:pt x="2101" y="1"/>
                    <a:pt x="1298" y="1"/>
                  </a:cubicBezTo>
                  <a:close/>
                </a:path>
              </a:pathLst>
            </a:custGeom>
            <a:solidFill>
              <a:srgbClr val="9B74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60"/>
            <p:cNvSpPr/>
            <p:nvPr/>
          </p:nvSpPr>
          <p:spPr>
            <a:xfrm>
              <a:off x="10086350" y="1728638"/>
              <a:ext cx="42550" cy="19700"/>
            </a:xfrm>
            <a:custGeom>
              <a:rect b="b" l="l" r="r" t="t"/>
              <a:pathLst>
                <a:path extrusionOk="0" h="788" w="1702">
                  <a:moveTo>
                    <a:pt x="889" y="0"/>
                  </a:moveTo>
                  <a:cubicBezTo>
                    <a:pt x="687" y="0"/>
                    <a:pt x="447" y="182"/>
                    <a:pt x="0" y="521"/>
                  </a:cubicBezTo>
                  <a:cubicBezTo>
                    <a:pt x="568" y="621"/>
                    <a:pt x="1135" y="688"/>
                    <a:pt x="1702" y="788"/>
                  </a:cubicBezTo>
                  <a:cubicBezTo>
                    <a:pt x="1306" y="249"/>
                    <a:pt x="1124" y="0"/>
                    <a:pt x="889" y="0"/>
                  </a:cubicBezTo>
                  <a:close/>
                </a:path>
              </a:pathLst>
            </a:custGeom>
            <a:solidFill>
              <a:srgbClr val="E4EA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60"/>
            <p:cNvSpPr/>
            <p:nvPr/>
          </p:nvSpPr>
          <p:spPr>
            <a:xfrm>
              <a:off x="9978775" y="1634988"/>
              <a:ext cx="636300" cy="189875"/>
            </a:xfrm>
            <a:custGeom>
              <a:rect b="b" l="l" r="r" t="t"/>
              <a:pathLst>
                <a:path extrusionOk="0" h="7595" w="25452">
                  <a:moveTo>
                    <a:pt x="2295" y="1"/>
                  </a:moveTo>
                  <a:cubicBezTo>
                    <a:pt x="1790" y="1"/>
                    <a:pt x="1364" y="186"/>
                    <a:pt x="1068" y="698"/>
                  </a:cubicBezTo>
                  <a:cubicBezTo>
                    <a:pt x="0" y="2232"/>
                    <a:pt x="567" y="3700"/>
                    <a:pt x="2402" y="4000"/>
                  </a:cubicBezTo>
                  <a:cubicBezTo>
                    <a:pt x="2736" y="4033"/>
                    <a:pt x="3069" y="4100"/>
                    <a:pt x="3403" y="4167"/>
                  </a:cubicBezTo>
                  <a:cubicBezTo>
                    <a:pt x="3436" y="3967"/>
                    <a:pt x="3470" y="3767"/>
                    <a:pt x="3503" y="3566"/>
                  </a:cubicBezTo>
                  <a:cubicBezTo>
                    <a:pt x="3536" y="3366"/>
                    <a:pt x="3570" y="3200"/>
                    <a:pt x="3603" y="2999"/>
                  </a:cubicBezTo>
                  <a:cubicBezTo>
                    <a:pt x="3603" y="2833"/>
                    <a:pt x="3636" y="2632"/>
                    <a:pt x="3670" y="2466"/>
                  </a:cubicBezTo>
                  <a:cubicBezTo>
                    <a:pt x="3703" y="2266"/>
                    <a:pt x="3736" y="2099"/>
                    <a:pt x="3770" y="1899"/>
                  </a:cubicBezTo>
                  <a:cubicBezTo>
                    <a:pt x="3770" y="1832"/>
                    <a:pt x="3803" y="1799"/>
                    <a:pt x="3803" y="1732"/>
                  </a:cubicBezTo>
                  <a:cubicBezTo>
                    <a:pt x="4370" y="1832"/>
                    <a:pt x="4937" y="1865"/>
                    <a:pt x="5504" y="1965"/>
                  </a:cubicBezTo>
                  <a:cubicBezTo>
                    <a:pt x="6739" y="2165"/>
                    <a:pt x="6739" y="2165"/>
                    <a:pt x="6605" y="3366"/>
                  </a:cubicBezTo>
                  <a:cubicBezTo>
                    <a:pt x="6538" y="3867"/>
                    <a:pt x="6272" y="4434"/>
                    <a:pt x="6805" y="4834"/>
                  </a:cubicBezTo>
                  <a:cubicBezTo>
                    <a:pt x="7172" y="4901"/>
                    <a:pt x="7539" y="4934"/>
                    <a:pt x="7906" y="5001"/>
                  </a:cubicBezTo>
                  <a:cubicBezTo>
                    <a:pt x="12776" y="5768"/>
                    <a:pt x="17646" y="6535"/>
                    <a:pt x="22550" y="7302"/>
                  </a:cubicBezTo>
                  <a:cubicBezTo>
                    <a:pt x="23084" y="7369"/>
                    <a:pt x="23651" y="7469"/>
                    <a:pt x="24184" y="7569"/>
                  </a:cubicBezTo>
                  <a:cubicBezTo>
                    <a:pt x="24268" y="7586"/>
                    <a:pt x="24344" y="7595"/>
                    <a:pt x="24412" y="7595"/>
                  </a:cubicBezTo>
                  <a:cubicBezTo>
                    <a:pt x="24745" y="7595"/>
                    <a:pt x="24879" y="7391"/>
                    <a:pt x="24851" y="7002"/>
                  </a:cubicBezTo>
                  <a:lnTo>
                    <a:pt x="24952" y="6969"/>
                  </a:lnTo>
                  <a:cubicBezTo>
                    <a:pt x="24952" y="6802"/>
                    <a:pt x="24985" y="6602"/>
                    <a:pt x="24985" y="6402"/>
                  </a:cubicBezTo>
                  <a:cubicBezTo>
                    <a:pt x="25018" y="6235"/>
                    <a:pt x="25052" y="6035"/>
                    <a:pt x="25052" y="5835"/>
                  </a:cubicBezTo>
                  <a:cubicBezTo>
                    <a:pt x="25085" y="5668"/>
                    <a:pt x="25118" y="5468"/>
                    <a:pt x="25152" y="5301"/>
                  </a:cubicBezTo>
                  <a:cubicBezTo>
                    <a:pt x="25185" y="5101"/>
                    <a:pt x="25218" y="4934"/>
                    <a:pt x="25252" y="4734"/>
                  </a:cubicBezTo>
                  <a:cubicBezTo>
                    <a:pt x="25252" y="4601"/>
                    <a:pt x="25285" y="4500"/>
                    <a:pt x="25285" y="4367"/>
                  </a:cubicBezTo>
                  <a:cubicBezTo>
                    <a:pt x="25352" y="4134"/>
                    <a:pt x="25419" y="3900"/>
                    <a:pt x="25452" y="3667"/>
                  </a:cubicBezTo>
                  <a:cubicBezTo>
                    <a:pt x="17880" y="2466"/>
                    <a:pt x="10274" y="1231"/>
                    <a:pt x="2669" y="31"/>
                  </a:cubicBezTo>
                  <a:cubicBezTo>
                    <a:pt x="2540" y="11"/>
                    <a:pt x="2415" y="1"/>
                    <a:pt x="229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3" name="Shape 883"/>
        <p:cNvGrpSpPr/>
        <p:nvPr/>
      </p:nvGrpSpPr>
      <p:grpSpPr>
        <a:xfrm>
          <a:off x="0" y="0"/>
          <a:ext cx="0" cy="0"/>
          <a:chOff x="0" y="0"/>
          <a:chExt cx="0" cy="0"/>
        </a:xfrm>
      </p:grpSpPr>
      <p:sp>
        <p:nvSpPr>
          <p:cNvPr id="884" name="Google Shape;884;p61"/>
          <p:cNvSpPr txBox="1"/>
          <p:nvPr>
            <p:ph idx="2" type="title"/>
          </p:nvPr>
        </p:nvSpPr>
        <p:spPr>
          <a:xfrm>
            <a:off x="681800" y="310525"/>
            <a:ext cx="5498100" cy="876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900"/>
              <a:t>Book </a:t>
            </a:r>
            <a:r>
              <a:rPr lang="en" sz="2900"/>
              <a:t>5: Trade</a:t>
            </a:r>
            <a:endParaRPr sz="2900"/>
          </a:p>
        </p:txBody>
      </p:sp>
      <p:sp>
        <p:nvSpPr>
          <p:cNvPr id="885" name="Google Shape;885;p61"/>
          <p:cNvSpPr/>
          <p:nvPr/>
        </p:nvSpPr>
        <p:spPr>
          <a:xfrm>
            <a:off x="4203669" y="2960820"/>
            <a:ext cx="292121" cy="292121"/>
          </a:xfrm>
          <a:custGeom>
            <a:rect b="b" l="l" r="r" t="t"/>
            <a:pathLst>
              <a:path extrusionOk="0" h="7994" w="7994">
                <a:moveTo>
                  <a:pt x="3997" y="0"/>
                </a:moveTo>
                <a:cubicBezTo>
                  <a:pt x="3537" y="0"/>
                  <a:pt x="3160" y="377"/>
                  <a:pt x="3160" y="837"/>
                </a:cubicBezTo>
                <a:lnTo>
                  <a:pt x="3160" y="3160"/>
                </a:lnTo>
                <a:lnTo>
                  <a:pt x="858" y="3160"/>
                </a:lnTo>
                <a:cubicBezTo>
                  <a:pt x="377" y="3160"/>
                  <a:pt x="1" y="3536"/>
                  <a:pt x="1" y="3997"/>
                </a:cubicBezTo>
                <a:cubicBezTo>
                  <a:pt x="1" y="4457"/>
                  <a:pt x="377" y="4834"/>
                  <a:pt x="858" y="4834"/>
                </a:cubicBezTo>
                <a:lnTo>
                  <a:pt x="3160" y="4834"/>
                </a:lnTo>
                <a:lnTo>
                  <a:pt x="3160" y="7156"/>
                </a:lnTo>
                <a:cubicBezTo>
                  <a:pt x="3160" y="7617"/>
                  <a:pt x="3537" y="7993"/>
                  <a:pt x="3997" y="7993"/>
                </a:cubicBezTo>
                <a:cubicBezTo>
                  <a:pt x="4457" y="7993"/>
                  <a:pt x="4855" y="7617"/>
                  <a:pt x="4855" y="7156"/>
                </a:cubicBezTo>
                <a:lnTo>
                  <a:pt x="4855" y="4834"/>
                </a:lnTo>
                <a:lnTo>
                  <a:pt x="7156" y="4834"/>
                </a:lnTo>
                <a:cubicBezTo>
                  <a:pt x="7617" y="4834"/>
                  <a:pt x="7993" y="4457"/>
                  <a:pt x="7993" y="3997"/>
                </a:cubicBezTo>
                <a:cubicBezTo>
                  <a:pt x="7993" y="3536"/>
                  <a:pt x="7617" y="3160"/>
                  <a:pt x="7156" y="3160"/>
                </a:cubicBezTo>
                <a:lnTo>
                  <a:pt x="4855" y="3160"/>
                </a:lnTo>
                <a:lnTo>
                  <a:pt x="4855" y="837"/>
                </a:lnTo>
                <a:cubicBezTo>
                  <a:pt x="4855" y="377"/>
                  <a:pt x="4457" y="0"/>
                  <a:pt x="3997" y="0"/>
                </a:cubicBezTo>
                <a:close/>
              </a:path>
            </a:pathLst>
          </a:custGeom>
          <a:solidFill>
            <a:srgbClr val="F4EF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61"/>
          <p:cNvSpPr/>
          <p:nvPr/>
        </p:nvSpPr>
        <p:spPr>
          <a:xfrm>
            <a:off x="5826493" y="705574"/>
            <a:ext cx="353398" cy="353314"/>
          </a:xfrm>
          <a:custGeom>
            <a:rect b="b" l="l" r="r" t="t"/>
            <a:pathLst>
              <a:path extrusionOk="0" h="2930" w="2931">
                <a:moveTo>
                  <a:pt x="1466" y="0"/>
                </a:moveTo>
                <a:cubicBezTo>
                  <a:pt x="1298" y="0"/>
                  <a:pt x="1152" y="147"/>
                  <a:pt x="1152" y="314"/>
                </a:cubicBezTo>
                <a:lnTo>
                  <a:pt x="1152" y="1172"/>
                </a:lnTo>
                <a:lnTo>
                  <a:pt x="315" y="1172"/>
                </a:lnTo>
                <a:cubicBezTo>
                  <a:pt x="147" y="1172"/>
                  <a:pt x="1" y="1298"/>
                  <a:pt x="1" y="1465"/>
                </a:cubicBezTo>
                <a:cubicBezTo>
                  <a:pt x="1" y="1632"/>
                  <a:pt x="147" y="1779"/>
                  <a:pt x="315" y="1779"/>
                </a:cubicBezTo>
                <a:lnTo>
                  <a:pt x="1152" y="1779"/>
                </a:lnTo>
                <a:lnTo>
                  <a:pt x="1152" y="2637"/>
                </a:lnTo>
                <a:cubicBezTo>
                  <a:pt x="1152" y="2804"/>
                  <a:pt x="1298" y="2930"/>
                  <a:pt x="1466" y="2930"/>
                </a:cubicBezTo>
                <a:cubicBezTo>
                  <a:pt x="1633" y="2930"/>
                  <a:pt x="1779" y="2804"/>
                  <a:pt x="1779" y="2637"/>
                </a:cubicBezTo>
                <a:lnTo>
                  <a:pt x="1779" y="1779"/>
                </a:lnTo>
                <a:lnTo>
                  <a:pt x="2616" y="1779"/>
                </a:lnTo>
                <a:cubicBezTo>
                  <a:pt x="2805" y="1779"/>
                  <a:pt x="2930" y="1632"/>
                  <a:pt x="2930" y="1465"/>
                </a:cubicBezTo>
                <a:cubicBezTo>
                  <a:pt x="2930" y="1298"/>
                  <a:pt x="2805" y="1172"/>
                  <a:pt x="2616" y="1172"/>
                </a:cubicBezTo>
                <a:lnTo>
                  <a:pt x="1779" y="1172"/>
                </a:lnTo>
                <a:lnTo>
                  <a:pt x="1779" y="314"/>
                </a:lnTo>
                <a:cubicBezTo>
                  <a:pt x="1779" y="147"/>
                  <a:pt x="1633" y="0"/>
                  <a:pt x="1466" y="0"/>
                </a:cubicBezTo>
                <a:close/>
              </a:path>
            </a:pathLst>
          </a:custGeom>
          <a:solidFill>
            <a:srgbClr val="F4EF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61"/>
          <p:cNvSpPr/>
          <p:nvPr/>
        </p:nvSpPr>
        <p:spPr>
          <a:xfrm>
            <a:off x="7456117" y="1572346"/>
            <a:ext cx="577253" cy="577221"/>
          </a:xfrm>
          <a:custGeom>
            <a:rect b="b" l="l" r="r" t="t"/>
            <a:pathLst>
              <a:path extrusionOk="0" h="4207" w="4207">
                <a:moveTo>
                  <a:pt x="2093" y="1"/>
                </a:moveTo>
                <a:cubicBezTo>
                  <a:pt x="1863" y="1"/>
                  <a:pt x="1654" y="210"/>
                  <a:pt x="1654" y="440"/>
                </a:cubicBezTo>
                <a:lnTo>
                  <a:pt x="1654" y="1675"/>
                </a:lnTo>
                <a:lnTo>
                  <a:pt x="440" y="1675"/>
                </a:lnTo>
                <a:cubicBezTo>
                  <a:pt x="189" y="1675"/>
                  <a:pt x="1" y="1863"/>
                  <a:pt x="1" y="2114"/>
                </a:cubicBezTo>
                <a:cubicBezTo>
                  <a:pt x="1" y="2344"/>
                  <a:pt x="189" y="2553"/>
                  <a:pt x="440" y="2553"/>
                </a:cubicBezTo>
                <a:lnTo>
                  <a:pt x="1654" y="2553"/>
                </a:lnTo>
                <a:lnTo>
                  <a:pt x="1654" y="3767"/>
                </a:lnTo>
                <a:cubicBezTo>
                  <a:pt x="1654" y="4018"/>
                  <a:pt x="1863" y="4206"/>
                  <a:pt x="2093" y="4206"/>
                </a:cubicBezTo>
                <a:cubicBezTo>
                  <a:pt x="2344" y="4206"/>
                  <a:pt x="2533" y="4018"/>
                  <a:pt x="2533" y="3767"/>
                </a:cubicBezTo>
                <a:lnTo>
                  <a:pt x="2533" y="2553"/>
                </a:lnTo>
                <a:lnTo>
                  <a:pt x="3767" y="2553"/>
                </a:lnTo>
                <a:cubicBezTo>
                  <a:pt x="3997" y="2553"/>
                  <a:pt x="4206" y="2344"/>
                  <a:pt x="4206" y="2114"/>
                </a:cubicBezTo>
                <a:cubicBezTo>
                  <a:pt x="4206" y="1863"/>
                  <a:pt x="4018" y="1675"/>
                  <a:pt x="3767" y="1675"/>
                </a:cubicBezTo>
                <a:lnTo>
                  <a:pt x="2533" y="1675"/>
                </a:lnTo>
                <a:lnTo>
                  <a:pt x="2533" y="440"/>
                </a:lnTo>
                <a:cubicBezTo>
                  <a:pt x="2533" y="210"/>
                  <a:pt x="2344" y="1"/>
                  <a:pt x="2093" y="1"/>
                </a:cubicBezTo>
                <a:close/>
              </a:path>
            </a:pathLst>
          </a:custGeom>
          <a:solidFill>
            <a:srgbClr val="F4EF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88" name="Google Shape;888;p61"/>
          <p:cNvGrpSpPr/>
          <p:nvPr/>
        </p:nvGrpSpPr>
        <p:grpSpPr>
          <a:xfrm>
            <a:off x="3774137" y="2025719"/>
            <a:ext cx="5041762" cy="2470004"/>
            <a:chOff x="4189650" y="2440275"/>
            <a:chExt cx="4195525" cy="2055425"/>
          </a:xfrm>
        </p:grpSpPr>
        <p:sp>
          <p:nvSpPr>
            <p:cNvPr id="889" name="Google Shape;889;p61"/>
            <p:cNvSpPr/>
            <p:nvPr/>
          </p:nvSpPr>
          <p:spPr>
            <a:xfrm>
              <a:off x="4189650" y="4130425"/>
              <a:ext cx="4195525" cy="365275"/>
            </a:xfrm>
            <a:custGeom>
              <a:rect b="b" l="l" r="r" t="t"/>
              <a:pathLst>
                <a:path extrusionOk="0" h="14611" w="167821">
                  <a:moveTo>
                    <a:pt x="83894" y="0"/>
                  </a:moveTo>
                  <a:cubicBezTo>
                    <a:pt x="37561" y="0"/>
                    <a:pt x="1" y="3269"/>
                    <a:pt x="1" y="7305"/>
                  </a:cubicBezTo>
                  <a:cubicBezTo>
                    <a:pt x="1" y="11342"/>
                    <a:pt x="37561" y="14611"/>
                    <a:pt x="83894" y="14611"/>
                  </a:cubicBezTo>
                  <a:cubicBezTo>
                    <a:pt x="130227" y="14611"/>
                    <a:pt x="167820" y="11342"/>
                    <a:pt x="167820" y="7305"/>
                  </a:cubicBezTo>
                  <a:cubicBezTo>
                    <a:pt x="167820" y="3269"/>
                    <a:pt x="130227" y="0"/>
                    <a:pt x="83894" y="0"/>
                  </a:cubicBezTo>
                  <a:close/>
                </a:path>
              </a:pathLst>
            </a:custGeom>
            <a:solidFill>
              <a:srgbClr val="4437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61"/>
            <p:cNvSpPr/>
            <p:nvPr/>
          </p:nvSpPr>
          <p:spPr>
            <a:xfrm>
              <a:off x="5619000" y="3139700"/>
              <a:ext cx="117625" cy="144300"/>
            </a:xfrm>
            <a:custGeom>
              <a:rect b="b" l="l" r="r" t="t"/>
              <a:pathLst>
                <a:path extrusionOk="0" h="5772" w="4705">
                  <a:moveTo>
                    <a:pt x="2202" y="1"/>
                  </a:moveTo>
                  <a:cubicBezTo>
                    <a:pt x="1969" y="1202"/>
                    <a:pt x="1635" y="2202"/>
                    <a:pt x="468" y="2603"/>
                  </a:cubicBezTo>
                  <a:cubicBezTo>
                    <a:pt x="460" y="2604"/>
                    <a:pt x="451" y="2605"/>
                    <a:pt x="442" y="2605"/>
                  </a:cubicBezTo>
                  <a:cubicBezTo>
                    <a:pt x="344" y="2605"/>
                    <a:pt x="212" y="2511"/>
                    <a:pt x="118" y="2511"/>
                  </a:cubicBezTo>
                  <a:cubicBezTo>
                    <a:pt x="49" y="2511"/>
                    <a:pt x="1" y="2562"/>
                    <a:pt x="1" y="2736"/>
                  </a:cubicBezTo>
                  <a:cubicBezTo>
                    <a:pt x="1" y="2970"/>
                    <a:pt x="134" y="3170"/>
                    <a:pt x="368" y="3270"/>
                  </a:cubicBezTo>
                  <a:cubicBezTo>
                    <a:pt x="901" y="3470"/>
                    <a:pt x="1468" y="3670"/>
                    <a:pt x="1735" y="4271"/>
                  </a:cubicBezTo>
                  <a:cubicBezTo>
                    <a:pt x="2002" y="4671"/>
                    <a:pt x="2102" y="5171"/>
                    <a:pt x="2202" y="5772"/>
                  </a:cubicBezTo>
                  <a:cubicBezTo>
                    <a:pt x="2603" y="4371"/>
                    <a:pt x="3203" y="3303"/>
                    <a:pt x="4704" y="2836"/>
                  </a:cubicBezTo>
                  <a:cubicBezTo>
                    <a:pt x="3503" y="2403"/>
                    <a:pt x="2769" y="1835"/>
                    <a:pt x="2536" y="735"/>
                  </a:cubicBezTo>
                  <a:cubicBezTo>
                    <a:pt x="2436" y="535"/>
                    <a:pt x="2336" y="334"/>
                    <a:pt x="2202" y="1"/>
                  </a:cubicBezTo>
                  <a:close/>
                </a:path>
              </a:pathLst>
            </a:custGeom>
            <a:solidFill>
              <a:srgbClr val="ECEC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61"/>
            <p:cNvSpPr/>
            <p:nvPr/>
          </p:nvSpPr>
          <p:spPr>
            <a:xfrm>
              <a:off x="5515600" y="2769450"/>
              <a:ext cx="120100" cy="133000"/>
            </a:xfrm>
            <a:custGeom>
              <a:rect b="b" l="l" r="r" t="t"/>
              <a:pathLst>
                <a:path extrusionOk="0" h="5320" w="4804">
                  <a:moveTo>
                    <a:pt x="2235" y="0"/>
                  </a:moveTo>
                  <a:cubicBezTo>
                    <a:pt x="1835" y="1368"/>
                    <a:pt x="1401" y="2402"/>
                    <a:pt x="0" y="2569"/>
                  </a:cubicBezTo>
                  <a:cubicBezTo>
                    <a:pt x="0" y="2802"/>
                    <a:pt x="134" y="2902"/>
                    <a:pt x="334" y="2969"/>
                  </a:cubicBezTo>
                  <a:cubicBezTo>
                    <a:pt x="1268" y="3269"/>
                    <a:pt x="1802" y="3903"/>
                    <a:pt x="1969" y="4870"/>
                  </a:cubicBezTo>
                  <a:cubicBezTo>
                    <a:pt x="2069" y="5192"/>
                    <a:pt x="2109" y="5319"/>
                    <a:pt x="2190" y="5319"/>
                  </a:cubicBezTo>
                  <a:cubicBezTo>
                    <a:pt x="2244" y="5319"/>
                    <a:pt x="2316" y="5264"/>
                    <a:pt x="2436" y="5171"/>
                  </a:cubicBezTo>
                  <a:cubicBezTo>
                    <a:pt x="2602" y="3936"/>
                    <a:pt x="3370" y="3169"/>
                    <a:pt x="4804" y="2702"/>
                  </a:cubicBezTo>
                  <a:cubicBezTo>
                    <a:pt x="3236" y="2369"/>
                    <a:pt x="2636" y="1368"/>
                    <a:pt x="2235" y="0"/>
                  </a:cubicBezTo>
                  <a:close/>
                </a:path>
              </a:pathLst>
            </a:custGeom>
            <a:solidFill>
              <a:srgbClr val="ECEC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61"/>
            <p:cNvSpPr/>
            <p:nvPr/>
          </p:nvSpPr>
          <p:spPr>
            <a:xfrm>
              <a:off x="6028475" y="3170575"/>
              <a:ext cx="75075" cy="90900"/>
            </a:xfrm>
            <a:custGeom>
              <a:rect b="b" l="l" r="r" t="t"/>
              <a:pathLst>
                <a:path extrusionOk="0" h="3636" w="3003">
                  <a:moveTo>
                    <a:pt x="1535" y="0"/>
                  </a:moveTo>
                  <a:cubicBezTo>
                    <a:pt x="1301" y="767"/>
                    <a:pt x="801" y="1268"/>
                    <a:pt x="0" y="1668"/>
                  </a:cubicBezTo>
                  <a:cubicBezTo>
                    <a:pt x="967" y="1935"/>
                    <a:pt x="1301" y="2569"/>
                    <a:pt x="1535" y="3636"/>
                  </a:cubicBezTo>
                  <a:cubicBezTo>
                    <a:pt x="1835" y="2535"/>
                    <a:pt x="2202" y="1901"/>
                    <a:pt x="3002" y="1701"/>
                  </a:cubicBezTo>
                  <a:cubicBezTo>
                    <a:pt x="2435" y="1234"/>
                    <a:pt x="1801" y="834"/>
                    <a:pt x="1535" y="0"/>
                  </a:cubicBezTo>
                  <a:close/>
                </a:path>
              </a:pathLst>
            </a:custGeom>
            <a:solidFill>
              <a:srgbClr val="ECEC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61"/>
            <p:cNvSpPr/>
            <p:nvPr/>
          </p:nvSpPr>
          <p:spPr>
            <a:xfrm>
              <a:off x="6304500" y="3626725"/>
              <a:ext cx="88425" cy="103425"/>
            </a:xfrm>
            <a:custGeom>
              <a:rect b="b" l="l" r="r" t="t"/>
              <a:pathLst>
                <a:path extrusionOk="0" h="4137" w="3537">
                  <a:moveTo>
                    <a:pt x="1568" y="0"/>
                  </a:moveTo>
                  <a:cubicBezTo>
                    <a:pt x="1401" y="1068"/>
                    <a:pt x="1034" y="1802"/>
                    <a:pt x="0" y="2002"/>
                  </a:cubicBezTo>
                  <a:cubicBezTo>
                    <a:pt x="267" y="2669"/>
                    <a:pt x="1134" y="2702"/>
                    <a:pt x="1335" y="3436"/>
                  </a:cubicBezTo>
                  <a:cubicBezTo>
                    <a:pt x="1435" y="3603"/>
                    <a:pt x="1535" y="3803"/>
                    <a:pt x="1668" y="4137"/>
                  </a:cubicBezTo>
                  <a:cubicBezTo>
                    <a:pt x="2002" y="3203"/>
                    <a:pt x="2435" y="2502"/>
                    <a:pt x="3536" y="2102"/>
                  </a:cubicBezTo>
                  <a:cubicBezTo>
                    <a:pt x="2302" y="1768"/>
                    <a:pt x="1968" y="901"/>
                    <a:pt x="1568" y="0"/>
                  </a:cubicBezTo>
                  <a:close/>
                </a:path>
              </a:pathLst>
            </a:custGeom>
            <a:solidFill>
              <a:srgbClr val="ECEC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61"/>
            <p:cNvSpPr/>
            <p:nvPr/>
          </p:nvSpPr>
          <p:spPr>
            <a:xfrm>
              <a:off x="6840700" y="3392400"/>
              <a:ext cx="90925" cy="111750"/>
            </a:xfrm>
            <a:custGeom>
              <a:rect b="b" l="l" r="r" t="t"/>
              <a:pathLst>
                <a:path extrusionOk="0" h="4470" w="3637">
                  <a:moveTo>
                    <a:pt x="1769" y="0"/>
                  </a:moveTo>
                  <a:cubicBezTo>
                    <a:pt x="1602" y="1168"/>
                    <a:pt x="1135" y="1835"/>
                    <a:pt x="1" y="2168"/>
                  </a:cubicBezTo>
                  <a:cubicBezTo>
                    <a:pt x="1135" y="2535"/>
                    <a:pt x="1569" y="3236"/>
                    <a:pt x="1802" y="4470"/>
                  </a:cubicBezTo>
                  <a:cubicBezTo>
                    <a:pt x="2102" y="3302"/>
                    <a:pt x="2569" y="2569"/>
                    <a:pt x="3637" y="2168"/>
                  </a:cubicBezTo>
                  <a:cubicBezTo>
                    <a:pt x="2569" y="1801"/>
                    <a:pt x="2102" y="1067"/>
                    <a:pt x="1769" y="0"/>
                  </a:cubicBezTo>
                  <a:close/>
                </a:path>
              </a:pathLst>
            </a:custGeom>
            <a:solidFill>
              <a:srgbClr val="ECEC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61"/>
            <p:cNvSpPr/>
            <p:nvPr/>
          </p:nvSpPr>
          <p:spPr>
            <a:xfrm>
              <a:off x="6178575" y="2993775"/>
              <a:ext cx="25" cy="25"/>
            </a:xfrm>
            <a:custGeom>
              <a:rect b="b" l="l" r="r" t="t"/>
              <a:pathLst>
                <a:path extrusionOk="0" h="1" w="1">
                  <a:moveTo>
                    <a:pt x="0" y="0"/>
                  </a:moveTo>
                  <a:lnTo>
                    <a:pt x="0" y="0"/>
                  </a:lnTo>
                  <a:lnTo>
                    <a:pt x="0" y="0"/>
                  </a:lnTo>
                  <a:close/>
                </a:path>
              </a:pathLst>
            </a:custGeom>
            <a:solidFill>
              <a:srgbClr val="CCD7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61"/>
            <p:cNvSpPr/>
            <p:nvPr/>
          </p:nvSpPr>
          <p:spPr>
            <a:xfrm>
              <a:off x="6226950" y="3639225"/>
              <a:ext cx="110925" cy="147625"/>
            </a:xfrm>
            <a:custGeom>
              <a:rect b="b" l="l" r="r" t="t"/>
              <a:pathLst>
                <a:path extrusionOk="0" h="5905" w="4437">
                  <a:moveTo>
                    <a:pt x="2402" y="1"/>
                  </a:moveTo>
                  <a:cubicBezTo>
                    <a:pt x="2202" y="1302"/>
                    <a:pt x="1601" y="2336"/>
                    <a:pt x="0" y="2836"/>
                  </a:cubicBezTo>
                  <a:cubicBezTo>
                    <a:pt x="1668" y="3236"/>
                    <a:pt x="2168" y="4304"/>
                    <a:pt x="2435" y="5905"/>
                  </a:cubicBezTo>
                  <a:cubicBezTo>
                    <a:pt x="2735" y="4404"/>
                    <a:pt x="3336" y="3470"/>
                    <a:pt x="4437" y="2936"/>
                  </a:cubicBezTo>
                  <a:cubicBezTo>
                    <a:pt x="4236" y="2202"/>
                    <a:pt x="3369" y="2169"/>
                    <a:pt x="3102" y="1502"/>
                  </a:cubicBezTo>
                  <a:cubicBezTo>
                    <a:pt x="2869" y="1002"/>
                    <a:pt x="2635" y="501"/>
                    <a:pt x="2402" y="1"/>
                  </a:cubicBezTo>
                  <a:close/>
                </a:path>
              </a:pathLst>
            </a:custGeom>
            <a:solidFill>
              <a:srgbClr val="CCD7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61"/>
            <p:cNvSpPr/>
            <p:nvPr/>
          </p:nvSpPr>
          <p:spPr>
            <a:xfrm>
              <a:off x="6407075" y="3825950"/>
              <a:ext cx="1752925" cy="415425"/>
            </a:xfrm>
            <a:custGeom>
              <a:rect b="b" l="l" r="r" t="t"/>
              <a:pathLst>
                <a:path extrusionOk="0" h="16617" w="70117">
                  <a:moveTo>
                    <a:pt x="22824" y="1"/>
                  </a:moveTo>
                  <a:cubicBezTo>
                    <a:pt x="21576" y="1"/>
                    <a:pt x="20330" y="217"/>
                    <a:pt x="19114" y="404"/>
                  </a:cubicBezTo>
                  <a:cubicBezTo>
                    <a:pt x="13210" y="1238"/>
                    <a:pt x="7706" y="3106"/>
                    <a:pt x="3102" y="7042"/>
                  </a:cubicBezTo>
                  <a:cubicBezTo>
                    <a:pt x="1935" y="8010"/>
                    <a:pt x="667" y="8977"/>
                    <a:pt x="0" y="10445"/>
                  </a:cubicBezTo>
                  <a:cubicBezTo>
                    <a:pt x="34" y="10778"/>
                    <a:pt x="267" y="10945"/>
                    <a:pt x="534" y="11045"/>
                  </a:cubicBezTo>
                  <a:cubicBezTo>
                    <a:pt x="2569" y="12079"/>
                    <a:pt x="3970" y="13714"/>
                    <a:pt x="5071" y="15682"/>
                  </a:cubicBezTo>
                  <a:cubicBezTo>
                    <a:pt x="5237" y="16049"/>
                    <a:pt x="5437" y="16416"/>
                    <a:pt x="5871" y="16516"/>
                  </a:cubicBezTo>
                  <a:cubicBezTo>
                    <a:pt x="6046" y="16543"/>
                    <a:pt x="6220" y="16556"/>
                    <a:pt x="6394" y="16556"/>
                  </a:cubicBezTo>
                  <a:cubicBezTo>
                    <a:pt x="6854" y="16556"/>
                    <a:pt x="7313" y="16470"/>
                    <a:pt x="7772" y="16349"/>
                  </a:cubicBezTo>
                  <a:cubicBezTo>
                    <a:pt x="12609" y="15081"/>
                    <a:pt x="17613" y="14681"/>
                    <a:pt x="22583" y="14548"/>
                  </a:cubicBezTo>
                  <a:cubicBezTo>
                    <a:pt x="22891" y="14542"/>
                    <a:pt x="23199" y="14539"/>
                    <a:pt x="23507" y="14539"/>
                  </a:cubicBezTo>
                  <a:cubicBezTo>
                    <a:pt x="26735" y="14539"/>
                    <a:pt x="29963" y="14843"/>
                    <a:pt x="33191" y="15148"/>
                  </a:cubicBezTo>
                  <a:cubicBezTo>
                    <a:pt x="37694" y="15615"/>
                    <a:pt x="42197" y="16015"/>
                    <a:pt x="46700" y="16416"/>
                  </a:cubicBezTo>
                  <a:cubicBezTo>
                    <a:pt x="47467" y="16416"/>
                    <a:pt x="48235" y="16616"/>
                    <a:pt x="49002" y="16616"/>
                  </a:cubicBezTo>
                  <a:lnTo>
                    <a:pt x="68883" y="16616"/>
                  </a:lnTo>
                  <a:cubicBezTo>
                    <a:pt x="68949" y="16616"/>
                    <a:pt x="69016" y="16616"/>
                    <a:pt x="69083" y="16616"/>
                  </a:cubicBezTo>
                  <a:cubicBezTo>
                    <a:pt x="69448" y="16616"/>
                    <a:pt x="69807" y="16593"/>
                    <a:pt x="70117" y="16282"/>
                  </a:cubicBezTo>
                  <a:cubicBezTo>
                    <a:pt x="70050" y="16015"/>
                    <a:pt x="69984" y="15682"/>
                    <a:pt x="69917" y="15381"/>
                  </a:cubicBezTo>
                  <a:cubicBezTo>
                    <a:pt x="69817" y="14981"/>
                    <a:pt x="69717" y="14614"/>
                    <a:pt x="69583" y="14214"/>
                  </a:cubicBezTo>
                  <a:cubicBezTo>
                    <a:pt x="69362" y="14317"/>
                    <a:pt x="69133" y="14349"/>
                    <a:pt x="68904" y="14349"/>
                  </a:cubicBezTo>
                  <a:cubicBezTo>
                    <a:pt x="68616" y="14349"/>
                    <a:pt x="68327" y="14299"/>
                    <a:pt x="68049" y="14281"/>
                  </a:cubicBezTo>
                  <a:lnTo>
                    <a:pt x="68583" y="14281"/>
                  </a:lnTo>
                  <a:cubicBezTo>
                    <a:pt x="68694" y="14292"/>
                    <a:pt x="68805" y="14303"/>
                    <a:pt x="68915" y="14303"/>
                  </a:cubicBezTo>
                  <a:cubicBezTo>
                    <a:pt x="69135" y="14303"/>
                    <a:pt x="69350" y="14258"/>
                    <a:pt x="69550" y="14081"/>
                  </a:cubicBezTo>
                  <a:cubicBezTo>
                    <a:pt x="69150" y="13280"/>
                    <a:pt x="68716" y="12479"/>
                    <a:pt x="68449" y="11612"/>
                  </a:cubicBezTo>
                  <a:cubicBezTo>
                    <a:pt x="68015" y="10211"/>
                    <a:pt x="66681" y="9411"/>
                    <a:pt x="66147" y="8076"/>
                  </a:cubicBezTo>
                  <a:cubicBezTo>
                    <a:pt x="65814" y="7242"/>
                    <a:pt x="65447" y="6408"/>
                    <a:pt x="64713" y="5841"/>
                  </a:cubicBezTo>
                  <a:cubicBezTo>
                    <a:pt x="64380" y="5574"/>
                    <a:pt x="64013" y="5474"/>
                    <a:pt x="63579" y="5408"/>
                  </a:cubicBezTo>
                  <a:cubicBezTo>
                    <a:pt x="58942" y="4907"/>
                    <a:pt x="54339" y="4007"/>
                    <a:pt x="49736" y="3206"/>
                  </a:cubicBezTo>
                  <a:cubicBezTo>
                    <a:pt x="47201" y="2772"/>
                    <a:pt x="44699" y="2205"/>
                    <a:pt x="42164" y="1705"/>
                  </a:cubicBezTo>
                  <a:cubicBezTo>
                    <a:pt x="37060" y="738"/>
                    <a:pt x="31956" y="4"/>
                    <a:pt x="26753" y="4"/>
                  </a:cubicBezTo>
                  <a:lnTo>
                    <a:pt x="23083" y="4"/>
                  </a:lnTo>
                  <a:cubicBezTo>
                    <a:pt x="22997" y="2"/>
                    <a:pt x="22910" y="1"/>
                    <a:pt x="22824" y="1"/>
                  </a:cubicBezTo>
                  <a:close/>
                </a:path>
              </a:pathLst>
            </a:custGeom>
            <a:solidFill>
              <a:srgbClr val="CDB2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61"/>
            <p:cNvSpPr/>
            <p:nvPr/>
          </p:nvSpPr>
          <p:spPr>
            <a:xfrm>
              <a:off x="4501550" y="3782850"/>
              <a:ext cx="1831325" cy="458825"/>
            </a:xfrm>
            <a:custGeom>
              <a:rect b="b" l="l" r="r" t="t"/>
              <a:pathLst>
                <a:path extrusionOk="0" h="18353" w="73253">
                  <a:moveTo>
                    <a:pt x="49783" y="1"/>
                  </a:moveTo>
                  <a:cubicBezTo>
                    <a:pt x="46677" y="1"/>
                    <a:pt x="43592" y="294"/>
                    <a:pt x="40529" y="694"/>
                  </a:cubicBezTo>
                  <a:cubicBezTo>
                    <a:pt x="33658" y="1628"/>
                    <a:pt x="26953" y="3296"/>
                    <a:pt x="20215" y="4697"/>
                  </a:cubicBezTo>
                  <a:cubicBezTo>
                    <a:pt x="15845" y="5597"/>
                    <a:pt x="11475" y="6364"/>
                    <a:pt x="7105" y="7098"/>
                  </a:cubicBezTo>
                  <a:cubicBezTo>
                    <a:pt x="6505" y="7165"/>
                    <a:pt x="5938" y="7232"/>
                    <a:pt x="5404" y="7565"/>
                  </a:cubicBezTo>
                  <a:cubicBezTo>
                    <a:pt x="4904" y="7966"/>
                    <a:pt x="4770" y="8599"/>
                    <a:pt x="4437" y="9133"/>
                  </a:cubicBezTo>
                  <a:cubicBezTo>
                    <a:pt x="3970" y="9934"/>
                    <a:pt x="3669" y="11034"/>
                    <a:pt x="2969" y="11535"/>
                  </a:cubicBezTo>
                  <a:cubicBezTo>
                    <a:pt x="2168" y="12135"/>
                    <a:pt x="1902" y="12836"/>
                    <a:pt x="1635" y="13636"/>
                  </a:cubicBezTo>
                  <a:cubicBezTo>
                    <a:pt x="1234" y="14737"/>
                    <a:pt x="801" y="15838"/>
                    <a:pt x="400" y="16939"/>
                  </a:cubicBezTo>
                  <a:cubicBezTo>
                    <a:pt x="512" y="17050"/>
                    <a:pt x="646" y="17093"/>
                    <a:pt x="788" y="17108"/>
                  </a:cubicBezTo>
                  <a:lnTo>
                    <a:pt x="788" y="17108"/>
                  </a:lnTo>
                  <a:cubicBezTo>
                    <a:pt x="583" y="17116"/>
                    <a:pt x="381" y="17150"/>
                    <a:pt x="200" y="17306"/>
                  </a:cubicBezTo>
                  <a:cubicBezTo>
                    <a:pt x="134" y="17539"/>
                    <a:pt x="67" y="17806"/>
                    <a:pt x="0" y="18039"/>
                  </a:cubicBezTo>
                  <a:cubicBezTo>
                    <a:pt x="289" y="18306"/>
                    <a:pt x="638" y="18351"/>
                    <a:pt x="986" y="18351"/>
                  </a:cubicBezTo>
                  <a:cubicBezTo>
                    <a:pt x="1160" y="18351"/>
                    <a:pt x="1334" y="18340"/>
                    <a:pt x="1501" y="18340"/>
                  </a:cubicBezTo>
                  <a:cubicBezTo>
                    <a:pt x="2225" y="18330"/>
                    <a:pt x="2949" y="18327"/>
                    <a:pt x="3672" y="18327"/>
                  </a:cubicBezTo>
                  <a:cubicBezTo>
                    <a:pt x="5650" y="18327"/>
                    <a:pt x="7627" y="18353"/>
                    <a:pt x="9604" y="18353"/>
                  </a:cubicBezTo>
                  <a:cubicBezTo>
                    <a:pt x="12040" y="18353"/>
                    <a:pt x="14476" y="18314"/>
                    <a:pt x="16912" y="18140"/>
                  </a:cubicBezTo>
                  <a:cubicBezTo>
                    <a:pt x="19748" y="17906"/>
                    <a:pt x="22616" y="17773"/>
                    <a:pt x="25452" y="17606"/>
                  </a:cubicBezTo>
                  <a:cubicBezTo>
                    <a:pt x="28454" y="17406"/>
                    <a:pt x="31456" y="17172"/>
                    <a:pt x="34458" y="16972"/>
                  </a:cubicBezTo>
                  <a:cubicBezTo>
                    <a:pt x="38594" y="16672"/>
                    <a:pt x="42731" y="16405"/>
                    <a:pt x="46900" y="16272"/>
                  </a:cubicBezTo>
                  <a:cubicBezTo>
                    <a:pt x="47176" y="16264"/>
                    <a:pt x="47453" y="16261"/>
                    <a:pt x="47729" y="16261"/>
                  </a:cubicBezTo>
                  <a:cubicBezTo>
                    <a:pt x="50021" y="16261"/>
                    <a:pt x="52313" y="16490"/>
                    <a:pt x="54606" y="16638"/>
                  </a:cubicBezTo>
                  <a:cubicBezTo>
                    <a:pt x="57408" y="16839"/>
                    <a:pt x="60176" y="17206"/>
                    <a:pt x="62845" y="18073"/>
                  </a:cubicBezTo>
                  <a:cubicBezTo>
                    <a:pt x="63054" y="18119"/>
                    <a:pt x="63279" y="18182"/>
                    <a:pt x="63498" y="18182"/>
                  </a:cubicBezTo>
                  <a:cubicBezTo>
                    <a:pt x="63594" y="18182"/>
                    <a:pt x="63688" y="18170"/>
                    <a:pt x="63779" y="18140"/>
                  </a:cubicBezTo>
                  <a:cubicBezTo>
                    <a:pt x="64213" y="17973"/>
                    <a:pt x="64346" y="17572"/>
                    <a:pt x="64513" y="17206"/>
                  </a:cubicBezTo>
                  <a:cubicBezTo>
                    <a:pt x="66081" y="14203"/>
                    <a:pt x="68516" y="12469"/>
                    <a:pt x="71918" y="12102"/>
                  </a:cubicBezTo>
                  <a:cubicBezTo>
                    <a:pt x="72385" y="12069"/>
                    <a:pt x="72919" y="12102"/>
                    <a:pt x="73252" y="11568"/>
                  </a:cubicBezTo>
                  <a:cubicBezTo>
                    <a:pt x="73252" y="11135"/>
                    <a:pt x="73019" y="10734"/>
                    <a:pt x="72819" y="10367"/>
                  </a:cubicBezTo>
                  <a:cubicBezTo>
                    <a:pt x="70884" y="6831"/>
                    <a:pt x="67982" y="4330"/>
                    <a:pt x="64379" y="2595"/>
                  </a:cubicBezTo>
                  <a:cubicBezTo>
                    <a:pt x="60510" y="760"/>
                    <a:pt x="56340" y="327"/>
                    <a:pt x="52137" y="60"/>
                  </a:cubicBezTo>
                  <a:cubicBezTo>
                    <a:pt x="51351" y="20"/>
                    <a:pt x="50566" y="1"/>
                    <a:pt x="49783" y="1"/>
                  </a:cubicBezTo>
                  <a:close/>
                </a:path>
              </a:pathLst>
            </a:custGeom>
            <a:solidFill>
              <a:srgbClr val="CDB2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61"/>
            <p:cNvSpPr/>
            <p:nvPr/>
          </p:nvSpPr>
          <p:spPr>
            <a:xfrm>
              <a:off x="7130925" y="3020450"/>
              <a:ext cx="502050" cy="271450"/>
            </a:xfrm>
            <a:custGeom>
              <a:rect b="b" l="l" r="r" t="t"/>
              <a:pathLst>
                <a:path extrusionOk="0" h="10858" w="20082">
                  <a:moveTo>
                    <a:pt x="20081" y="1"/>
                  </a:moveTo>
                  <a:lnTo>
                    <a:pt x="20081" y="1"/>
                  </a:lnTo>
                  <a:cubicBezTo>
                    <a:pt x="18980" y="401"/>
                    <a:pt x="18013" y="768"/>
                    <a:pt x="17079" y="1135"/>
                  </a:cubicBezTo>
                  <a:cubicBezTo>
                    <a:pt x="14511" y="2369"/>
                    <a:pt x="11942" y="3570"/>
                    <a:pt x="9407" y="4871"/>
                  </a:cubicBezTo>
                  <a:cubicBezTo>
                    <a:pt x="6438" y="6372"/>
                    <a:pt x="3569" y="7973"/>
                    <a:pt x="834" y="9908"/>
                  </a:cubicBezTo>
                  <a:cubicBezTo>
                    <a:pt x="701" y="10308"/>
                    <a:pt x="0" y="10241"/>
                    <a:pt x="100" y="10842"/>
                  </a:cubicBezTo>
                  <a:cubicBezTo>
                    <a:pt x="148" y="10852"/>
                    <a:pt x="194" y="10857"/>
                    <a:pt x="239" y="10857"/>
                  </a:cubicBezTo>
                  <a:cubicBezTo>
                    <a:pt x="476" y="10857"/>
                    <a:pt x="677" y="10726"/>
                    <a:pt x="901" y="10642"/>
                  </a:cubicBezTo>
                  <a:cubicBezTo>
                    <a:pt x="3336" y="9808"/>
                    <a:pt x="5804" y="9107"/>
                    <a:pt x="8306" y="8507"/>
                  </a:cubicBezTo>
                  <a:cubicBezTo>
                    <a:pt x="11242" y="7806"/>
                    <a:pt x="14177" y="7206"/>
                    <a:pt x="17112" y="6706"/>
                  </a:cubicBezTo>
                  <a:cubicBezTo>
                    <a:pt x="17546" y="6605"/>
                    <a:pt x="18180" y="6772"/>
                    <a:pt x="18380" y="6105"/>
                  </a:cubicBezTo>
                  <a:cubicBezTo>
                    <a:pt x="18914" y="4104"/>
                    <a:pt x="19481" y="2136"/>
                    <a:pt x="20081" y="1"/>
                  </a:cubicBezTo>
                  <a:close/>
                </a:path>
              </a:pathLst>
            </a:custGeom>
            <a:solidFill>
              <a:srgbClr val="BEA3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61"/>
            <p:cNvSpPr/>
            <p:nvPr/>
          </p:nvSpPr>
          <p:spPr>
            <a:xfrm>
              <a:off x="7100900" y="3268125"/>
              <a:ext cx="52550" cy="37550"/>
            </a:xfrm>
            <a:custGeom>
              <a:rect b="b" l="l" r="r" t="t"/>
              <a:pathLst>
                <a:path extrusionOk="0" h="1502" w="2102">
                  <a:moveTo>
                    <a:pt x="2035" y="1"/>
                  </a:moveTo>
                  <a:lnTo>
                    <a:pt x="2035" y="1"/>
                  </a:lnTo>
                  <a:cubicBezTo>
                    <a:pt x="1335" y="434"/>
                    <a:pt x="534" y="801"/>
                    <a:pt x="0" y="1502"/>
                  </a:cubicBezTo>
                  <a:cubicBezTo>
                    <a:pt x="467" y="1402"/>
                    <a:pt x="868" y="1168"/>
                    <a:pt x="1301" y="935"/>
                  </a:cubicBezTo>
                  <a:cubicBezTo>
                    <a:pt x="1335" y="434"/>
                    <a:pt x="2102" y="535"/>
                    <a:pt x="2035" y="1"/>
                  </a:cubicBezTo>
                  <a:close/>
                </a:path>
              </a:pathLst>
            </a:custGeom>
            <a:solidFill>
              <a:srgbClr val="9280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61"/>
            <p:cNvSpPr/>
            <p:nvPr/>
          </p:nvSpPr>
          <p:spPr>
            <a:xfrm>
              <a:off x="6521325" y="4225350"/>
              <a:ext cx="1676225" cy="76500"/>
            </a:xfrm>
            <a:custGeom>
              <a:rect b="b" l="l" r="r" t="t"/>
              <a:pathLst>
                <a:path extrusionOk="0" h="3060" w="67049">
                  <a:moveTo>
                    <a:pt x="16332" y="1"/>
                  </a:moveTo>
                  <a:cubicBezTo>
                    <a:pt x="11897" y="1"/>
                    <a:pt x="7464" y="37"/>
                    <a:pt x="3036" y="173"/>
                  </a:cubicBezTo>
                  <a:cubicBezTo>
                    <a:pt x="2402" y="373"/>
                    <a:pt x="1768" y="339"/>
                    <a:pt x="1134" y="373"/>
                  </a:cubicBezTo>
                  <a:cubicBezTo>
                    <a:pt x="934" y="606"/>
                    <a:pt x="1034" y="840"/>
                    <a:pt x="1101" y="1073"/>
                  </a:cubicBezTo>
                  <a:cubicBezTo>
                    <a:pt x="1199" y="1489"/>
                    <a:pt x="1207" y="1815"/>
                    <a:pt x="902" y="1815"/>
                  </a:cubicBezTo>
                  <a:cubicBezTo>
                    <a:pt x="791" y="1815"/>
                    <a:pt x="639" y="1772"/>
                    <a:pt x="434" y="1674"/>
                  </a:cubicBezTo>
                  <a:cubicBezTo>
                    <a:pt x="369" y="1637"/>
                    <a:pt x="314" y="1620"/>
                    <a:pt x="268" y="1620"/>
                  </a:cubicBezTo>
                  <a:cubicBezTo>
                    <a:pt x="150" y="1620"/>
                    <a:pt x="91" y="1730"/>
                    <a:pt x="67" y="1874"/>
                  </a:cubicBezTo>
                  <a:cubicBezTo>
                    <a:pt x="0" y="2641"/>
                    <a:pt x="534" y="2841"/>
                    <a:pt x="1101" y="2941"/>
                  </a:cubicBezTo>
                  <a:cubicBezTo>
                    <a:pt x="1494" y="3016"/>
                    <a:pt x="1888" y="3060"/>
                    <a:pt x="2287" y="3060"/>
                  </a:cubicBezTo>
                  <a:cubicBezTo>
                    <a:pt x="2599" y="3060"/>
                    <a:pt x="2914" y="3033"/>
                    <a:pt x="3236" y="2975"/>
                  </a:cubicBezTo>
                  <a:cubicBezTo>
                    <a:pt x="3412" y="2816"/>
                    <a:pt x="3617" y="2778"/>
                    <a:pt x="3825" y="2778"/>
                  </a:cubicBezTo>
                  <a:cubicBezTo>
                    <a:pt x="4010" y="2778"/>
                    <a:pt x="4197" y="2808"/>
                    <a:pt x="4370" y="2808"/>
                  </a:cubicBezTo>
                  <a:lnTo>
                    <a:pt x="65380" y="2808"/>
                  </a:lnTo>
                  <a:cubicBezTo>
                    <a:pt x="66414" y="2808"/>
                    <a:pt x="66948" y="2408"/>
                    <a:pt x="67015" y="1674"/>
                  </a:cubicBezTo>
                  <a:cubicBezTo>
                    <a:pt x="67048" y="940"/>
                    <a:pt x="66548" y="473"/>
                    <a:pt x="65547" y="339"/>
                  </a:cubicBezTo>
                  <a:cubicBezTo>
                    <a:pt x="65013" y="339"/>
                    <a:pt x="64480" y="373"/>
                    <a:pt x="63979" y="373"/>
                  </a:cubicBezTo>
                  <a:cubicBezTo>
                    <a:pt x="62650" y="355"/>
                    <a:pt x="61323" y="349"/>
                    <a:pt x="59996" y="349"/>
                  </a:cubicBezTo>
                  <a:cubicBezTo>
                    <a:pt x="57275" y="349"/>
                    <a:pt x="54558" y="374"/>
                    <a:pt x="51840" y="374"/>
                  </a:cubicBezTo>
                  <a:cubicBezTo>
                    <a:pt x="48562" y="374"/>
                    <a:pt x="45283" y="337"/>
                    <a:pt x="41997" y="173"/>
                  </a:cubicBezTo>
                  <a:cubicBezTo>
                    <a:pt x="41776" y="246"/>
                    <a:pt x="41534" y="269"/>
                    <a:pt x="41294" y="269"/>
                  </a:cubicBezTo>
                  <a:cubicBezTo>
                    <a:pt x="41101" y="269"/>
                    <a:pt x="40908" y="254"/>
                    <a:pt x="40729" y="239"/>
                  </a:cubicBezTo>
                  <a:cubicBezTo>
                    <a:pt x="39095" y="106"/>
                    <a:pt x="37427" y="39"/>
                    <a:pt x="35792" y="39"/>
                  </a:cubicBezTo>
                  <a:cubicBezTo>
                    <a:pt x="34481" y="47"/>
                    <a:pt x="33169" y="50"/>
                    <a:pt x="31856" y="50"/>
                  </a:cubicBezTo>
                  <a:cubicBezTo>
                    <a:pt x="26685" y="50"/>
                    <a:pt x="21508" y="1"/>
                    <a:pt x="163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61"/>
            <p:cNvSpPr/>
            <p:nvPr/>
          </p:nvSpPr>
          <p:spPr>
            <a:xfrm>
              <a:off x="4464025" y="4225475"/>
              <a:ext cx="1682875" cy="79250"/>
            </a:xfrm>
            <a:custGeom>
              <a:rect b="b" l="l" r="r" t="t"/>
              <a:pathLst>
                <a:path extrusionOk="0" h="3170" w="67315">
                  <a:moveTo>
                    <a:pt x="62178" y="1"/>
                  </a:moveTo>
                  <a:cubicBezTo>
                    <a:pt x="50403" y="34"/>
                    <a:pt x="38628" y="34"/>
                    <a:pt x="26853" y="34"/>
                  </a:cubicBezTo>
                  <a:cubicBezTo>
                    <a:pt x="25518" y="34"/>
                    <a:pt x="24184" y="101"/>
                    <a:pt x="22850" y="101"/>
                  </a:cubicBezTo>
                  <a:cubicBezTo>
                    <a:pt x="21837" y="125"/>
                    <a:pt x="20807" y="248"/>
                    <a:pt x="19785" y="248"/>
                  </a:cubicBezTo>
                  <a:cubicBezTo>
                    <a:pt x="19359" y="248"/>
                    <a:pt x="18935" y="227"/>
                    <a:pt x="18513" y="168"/>
                  </a:cubicBezTo>
                  <a:cubicBezTo>
                    <a:pt x="18157" y="168"/>
                    <a:pt x="17802" y="153"/>
                    <a:pt x="17446" y="153"/>
                  </a:cubicBezTo>
                  <a:cubicBezTo>
                    <a:pt x="17268" y="153"/>
                    <a:pt x="17090" y="157"/>
                    <a:pt x="16912" y="168"/>
                  </a:cubicBezTo>
                  <a:cubicBezTo>
                    <a:pt x="14574" y="335"/>
                    <a:pt x="12235" y="377"/>
                    <a:pt x="9897" y="377"/>
                  </a:cubicBezTo>
                  <a:cubicBezTo>
                    <a:pt x="7461" y="377"/>
                    <a:pt x="5025" y="331"/>
                    <a:pt x="2589" y="331"/>
                  </a:cubicBezTo>
                  <a:cubicBezTo>
                    <a:pt x="2226" y="331"/>
                    <a:pt x="1864" y="332"/>
                    <a:pt x="1501" y="334"/>
                  </a:cubicBezTo>
                  <a:cubicBezTo>
                    <a:pt x="901" y="368"/>
                    <a:pt x="400" y="535"/>
                    <a:pt x="167" y="1168"/>
                  </a:cubicBezTo>
                  <a:cubicBezTo>
                    <a:pt x="0" y="1635"/>
                    <a:pt x="100" y="2036"/>
                    <a:pt x="400" y="2403"/>
                  </a:cubicBezTo>
                  <a:cubicBezTo>
                    <a:pt x="718" y="2778"/>
                    <a:pt x="1137" y="2804"/>
                    <a:pt x="1568" y="2804"/>
                  </a:cubicBezTo>
                  <a:cubicBezTo>
                    <a:pt x="1635" y="2804"/>
                    <a:pt x="1701" y="2803"/>
                    <a:pt x="1768" y="2803"/>
                  </a:cubicBezTo>
                  <a:lnTo>
                    <a:pt x="61944" y="2803"/>
                  </a:lnTo>
                  <a:cubicBezTo>
                    <a:pt x="62111" y="2803"/>
                    <a:pt x="62283" y="2778"/>
                    <a:pt x="62444" y="2778"/>
                  </a:cubicBezTo>
                  <a:cubicBezTo>
                    <a:pt x="62703" y="2778"/>
                    <a:pt x="62935" y="2841"/>
                    <a:pt x="63078" y="3170"/>
                  </a:cubicBezTo>
                  <a:cubicBezTo>
                    <a:pt x="63586" y="3038"/>
                    <a:pt x="64105" y="3023"/>
                    <a:pt x="64622" y="3023"/>
                  </a:cubicBezTo>
                  <a:cubicBezTo>
                    <a:pt x="64774" y="3023"/>
                    <a:pt x="64927" y="3024"/>
                    <a:pt x="65079" y="3024"/>
                  </a:cubicBezTo>
                  <a:cubicBezTo>
                    <a:pt x="65325" y="3024"/>
                    <a:pt x="65571" y="3021"/>
                    <a:pt x="65814" y="3003"/>
                  </a:cubicBezTo>
                  <a:cubicBezTo>
                    <a:pt x="66481" y="2936"/>
                    <a:pt x="66915" y="2603"/>
                    <a:pt x="67148" y="1969"/>
                  </a:cubicBezTo>
                  <a:cubicBezTo>
                    <a:pt x="67315" y="1469"/>
                    <a:pt x="67181" y="1002"/>
                    <a:pt x="66681" y="701"/>
                  </a:cubicBezTo>
                  <a:cubicBezTo>
                    <a:pt x="66617" y="683"/>
                    <a:pt x="66561" y="675"/>
                    <a:pt x="66512" y="675"/>
                  </a:cubicBezTo>
                  <a:cubicBezTo>
                    <a:pt x="66202" y="675"/>
                    <a:pt x="66158" y="1005"/>
                    <a:pt x="66014" y="1235"/>
                  </a:cubicBezTo>
                  <a:cubicBezTo>
                    <a:pt x="65900" y="1434"/>
                    <a:pt x="65835" y="1731"/>
                    <a:pt x="65590" y="1731"/>
                  </a:cubicBezTo>
                  <a:cubicBezTo>
                    <a:pt x="65548" y="1731"/>
                    <a:pt x="65501" y="1722"/>
                    <a:pt x="65447" y="1702"/>
                  </a:cubicBezTo>
                  <a:cubicBezTo>
                    <a:pt x="65113" y="1569"/>
                    <a:pt x="65280" y="1235"/>
                    <a:pt x="65313" y="968"/>
                  </a:cubicBezTo>
                  <a:cubicBezTo>
                    <a:pt x="65347" y="768"/>
                    <a:pt x="65447" y="568"/>
                    <a:pt x="65280" y="368"/>
                  </a:cubicBezTo>
                  <a:cubicBezTo>
                    <a:pt x="65047" y="301"/>
                    <a:pt x="64813" y="234"/>
                    <a:pt x="64580" y="168"/>
                  </a:cubicBezTo>
                  <a:cubicBezTo>
                    <a:pt x="64453" y="183"/>
                    <a:pt x="64328" y="190"/>
                    <a:pt x="64202" y="190"/>
                  </a:cubicBezTo>
                  <a:cubicBezTo>
                    <a:pt x="63535" y="190"/>
                    <a:pt x="62880" y="1"/>
                    <a:pt x="6217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61"/>
            <p:cNvSpPr/>
            <p:nvPr/>
          </p:nvSpPr>
          <p:spPr>
            <a:xfrm>
              <a:off x="6086850" y="4076200"/>
              <a:ext cx="473675" cy="203425"/>
            </a:xfrm>
            <a:custGeom>
              <a:rect b="b" l="l" r="r" t="t"/>
              <a:pathLst>
                <a:path extrusionOk="0" h="8137" w="18947">
                  <a:moveTo>
                    <a:pt x="9707" y="1"/>
                  </a:moveTo>
                  <a:cubicBezTo>
                    <a:pt x="8173" y="101"/>
                    <a:pt x="6638" y="335"/>
                    <a:pt x="5204" y="1002"/>
                  </a:cubicBezTo>
                  <a:cubicBezTo>
                    <a:pt x="2902" y="2136"/>
                    <a:pt x="1434" y="4037"/>
                    <a:pt x="367" y="6339"/>
                  </a:cubicBezTo>
                  <a:cubicBezTo>
                    <a:pt x="267" y="6639"/>
                    <a:pt x="167" y="6906"/>
                    <a:pt x="100" y="7206"/>
                  </a:cubicBezTo>
                  <a:cubicBezTo>
                    <a:pt x="0" y="7573"/>
                    <a:pt x="67" y="7907"/>
                    <a:pt x="434" y="8073"/>
                  </a:cubicBezTo>
                  <a:cubicBezTo>
                    <a:pt x="508" y="8104"/>
                    <a:pt x="575" y="8118"/>
                    <a:pt x="636" y="8118"/>
                  </a:cubicBezTo>
                  <a:cubicBezTo>
                    <a:pt x="906" y="8118"/>
                    <a:pt x="1059" y="7851"/>
                    <a:pt x="1168" y="7606"/>
                  </a:cubicBezTo>
                  <a:cubicBezTo>
                    <a:pt x="1301" y="7306"/>
                    <a:pt x="1434" y="6973"/>
                    <a:pt x="1568" y="6672"/>
                  </a:cubicBezTo>
                  <a:cubicBezTo>
                    <a:pt x="2949" y="3126"/>
                    <a:pt x="6043" y="1184"/>
                    <a:pt x="9442" y="1184"/>
                  </a:cubicBezTo>
                  <a:cubicBezTo>
                    <a:pt x="10231" y="1184"/>
                    <a:pt x="11037" y="1288"/>
                    <a:pt x="11842" y="1502"/>
                  </a:cubicBezTo>
                  <a:cubicBezTo>
                    <a:pt x="14911" y="2303"/>
                    <a:pt x="16612" y="4671"/>
                    <a:pt x="17613" y="7573"/>
                  </a:cubicBezTo>
                  <a:cubicBezTo>
                    <a:pt x="17793" y="7805"/>
                    <a:pt x="17934" y="8137"/>
                    <a:pt x="18219" y="8137"/>
                  </a:cubicBezTo>
                  <a:cubicBezTo>
                    <a:pt x="18303" y="8137"/>
                    <a:pt x="18400" y="8108"/>
                    <a:pt x="18513" y="8040"/>
                  </a:cubicBezTo>
                  <a:cubicBezTo>
                    <a:pt x="18947" y="7773"/>
                    <a:pt x="18847" y="7340"/>
                    <a:pt x="18680" y="6973"/>
                  </a:cubicBezTo>
                  <a:cubicBezTo>
                    <a:pt x="18613" y="6772"/>
                    <a:pt x="18580" y="6572"/>
                    <a:pt x="18513" y="6372"/>
                  </a:cubicBezTo>
                  <a:cubicBezTo>
                    <a:pt x="17246" y="3870"/>
                    <a:pt x="15578" y="1736"/>
                    <a:pt x="12943" y="568"/>
                  </a:cubicBezTo>
                  <a:cubicBezTo>
                    <a:pt x="12809" y="535"/>
                    <a:pt x="12676" y="501"/>
                    <a:pt x="12542" y="501"/>
                  </a:cubicBezTo>
                  <a:cubicBezTo>
                    <a:pt x="12242" y="401"/>
                    <a:pt x="11942" y="301"/>
                    <a:pt x="11642" y="201"/>
                  </a:cubicBezTo>
                  <a:cubicBezTo>
                    <a:pt x="11275" y="201"/>
                    <a:pt x="10875" y="168"/>
                    <a:pt x="10508" y="134"/>
                  </a:cubicBezTo>
                  <a:cubicBezTo>
                    <a:pt x="10369" y="134"/>
                    <a:pt x="10238" y="156"/>
                    <a:pt x="10113" y="156"/>
                  </a:cubicBezTo>
                  <a:cubicBezTo>
                    <a:pt x="9968" y="156"/>
                    <a:pt x="9833" y="127"/>
                    <a:pt x="970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61"/>
            <p:cNvSpPr/>
            <p:nvPr/>
          </p:nvSpPr>
          <p:spPr>
            <a:xfrm>
              <a:off x="6979150" y="3826875"/>
              <a:ext cx="98425" cy="5025"/>
            </a:xfrm>
            <a:custGeom>
              <a:rect b="b" l="l" r="r" t="t"/>
              <a:pathLst>
                <a:path extrusionOk="0" h="201" w="3937">
                  <a:moveTo>
                    <a:pt x="1981" y="0"/>
                  </a:moveTo>
                  <a:cubicBezTo>
                    <a:pt x="1326" y="0"/>
                    <a:pt x="667" y="67"/>
                    <a:pt x="0" y="200"/>
                  </a:cubicBezTo>
                  <a:lnTo>
                    <a:pt x="3936" y="200"/>
                  </a:lnTo>
                  <a:cubicBezTo>
                    <a:pt x="3286" y="67"/>
                    <a:pt x="2635" y="0"/>
                    <a:pt x="1981" y="0"/>
                  </a:cubicBezTo>
                  <a:close/>
                </a:path>
              </a:pathLst>
            </a:custGeom>
            <a:solidFill>
              <a:srgbClr val="CAC8B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61"/>
            <p:cNvSpPr/>
            <p:nvPr/>
          </p:nvSpPr>
          <p:spPr>
            <a:xfrm>
              <a:off x="5780800" y="3867675"/>
              <a:ext cx="252700" cy="322800"/>
            </a:xfrm>
            <a:custGeom>
              <a:rect b="b" l="l" r="r" t="t"/>
              <a:pathLst>
                <a:path extrusionOk="0" h="12912" w="10108">
                  <a:moveTo>
                    <a:pt x="796" y="1"/>
                  </a:moveTo>
                  <a:cubicBezTo>
                    <a:pt x="675" y="1"/>
                    <a:pt x="555" y="1"/>
                    <a:pt x="434" y="3"/>
                  </a:cubicBezTo>
                  <a:cubicBezTo>
                    <a:pt x="334" y="3"/>
                    <a:pt x="234" y="36"/>
                    <a:pt x="167" y="136"/>
                  </a:cubicBezTo>
                  <a:cubicBezTo>
                    <a:pt x="167" y="1270"/>
                    <a:pt x="167" y="2438"/>
                    <a:pt x="167" y="3605"/>
                  </a:cubicBezTo>
                  <a:cubicBezTo>
                    <a:pt x="0" y="3805"/>
                    <a:pt x="0" y="3972"/>
                    <a:pt x="167" y="4172"/>
                  </a:cubicBezTo>
                  <a:cubicBezTo>
                    <a:pt x="200" y="4306"/>
                    <a:pt x="200" y="4439"/>
                    <a:pt x="200" y="4606"/>
                  </a:cubicBezTo>
                  <a:cubicBezTo>
                    <a:pt x="400" y="5507"/>
                    <a:pt x="133" y="6474"/>
                    <a:pt x="300" y="7375"/>
                  </a:cubicBezTo>
                  <a:cubicBezTo>
                    <a:pt x="300" y="8309"/>
                    <a:pt x="334" y="9243"/>
                    <a:pt x="334" y="10177"/>
                  </a:cubicBezTo>
                  <a:cubicBezTo>
                    <a:pt x="200" y="10377"/>
                    <a:pt x="200" y="10544"/>
                    <a:pt x="334" y="10744"/>
                  </a:cubicBezTo>
                  <a:cubicBezTo>
                    <a:pt x="434" y="11144"/>
                    <a:pt x="234" y="11578"/>
                    <a:pt x="467" y="11978"/>
                  </a:cubicBezTo>
                  <a:cubicBezTo>
                    <a:pt x="1234" y="11678"/>
                    <a:pt x="1801" y="11077"/>
                    <a:pt x="2535" y="10910"/>
                  </a:cubicBezTo>
                  <a:cubicBezTo>
                    <a:pt x="2802" y="10810"/>
                    <a:pt x="3036" y="10777"/>
                    <a:pt x="3269" y="10610"/>
                  </a:cubicBezTo>
                  <a:cubicBezTo>
                    <a:pt x="4361" y="9975"/>
                    <a:pt x="4728" y="9626"/>
                    <a:pt x="5064" y="9626"/>
                  </a:cubicBezTo>
                  <a:cubicBezTo>
                    <a:pt x="5414" y="9626"/>
                    <a:pt x="5730" y="10008"/>
                    <a:pt x="6805" y="10844"/>
                  </a:cubicBezTo>
                  <a:cubicBezTo>
                    <a:pt x="6905" y="10910"/>
                    <a:pt x="6972" y="11011"/>
                    <a:pt x="7072" y="11077"/>
                  </a:cubicBezTo>
                  <a:cubicBezTo>
                    <a:pt x="7405" y="11311"/>
                    <a:pt x="7772" y="11544"/>
                    <a:pt x="8173" y="11644"/>
                  </a:cubicBezTo>
                  <a:cubicBezTo>
                    <a:pt x="8673" y="12045"/>
                    <a:pt x="9207" y="12412"/>
                    <a:pt x="9874" y="12912"/>
                  </a:cubicBezTo>
                  <a:cubicBezTo>
                    <a:pt x="9940" y="9042"/>
                    <a:pt x="10007" y="5407"/>
                    <a:pt x="10074" y="1771"/>
                  </a:cubicBezTo>
                  <a:cubicBezTo>
                    <a:pt x="10107" y="1671"/>
                    <a:pt x="10107" y="1570"/>
                    <a:pt x="10007" y="1470"/>
                  </a:cubicBezTo>
                  <a:cubicBezTo>
                    <a:pt x="9707" y="1237"/>
                    <a:pt x="9340" y="1170"/>
                    <a:pt x="8973" y="1103"/>
                  </a:cubicBezTo>
                  <a:cubicBezTo>
                    <a:pt x="6320" y="368"/>
                    <a:pt x="3575" y="1"/>
                    <a:pt x="79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61"/>
            <p:cNvSpPr/>
            <p:nvPr/>
          </p:nvSpPr>
          <p:spPr>
            <a:xfrm>
              <a:off x="6040975" y="4100925"/>
              <a:ext cx="561250" cy="235500"/>
            </a:xfrm>
            <a:custGeom>
              <a:rect b="b" l="l" r="r" t="t"/>
              <a:pathLst>
                <a:path extrusionOk="0" h="9420" w="22450">
                  <a:moveTo>
                    <a:pt x="11467" y="0"/>
                  </a:moveTo>
                  <a:cubicBezTo>
                    <a:pt x="11294" y="0"/>
                    <a:pt x="11119" y="5"/>
                    <a:pt x="10942" y="13"/>
                  </a:cubicBezTo>
                  <a:cubicBezTo>
                    <a:pt x="7639" y="179"/>
                    <a:pt x="5271" y="1747"/>
                    <a:pt x="3636" y="4549"/>
                  </a:cubicBezTo>
                  <a:cubicBezTo>
                    <a:pt x="3470" y="4883"/>
                    <a:pt x="3236" y="5250"/>
                    <a:pt x="3403" y="5683"/>
                  </a:cubicBezTo>
                  <a:cubicBezTo>
                    <a:pt x="3837" y="6017"/>
                    <a:pt x="4103" y="6417"/>
                    <a:pt x="3837" y="6951"/>
                  </a:cubicBezTo>
                  <a:cubicBezTo>
                    <a:pt x="3615" y="7458"/>
                    <a:pt x="3213" y="7754"/>
                    <a:pt x="2630" y="7754"/>
                  </a:cubicBezTo>
                  <a:cubicBezTo>
                    <a:pt x="2599" y="7754"/>
                    <a:pt x="2568" y="7753"/>
                    <a:pt x="2536" y="7752"/>
                  </a:cubicBezTo>
                  <a:cubicBezTo>
                    <a:pt x="2324" y="7740"/>
                    <a:pt x="2117" y="7737"/>
                    <a:pt x="1910" y="7737"/>
                  </a:cubicBezTo>
                  <a:cubicBezTo>
                    <a:pt x="1498" y="7737"/>
                    <a:pt x="1090" y="7752"/>
                    <a:pt x="668" y="7752"/>
                  </a:cubicBezTo>
                  <a:cubicBezTo>
                    <a:pt x="367" y="7752"/>
                    <a:pt x="67" y="7752"/>
                    <a:pt x="0" y="8152"/>
                  </a:cubicBezTo>
                  <a:cubicBezTo>
                    <a:pt x="201" y="9086"/>
                    <a:pt x="868" y="9419"/>
                    <a:pt x="1702" y="9419"/>
                  </a:cubicBezTo>
                  <a:lnTo>
                    <a:pt x="20715" y="9419"/>
                  </a:lnTo>
                  <a:cubicBezTo>
                    <a:pt x="21649" y="9419"/>
                    <a:pt x="22283" y="8952"/>
                    <a:pt x="22450" y="7952"/>
                  </a:cubicBezTo>
                  <a:cubicBezTo>
                    <a:pt x="22207" y="7769"/>
                    <a:pt x="21942" y="7725"/>
                    <a:pt x="21673" y="7725"/>
                  </a:cubicBezTo>
                  <a:cubicBezTo>
                    <a:pt x="21424" y="7725"/>
                    <a:pt x="21171" y="7763"/>
                    <a:pt x="20926" y="7763"/>
                  </a:cubicBezTo>
                  <a:cubicBezTo>
                    <a:pt x="20855" y="7763"/>
                    <a:pt x="20785" y="7760"/>
                    <a:pt x="20715" y="7752"/>
                  </a:cubicBezTo>
                  <a:cubicBezTo>
                    <a:pt x="20048" y="7651"/>
                    <a:pt x="19281" y="7618"/>
                    <a:pt x="19448" y="6584"/>
                  </a:cubicBezTo>
                  <a:cubicBezTo>
                    <a:pt x="19648" y="6317"/>
                    <a:pt x="19548" y="6050"/>
                    <a:pt x="19448" y="5783"/>
                  </a:cubicBezTo>
                  <a:cubicBezTo>
                    <a:pt x="18747" y="4282"/>
                    <a:pt x="17947" y="2881"/>
                    <a:pt x="16646" y="1814"/>
                  </a:cubicBezTo>
                  <a:cubicBezTo>
                    <a:pt x="15114" y="527"/>
                    <a:pt x="13414" y="0"/>
                    <a:pt x="1146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61"/>
            <p:cNvSpPr/>
            <p:nvPr/>
          </p:nvSpPr>
          <p:spPr>
            <a:xfrm>
              <a:off x="6597200" y="4183575"/>
              <a:ext cx="974050" cy="50725"/>
            </a:xfrm>
            <a:custGeom>
              <a:rect b="b" l="l" r="r" t="t"/>
              <a:pathLst>
                <a:path extrusionOk="0" h="2029" w="38962">
                  <a:moveTo>
                    <a:pt x="15286" y="1"/>
                  </a:moveTo>
                  <a:cubicBezTo>
                    <a:pt x="13709" y="1"/>
                    <a:pt x="12128" y="53"/>
                    <a:pt x="10542" y="176"/>
                  </a:cubicBezTo>
                  <a:cubicBezTo>
                    <a:pt x="7006" y="443"/>
                    <a:pt x="3436" y="876"/>
                    <a:pt x="1" y="1844"/>
                  </a:cubicBezTo>
                  <a:cubicBezTo>
                    <a:pt x="153" y="1996"/>
                    <a:pt x="327" y="2029"/>
                    <a:pt x="499" y="2029"/>
                  </a:cubicBezTo>
                  <a:cubicBezTo>
                    <a:pt x="627" y="2029"/>
                    <a:pt x="754" y="2010"/>
                    <a:pt x="868" y="2010"/>
                  </a:cubicBezTo>
                  <a:lnTo>
                    <a:pt x="37894" y="2010"/>
                  </a:lnTo>
                  <a:cubicBezTo>
                    <a:pt x="38052" y="2010"/>
                    <a:pt x="38215" y="2029"/>
                    <a:pt x="38374" y="2029"/>
                  </a:cubicBezTo>
                  <a:cubicBezTo>
                    <a:pt x="38586" y="2029"/>
                    <a:pt x="38790" y="1996"/>
                    <a:pt x="38962" y="1844"/>
                  </a:cubicBezTo>
                  <a:cubicBezTo>
                    <a:pt x="35926" y="1577"/>
                    <a:pt x="32857" y="1310"/>
                    <a:pt x="29789" y="976"/>
                  </a:cubicBezTo>
                  <a:cubicBezTo>
                    <a:pt x="24955" y="498"/>
                    <a:pt x="20139" y="1"/>
                    <a:pt x="15286" y="1"/>
                  </a:cubicBezTo>
                  <a:close/>
                </a:path>
              </a:pathLst>
            </a:custGeom>
            <a:solidFill>
              <a:srgbClr val="6657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61"/>
            <p:cNvSpPr/>
            <p:nvPr/>
          </p:nvSpPr>
          <p:spPr>
            <a:xfrm>
              <a:off x="4926850" y="4182950"/>
              <a:ext cx="1151675" cy="51350"/>
            </a:xfrm>
            <a:custGeom>
              <a:rect b="b" l="l" r="r" t="t"/>
              <a:pathLst>
                <a:path extrusionOk="0" h="2054" w="46067">
                  <a:moveTo>
                    <a:pt x="31628" y="0"/>
                  </a:moveTo>
                  <a:cubicBezTo>
                    <a:pt x="30815" y="0"/>
                    <a:pt x="30001" y="12"/>
                    <a:pt x="29188" y="34"/>
                  </a:cubicBezTo>
                  <a:cubicBezTo>
                    <a:pt x="19448" y="268"/>
                    <a:pt x="9741" y="1335"/>
                    <a:pt x="0" y="1869"/>
                  </a:cubicBezTo>
                  <a:cubicBezTo>
                    <a:pt x="153" y="2021"/>
                    <a:pt x="338" y="2054"/>
                    <a:pt x="531" y="2054"/>
                  </a:cubicBezTo>
                  <a:cubicBezTo>
                    <a:pt x="676" y="2054"/>
                    <a:pt x="825" y="2035"/>
                    <a:pt x="968" y="2035"/>
                  </a:cubicBezTo>
                  <a:lnTo>
                    <a:pt x="45199" y="2035"/>
                  </a:lnTo>
                  <a:cubicBezTo>
                    <a:pt x="45328" y="2035"/>
                    <a:pt x="45463" y="2054"/>
                    <a:pt x="45593" y="2054"/>
                  </a:cubicBezTo>
                  <a:cubicBezTo>
                    <a:pt x="45767" y="2054"/>
                    <a:pt x="45933" y="2021"/>
                    <a:pt x="46067" y="1869"/>
                  </a:cubicBezTo>
                  <a:cubicBezTo>
                    <a:pt x="45433" y="1669"/>
                    <a:pt x="44766" y="1435"/>
                    <a:pt x="44098" y="1268"/>
                  </a:cubicBezTo>
                  <a:cubicBezTo>
                    <a:pt x="39992" y="319"/>
                    <a:pt x="35816" y="0"/>
                    <a:pt x="31628" y="0"/>
                  </a:cubicBezTo>
                  <a:close/>
                </a:path>
              </a:pathLst>
            </a:custGeom>
            <a:solidFill>
              <a:srgbClr val="6657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61"/>
            <p:cNvSpPr/>
            <p:nvPr/>
          </p:nvSpPr>
          <p:spPr>
            <a:xfrm>
              <a:off x="5789125" y="3848550"/>
              <a:ext cx="254375" cy="58400"/>
            </a:xfrm>
            <a:custGeom>
              <a:rect b="b" l="l" r="r" t="t"/>
              <a:pathLst>
                <a:path extrusionOk="0" h="2336" w="10175">
                  <a:moveTo>
                    <a:pt x="1902" y="67"/>
                  </a:moveTo>
                  <a:cubicBezTo>
                    <a:pt x="1168" y="101"/>
                    <a:pt x="368" y="0"/>
                    <a:pt x="1" y="868"/>
                  </a:cubicBezTo>
                  <a:cubicBezTo>
                    <a:pt x="81" y="1048"/>
                    <a:pt x="197" y="1084"/>
                    <a:pt x="334" y="1084"/>
                  </a:cubicBezTo>
                  <a:cubicBezTo>
                    <a:pt x="426" y="1084"/>
                    <a:pt x="528" y="1068"/>
                    <a:pt x="634" y="1068"/>
                  </a:cubicBezTo>
                  <a:cubicBezTo>
                    <a:pt x="927" y="1056"/>
                    <a:pt x="1220" y="1048"/>
                    <a:pt x="1513" y="1048"/>
                  </a:cubicBezTo>
                  <a:cubicBezTo>
                    <a:pt x="2021" y="1048"/>
                    <a:pt x="2529" y="1071"/>
                    <a:pt x="3036" y="1135"/>
                  </a:cubicBezTo>
                  <a:cubicBezTo>
                    <a:pt x="5271" y="1368"/>
                    <a:pt x="7506" y="1802"/>
                    <a:pt x="9708" y="2335"/>
                  </a:cubicBezTo>
                  <a:cubicBezTo>
                    <a:pt x="10175" y="2102"/>
                    <a:pt x="10141" y="1802"/>
                    <a:pt x="9908" y="1435"/>
                  </a:cubicBezTo>
                  <a:cubicBezTo>
                    <a:pt x="7306" y="568"/>
                    <a:pt x="4604" y="201"/>
                    <a:pt x="1902" y="67"/>
                  </a:cubicBezTo>
                  <a:close/>
                </a:path>
              </a:pathLst>
            </a:custGeom>
            <a:solidFill>
              <a:srgbClr val="986E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61"/>
            <p:cNvSpPr/>
            <p:nvPr/>
          </p:nvSpPr>
          <p:spPr>
            <a:xfrm>
              <a:off x="6568850" y="3883300"/>
              <a:ext cx="1288450" cy="137775"/>
            </a:xfrm>
            <a:custGeom>
              <a:rect b="b" l="l" r="r" t="t"/>
              <a:pathLst>
                <a:path extrusionOk="0" h="5511" w="51538">
                  <a:moveTo>
                    <a:pt x="18760" y="0"/>
                  </a:moveTo>
                  <a:cubicBezTo>
                    <a:pt x="13883" y="0"/>
                    <a:pt x="9161" y="929"/>
                    <a:pt x="4570" y="2647"/>
                  </a:cubicBezTo>
                  <a:cubicBezTo>
                    <a:pt x="3003" y="3214"/>
                    <a:pt x="1435" y="3881"/>
                    <a:pt x="1" y="4815"/>
                  </a:cubicBezTo>
                  <a:cubicBezTo>
                    <a:pt x="1535" y="4281"/>
                    <a:pt x="3003" y="3681"/>
                    <a:pt x="4537" y="3180"/>
                  </a:cubicBezTo>
                  <a:cubicBezTo>
                    <a:pt x="8573" y="1813"/>
                    <a:pt x="12676" y="912"/>
                    <a:pt x="16979" y="745"/>
                  </a:cubicBezTo>
                  <a:cubicBezTo>
                    <a:pt x="17444" y="731"/>
                    <a:pt x="17909" y="725"/>
                    <a:pt x="18373" y="725"/>
                  </a:cubicBezTo>
                  <a:cubicBezTo>
                    <a:pt x="22366" y="725"/>
                    <a:pt x="26314" y="1218"/>
                    <a:pt x="30289" y="1846"/>
                  </a:cubicBezTo>
                  <a:cubicBezTo>
                    <a:pt x="36226" y="2780"/>
                    <a:pt x="42164" y="3948"/>
                    <a:pt x="48102" y="5015"/>
                  </a:cubicBezTo>
                  <a:cubicBezTo>
                    <a:pt x="49069" y="5214"/>
                    <a:pt x="50012" y="5510"/>
                    <a:pt x="51014" y="5510"/>
                  </a:cubicBezTo>
                  <a:cubicBezTo>
                    <a:pt x="51186" y="5510"/>
                    <a:pt x="51361" y="5502"/>
                    <a:pt x="51537" y="5482"/>
                  </a:cubicBezTo>
                  <a:cubicBezTo>
                    <a:pt x="48502" y="4782"/>
                    <a:pt x="45466" y="4048"/>
                    <a:pt x="42397" y="3414"/>
                  </a:cubicBezTo>
                  <a:cubicBezTo>
                    <a:pt x="39062" y="2713"/>
                    <a:pt x="35693" y="2080"/>
                    <a:pt x="32324" y="1446"/>
                  </a:cubicBezTo>
                  <a:cubicBezTo>
                    <a:pt x="28454" y="712"/>
                    <a:pt x="24551" y="245"/>
                    <a:pt x="20615" y="45"/>
                  </a:cubicBezTo>
                  <a:cubicBezTo>
                    <a:pt x="19994" y="15"/>
                    <a:pt x="19376" y="0"/>
                    <a:pt x="18760" y="0"/>
                  </a:cubicBezTo>
                  <a:close/>
                </a:path>
              </a:pathLst>
            </a:custGeom>
            <a:solidFill>
              <a:srgbClr val="9580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61"/>
            <p:cNvSpPr/>
            <p:nvPr/>
          </p:nvSpPr>
          <p:spPr>
            <a:xfrm>
              <a:off x="6568025" y="3982950"/>
              <a:ext cx="803925" cy="105800"/>
            </a:xfrm>
            <a:custGeom>
              <a:rect b="b" l="l" r="r" t="t"/>
              <a:pathLst>
                <a:path extrusionOk="0" h="4232" w="32157">
                  <a:moveTo>
                    <a:pt x="18432" y="0"/>
                  </a:moveTo>
                  <a:cubicBezTo>
                    <a:pt x="12165" y="0"/>
                    <a:pt x="6004" y="1171"/>
                    <a:pt x="0" y="4231"/>
                  </a:cubicBezTo>
                  <a:cubicBezTo>
                    <a:pt x="6421" y="1536"/>
                    <a:pt x="12993" y="477"/>
                    <a:pt x="19656" y="477"/>
                  </a:cubicBezTo>
                  <a:cubicBezTo>
                    <a:pt x="23793" y="477"/>
                    <a:pt x="27965" y="885"/>
                    <a:pt x="32156" y="1563"/>
                  </a:cubicBezTo>
                  <a:cubicBezTo>
                    <a:pt x="27540" y="611"/>
                    <a:pt x="22958" y="0"/>
                    <a:pt x="18432" y="0"/>
                  </a:cubicBezTo>
                  <a:close/>
                </a:path>
              </a:pathLst>
            </a:custGeom>
            <a:solidFill>
              <a:srgbClr val="9580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61"/>
            <p:cNvSpPr/>
            <p:nvPr/>
          </p:nvSpPr>
          <p:spPr>
            <a:xfrm>
              <a:off x="6658075" y="4079275"/>
              <a:ext cx="633825" cy="61175"/>
            </a:xfrm>
            <a:custGeom>
              <a:rect b="b" l="l" r="r" t="t"/>
              <a:pathLst>
                <a:path extrusionOk="0" h="2447" w="25353">
                  <a:moveTo>
                    <a:pt x="13349" y="1"/>
                  </a:moveTo>
                  <a:cubicBezTo>
                    <a:pt x="8869" y="1"/>
                    <a:pt x="4416" y="663"/>
                    <a:pt x="1" y="2446"/>
                  </a:cubicBezTo>
                  <a:cubicBezTo>
                    <a:pt x="4691" y="970"/>
                    <a:pt x="9412" y="426"/>
                    <a:pt x="14154" y="426"/>
                  </a:cubicBezTo>
                  <a:cubicBezTo>
                    <a:pt x="17876" y="426"/>
                    <a:pt x="21611" y="761"/>
                    <a:pt x="25352" y="1246"/>
                  </a:cubicBezTo>
                  <a:cubicBezTo>
                    <a:pt x="21334" y="524"/>
                    <a:pt x="17331" y="1"/>
                    <a:pt x="13349" y="1"/>
                  </a:cubicBezTo>
                  <a:close/>
                </a:path>
              </a:pathLst>
            </a:custGeom>
            <a:solidFill>
              <a:srgbClr val="9580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61"/>
            <p:cNvSpPr/>
            <p:nvPr/>
          </p:nvSpPr>
          <p:spPr>
            <a:xfrm>
              <a:off x="4968550" y="3846625"/>
              <a:ext cx="867300" cy="134550"/>
            </a:xfrm>
            <a:custGeom>
              <a:rect b="b" l="l" r="r" t="t"/>
              <a:pathLst>
                <a:path extrusionOk="0" h="5382" w="34692">
                  <a:moveTo>
                    <a:pt x="34175" y="0"/>
                  </a:moveTo>
                  <a:cubicBezTo>
                    <a:pt x="34052" y="0"/>
                    <a:pt x="33924" y="11"/>
                    <a:pt x="33791" y="11"/>
                  </a:cubicBezTo>
                  <a:cubicBezTo>
                    <a:pt x="30689" y="11"/>
                    <a:pt x="27620" y="11"/>
                    <a:pt x="24518" y="344"/>
                  </a:cubicBezTo>
                  <a:cubicBezTo>
                    <a:pt x="21516" y="645"/>
                    <a:pt x="18547" y="1078"/>
                    <a:pt x="15611" y="1612"/>
                  </a:cubicBezTo>
                  <a:cubicBezTo>
                    <a:pt x="12042" y="2246"/>
                    <a:pt x="8540" y="3180"/>
                    <a:pt x="5004" y="3980"/>
                  </a:cubicBezTo>
                  <a:cubicBezTo>
                    <a:pt x="3336" y="4347"/>
                    <a:pt x="1668" y="4814"/>
                    <a:pt x="0" y="5248"/>
                  </a:cubicBezTo>
                  <a:cubicBezTo>
                    <a:pt x="134" y="5337"/>
                    <a:pt x="267" y="5381"/>
                    <a:pt x="391" y="5381"/>
                  </a:cubicBezTo>
                  <a:cubicBezTo>
                    <a:pt x="452" y="5381"/>
                    <a:pt x="512" y="5370"/>
                    <a:pt x="567" y="5348"/>
                  </a:cubicBezTo>
                  <a:cubicBezTo>
                    <a:pt x="6471" y="3947"/>
                    <a:pt x="12376" y="2679"/>
                    <a:pt x="18380" y="1812"/>
                  </a:cubicBezTo>
                  <a:cubicBezTo>
                    <a:pt x="22333" y="1227"/>
                    <a:pt x="26309" y="945"/>
                    <a:pt x="30288" y="945"/>
                  </a:cubicBezTo>
                  <a:cubicBezTo>
                    <a:pt x="31078" y="945"/>
                    <a:pt x="31867" y="956"/>
                    <a:pt x="32657" y="978"/>
                  </a:cubicBezTo>
                  <a:cubicBezTo>
                    <a:pt x="32724" y="945"/>
                    <a:pt x="32790" y="945"/>
                    <a:pt x="32824" y="945"/>
                  </a:cubicBezTo>
                  <a:cubicBezTo>
                    <a:pt x="33391" y="544"/>
                    <a:pt x="34125" y="544"/>
                    <a:pt x="34692" y="144"/>
                  </a:cubicBezTo>
                  <a:cubicBezTo>
                    <a:pt x="34531" y="24"/>
                    <a:pt x="34359" y="0"/>
                    <a:pt x="34175" y="0"/>
                  </a:cubicBezTo>
                  <a:close/>
                </a:path>
              </a:pathLst>
            </a:custGeom>
            <a:solidFill>
              <a:srgbClr val="9580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61"/>
            <p:cNvSpPr/>
            <p:nvPr/>
          </p:nvSpPr>
          <p:spPr>
            <a:xfrm>
              <a:off x="5132000" y="4031975"/>
              <a:ext cx="656850" cy="60100"/>
            </a:xfrm>
            <a:custGeom>
              <a:rect b="b" l="l" r="r" t="t"/>
              <a:pathLst>
                <a:path extrusionOk="0" h="2404" w="26274">
                  <a:moveTo>
                    <a:pt x="21650" y="0"/>
                  </a:moveTo>
                  <a:cubicBezTo>
                    <a:pt x="19355" y="0"/>
                    <a:pt x="17052" y="131"/>
                    <a:pt x="14777" y="302"/>
                  </a:cubicBezTo>
                  <a:cubicBezTo>
                    <a:pt x="11775" y="502"/>
                    <a:pt x="8806" y="869"/>
                    <a:pt x="5838" y="1336"/>
                  </a:cubicBezTo>
                  <a:cubicBezTo>
                    <a:pt x="3903" y="1670"/>
                    <a:pt x="1935" y="1870"/>
                    <a:pt x="0" y="2404"/>
                  </a:cubicBezTo>
                  <a:cubicBezTo>
                    <a:pt x="6878" y="1534"/>
                    <a:pt x="13756" y="581"/>
                    <a:pt x="20700" y="581"/>
                  </a:cubicBezTo>
                  <a:cubicBezTo>
                    <a:pt x="22546" y="581"/>
                    <a:pt x="24396" y="649"/>
                    <a:pt x="26252" y="803"/>
                  </a:cubicBezTo>
                  <a:cubicBezTo>
                    <a:pt x="26273" y="212"/>
                    <a:pt x="26161" y="115"/>
                    <a:pt x="25941" y="115"/>
                  </a:cubicBezTo>
                  <a:cubicBezTo>
                    <a:pt x="25833" y="115"/>
                    <a:pt x="25699" y="138"/>
                    <a:pt x="25542" y="138"/>
                  </a:cubicBezTo>
                  <a:cubicBezTo>
                    <a:pt x="25513" y="138"/>
                    <a:pt x="25483" y="137"/>
                    <a:pt x="25452" y="135"/>
                  </a:cubicBezTo>
                  <a:cubicBezTo>
                    <a:pt x="24191" y="40"/>
                    <a:pt x="22921" y="0"/>
                    <a:pt x="21650" y="0"/>
                  </a:cubicBezTo>
                  <a:close/>
                </a:path>
              </a:pathLst>
            </a:custGeom>
            <a:solidFill>
              <a:srgbClr val="9580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61"/>
            <p:cNvSpPr/>
            <p:nvPr/>
          </p:nvSpPr>
          <p:spPr>
            <a:xfrm>
              <a:off x="5222050" y="4120775"/>
              <a:ext cx="567100" cy="37175"/>
            </a:xfrm>
            <a:custGeom>
              <a:rect b="b" l="l" r="r" t="t"/>
              <a:pathLst>
                <a:path extrusionOk="0" h="1487" w="22684">
                  <a:moveTo>
                    <a:pt x="18213" y="0"/>
                  </a:moveTo>
                  <a:cubicBezTo>
                    <a:pt x="12110" y="0"/>
                    <a:pt x="6034" y="334"/>
                    <a:pt x="1" y="1487"/>
                  </a:cubicBezTo>
                  <a:cubicBezTo>
                    <a:pt x="5667" y="860"/>
                    <a:pt x="11333" y="497"/>
                    <a:pt x="17028" y="497"/>
                  </a:cubicBezTo>
                  <a:cubicBezTo>
                    <a:pt x="18910" y="497"/>
                    <a:pt x="20795" y="537"/>
                    <a:pt x="22684" y="620"/>
                  </a:cubicBezTo>
                  <a:cubicBezTo>
                    <a:pt x="22684" y="420"/>
                    <a:pt x="22684" y="253"/>
                    <a:pt x="22684" y="53"/>
                  </a:cubicBezTo>
                  <a:cubicBezTo>
                    <a:pt x="21192" y="20"/>
                    <a:pt x="19701" y="0"/>
                    <a:pt x="18213" y="0"/>
                  </a:cubicBezTo>
                  <a:close/>
                </a:path>
              </a:pathLst>
            </a:custGeom>
            <a:solidFill>
              <a:srgbClr val="9580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61"/>
            <p:cNvSpPr/>
            <p:nvPr/>
          </p:nvSpPr>
          <p:spPr>
            <a:xfrm>
              <a:off x="5318800" y="3954400"/>
              <a:ext cx="466175" cy="41775"/>
            </a:xfrm>
            <a:custGeom>
              <a:rect b="b" l="l" r="r" t="t"/>
              <a:pathLst>
                <a:path extrusionOk="0" h="1671" w="18647">
                  <a:moveTo>
                    <a:pt x="17861" y="0"/>
                  </a:moveTo>
                  <a:cubicBezTo>
                    <a:pt x="17756" y="0"/>
                    <a:pt x="17651" y="3"/>
                    <a:pt x="17546" y="3"/>
                  </a:cubicBezTo>
                  <a:cubicBezTo>
                    <a:pt x="17373" y="1"/>
                    <a:pt x="17201" y="1"/>
                    <a:pt x="17028" y="1"/>
                  </a:cubicBezTo>
                  <a:cubicBezTo>
                    <a:pt x="13468" y="1"/>
                    <a:pt x="9938" y="323"/>
                    <a:pt x="6438" y="737"/>
                  </a:cubicBezTo>
                  <a:cubicBezTo>
                    <a:pt x="4270" y="1004"/>
                    <a:pt x="2135" y="1370"/>
                    <a:pt x="0" y="1671"/>
                  </a:cubicBezTo>
                  <a:cubicBezTo>
                    <a:pt x="4939" y="1193"/>
                    <a:pt x="9856" y="567"/>
                    <a:pt x="14820" y="567"/>
                  </a:cubicBezTo>
                  <a:cubicBezTo>
                    <a:pt x="16092" y="567"/>
                    <a:pt x="17367" y="608"/>
                    <a:pt x="18647" y="703"/>
                  </a:cubicBezTo>
                  <a:cubicBezTo>
                    <a:pt x="18647" y="503"/>
                    <a:pt x="18647" y="303"/>
                    <a:pt x="18647" y="136"/>
                  </a:cubicBezTo>
                  <a:cubicBezTo>
                    <a:pt x="18385" y="17"/>
                    <a:pt x="18123" y="0"/>
                    <a:pt x="17861" y="0"/>
                  </a:cubicBezTo>
                  <a:close/>
                </a:path>
              </a:pathLst>
            </a:custGeom>
            <a:solidFill>
              <a:srgbClr val="9580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61"/>
            <p:cNvSpPr/>
            <p:nvPr/>
          </p:nvSpPr>
          <p:spPr>
            <a:xfrm>
              <a:off x="6031800" y="3884400"/>
              <a:ext cx="217675" cy="149300"/>
            </a:xfrm>
            <a:custGeom>
              <a:rect b="b" l="l" r="r" t="t"/>
              <a:pathLst>
                <a:path extrusionOk="0" h="5972" w="8707">
                  <a:moveTo>
                    <a:pt x="201" y="1"/>
                  </a:moveTo>
                  <a:lnTo>
                    <a:pt x="201" y="1"/>
                  </a:lnTo>
                  <a:cubicBezTo>
                    <a:pt x="234" y="301"/>
                    <a:pt x="201" y="635"/>
                    <a:pt x="1" y="901"/>
                  </a:cubicBezTo>
                  <a:cubicBezTo>
                    <a:pt x="34" y="968"/>
                    <a:pt x="34" y="1035"/>
                    <a:pt x="34" y="1102"/>
                  </a:cubicBezTo>
                  <a:cubicBezTo>
                    <a:pt x="3403" y="1902"/>
                    <a:pt x="6172" y="3737"/>
                    <a:pt x="8707" y="5972"/>
                  </a:cubicBezTo>
                  <a:cubicBezTo>
                    <a:pt x="6605" y="2936"/>
                    <a:pt x="3636" y="1168"/>
                    <a:pt x="201" y="1"/>
                  </a:cubicBezTo>
                  <a:close/>
                </a:path>
              </a:pathLst>
            </a:custGeom>
            <a:solidFill>
              <a:srgbClr val="9580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61"/>
            <p:cNvSpPr/>
            <p:nvPr/>
          </p:nvSpPr>
          <p:spPr>
            <a:xfrm>
              <a:off x="5845000" y="4127100"/>
              <a:ext cx="140125" cy="31700"/>
            </a:xfrm>
            <a:custGeom>
              <a:rect b="b" l="l" r="r" t="t"/>
              <a:pathLst>
                <a:path extrusionOk="0" h="1268" w="5605">
                  <a:moveTo>
                    <a:pt x="1613" y="0"/>
                  </a:moveTo>
                  <a:cubicBezTo>
                    <a:pt x="1267" y="0"/>
                    <a:pt x="918" y="38"/>
                    <a:pt x="568" y="133"/>
                  </a:cubicBezTo>
                  <a:cubicBezTo>
                    <a:pt x="301" y="167"/>
                    <a:pt x="101" y="300"/>
                    <a:pt x="1" y="533"/>
                  </a:cubicBezTo>
                  <a:cubicBezTo>
                    <a:pt x="1869" y="767"/>
                    <a:pt x="3737" y="1034"/>
                    <a:pt x="5605" y="1267"/>
                  </a:cubicBezTo>
                  <a:cubicBezTo>
                    <a:pt x="5304" y="1034"/>
                    <a:pt x="5004" y="800"/>
                    <a:pt x="4704" y="533"/>
                  </a:cubicBezTo>
                  <a:cubicBezTo>
                    <a:pt x="4659" y="556"/>
                    <a:pt x="4617" y="565"/>
                    <a:pt x="4577" y="565"/>
                  </a:cubicBezTo>
                  <a:cubicBezTo>
                    <a:pt x="4442" y="565"/>
                    <a:pt x="4333" y="459"/>
                    <a:pt x="4204" y="433"/>
                  </a:cubicBezTo>
                  <a:cubicBezTo>
                    <a:pt x="3344" y="242"/>
                    <a:pt x="2485" y="0"/>
                    <a:pt x="1613" y="0"/>
                  </a:cubicBezTo>
                  <a:close/>
                </a:path>
              </a:pathLst>
            </a:custGeom>
            <a:solidFill>
              <a:srgbClr val="9580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61"/>
            <p:cNvSpPr/>
            <p:nvPr/>
          </p:nvSpPr>
          <p:spPr>
            <a:xfrm>
              <a:off x="5542275" y="2440275"/>
              <a:ext cx="2090700" cy="1606775"/>
            </a:xfrm>
            <a:custGeom>
              <a:rect b="b" l="l" r="r" t="t"/>
              <a:pathLst>
                <a:path extrusionOk="0" h="64271" w="83628">
                  <a:moveTo>
                    <a:pt x="17063" y="0"/>
                  </a:moveTo>
                  <a:cubicBezTo>
                    <a:pt x="16874" y="0"/>
                    <a:pt x="16663" y="70"/>
                    <a:pt x="16413" y="225"/>
                  </a:cubicBezTo>
                  <a:cubicBezTo>
                    <a:pt x="13344" y="2193"/>
                    <a:pt x="10242" y="4127"/>
                    <a:pt x="7139" y="6062"/>
                  </a:cubicBezTo>
                  <a:cubicBezTo>
                    <a:pt x="4771" y="7530"/>
                    <a:pt x="2369" y="9031"/>
                    <a:pt x="1" y="10499"/>
                  </a:cubicBezTo>
                  <a:cubicBezTo>
                    <a:pt x="1602" y="12000"/>
                    <a:pt x="3237" y="13501"/>
                    <a:pt x="4804" y="15035"/>
                  </a:cubicBezTo>
                  <a:cubicBezTo>
                    <a:pt x="7073" y="17237"/>
                    <a:pt x="9341" y="19472"/>
                    <a:pt x="11476" y="21807"/>
                  </a:cubicBezTo>
                  <a:cubicBezTo>
                    <a:pt x="13110" y="23608"/>
                    <a:pt x="14778" y="25376"/>
                    <a:pt x="16379" y="27177"/>
                  </a:cubicBezTo>
                  <a:cubicBezTo>
                    <a:pt x="19815" y="31113"/>
                    <a:pt x="23084" y="35183"/>
                    <a:pt x="26086" y="39486"/>
                  </a:cubicBezTo>
                  <a:cubicBezTo>
                    <a:pt x="28254" y="42588"/>
                    <a:pt x="30389" y="45724"/>
                    <a:pt x="31957" y="49193"/>
                  </a:cubicBezTo>
                  <a:cubicBezTo>
                    <a:pt x="33191" y="51895"/>
                    <a:pt x="33992" y="54664"/>
                    <a:pt x="34325" y="57599"/>
                  </a:cubicBezTo>
                  <a:cubicBezTo>
                    <a:pt x="34325" y="57833"/>
                    <a:pt x="34225" y="58199"/>
                    <a:pt x="34559" y="58266"/>
                  </a:cubicBezTo>
                  <a:lnTo>
                    <a:pt x="34559" y="64270"/>
                  </a:lnTo>
                  <a:cubicBezTo>
                    <a:pt x="36293" y="61869"/>
                    <a:pt x="37928" y="59634"/>
                    <a:pt x="39562" y="57366"/>
                  </a:cubicBezTo>
                  <a:cubicBezTo>
                    <a:pt x="39578" y="57367"/>
                    <a:pt x="39594" y="57367"/>
                    <a:pt x="39609" y="57367"/>
                  </a:cubicBezTo>
                  <a:cubicBezTo>
                    <a:pt x="39976" y="57367"/>
                    <a:pt x="40137" y="56988"/>
                    <a:pt x="40330" y="56732"/>
                  </a:cubicBezTo>
                  <a:cubicBezTo>
                    <a:pt x="43232" y="52896"/>
                    <a:pt x="46334" y="49226"/>
                    <a:pt x="49603" y="45690"/>
                  </a:cubicBezTo>
                  <a:cubicBezTo>
                    <a:pt x="53439" y="41521"/>
                    <a:pt x="57642" y="37751"/>
                    <a:pt x="62345" y="34583"/>
                  </a:cubicBezTo>
                  <a:lnTo>
                    <a:pt x="62345" y="34616"/>
                  </a:lnTo>
                  <a:cubicBezTo>
                    <a:pt x="63046" y="34082"/>
                    <a:pt x="63846" y="33715"/>
                    <a:pt x="64547" y="33215"/>
                  </a:cubicBezTo>
                  <a:cubicBezTo>
                    <a:pt x="69417" y="30046"/>
                    <a:pt x="74554" y="27377"/>
                    <a:pt x="79858" y="24976"/>
                  </a:cubicBezTo>
                  <a:cubicBezTo>
                    <a:pt x="79958" y="24942"/>
                    <a:pt x="80225" y="24809"/>
                    <a:pt x="80558" y="24642"/>
                  </a:cubicBezTo>
                  <a:cubicBezTo>
                    <a:pt x="81793" y="24008"/>
                    <a:pt x="82827" y="23541"/>
                    <a:pt x="83627" y="23208"/>
                  </a:cubicBezTo>
                  <a:lnTo>
                    <a:pt x="83627" y="23208"/>
                  </a:lnTo>
                  <a:cubicBezTo>
                    <a:pt x="82460" y="23541"/>
                    <a:pt x="80592" y="24142"/>
                    <a:pt x="78323" y="24842"/>
                  </a:cubicBezTo>
                  <a:cubicBezTo>
                    <a:pt x="76422" y="25409"/>
                    <a:pt x="73487" y="26310"/>
                    <a:pt x="69984" y="27544"/>
                  </a:cubicBezTo>
                  <a:cubicBezTo>
                    <a:pt x="58209" y="31781"/>
                    <a:pt x="49770" y="34883"/>
                    <a:pt x="42698" y="42121"/>
                  </a:cubicBezTo>
                  <a:cubicBezTo>
                    <a:pt x="40997" y="43889"/>
                    <a:pt x="38562" y="46725"/>
                    <a:pt x="36293" y="50794"/>
                  </a:cubicBezTo>
                  <a:cubicBezTo>
                    <a:pt x="36027" y="43255"/>
                    <a:pt x="35059" y="37118"/>
                    <a:pt x="34159" y="32781"/>
                  </a:cubicBezTo>
                  <a:cubicBezTo>
                    <a:pt x="33391" y="29012"/>
                    <a:pt x="32791" y="26177"/>
                    <a:pt x="31390" y="22407"/>
                  </a:cubicBezTo>
                  <a:cubicBezTo>
                    <a:pt x="29422" y="17137"/>
                    <a:pt x="26653" y="12300"/>
                    <a:pt x="23351" y="7730"/>
                  </a:cubicBezTo>
                  <a:cubicBezTo>
                    <a:pt x="21616" y="5328"/>
                    <a:pt x="19782" y="2927"/>
                    <a:pt x="17947" y="592"/>
                  </a:cubicBezTo>
                  <a:cubicBezTo>
                    <a:pt x="17668" y="227"/>
                    <a:pt x="17403" y="0"/>
                    <a:pt x="1706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61"/>
            <p:cNvSpPr/>
            <p:nvPr/>
          </p:nvSpPr>
          <p:spPr>
            <a:xfrm>
              <a:off x="4916850" y="3048800"/>
              <a:ext cx="1384325" cy="812575"/>
            </a:xfrm>
            <a:custGeom>
              <a:rect b="b" l="l" r="r" t="t"/>
              <a:pathLst>
                <a:path extrusionOk="0" h="32503" w="55373">
                  <a:moveTo>
                    <a:pt x="21649" y="1"/>
                  </a:moveTo>
                  <a:cubicBezTo>
                    <a:pt x="21549" y="134"/>
                    <a:pt x="21482" y="268"/>
                    <a:pt x="21349" y="368"/>
                  </a:cubicBezTo>
                  <a:cubicBezTo>
                    <a:pt x="19914" y="1335"/>
                    <a:pt x="18547" y="2369"/>
                    <a:pt x="17179" y="3370"/>
                  </a:cubicBezTo>
                  <a:cubicBezTo>
                    <a:pt x="14077" y="5672"/>
                    <a:pt x="11275" y="8273"/>
                    <a:pt x="8439" y="10909"/>
                  </a:cubicBezTo>
                  <a:cubicBezTo>
                    <a:pt x="5637" y="13511"/>
                    <a:pt x="3002" y="16346"/>
                    <a:pt x="367" y="19148"/>
                  </a:cubicBezTo>
                  <a:cubicBezTo>
                    <a:pt x="200" y="19315"/>
                    <a:pt x="0" y="19481"/>
                    <a:pt x="0" y="19782"/>
                  </a:cubicBezTo>
                  <a:cubicBezTo>
                    <a:pt x="176" y="20016"/>
                    <a:pt x="428" y="20121"/>
                    <a:pt x="712" y="20121"/>
                  </a:cubicBezTo>
                  <a:cubicBezTo>
                    <a:pt x="752" y="20121"/>
                    <a:pt x="793" y="20119"/>
                    <a:pt x="834" y="20115"/>
                  </a:cubicBezTo>
                  <a:cubicBezTo>
                    <a:pt x="893" y="20113"/>
                    <a:pt x="953" y="20112"/>
                    <a:pt x="1012" y="20112"/>
                  </a:cubicBezTo>
                  <a:cubicBezTo>
                    <a:pt x="1849" y="20112"/>
                    <a:pt x="2661" y="20320"/>
                    <a:pt x="3503" y="20382"/>
                  </a:cubicBezTo>
                  <a:cubicBezTo>
                    <a:pt x="7105" y="20649"/>
                    <a:pt x="10674" y="20983"/>
                    <a:pt x="14244" y="21316"/>
                  </a:cubicBezTo>
                  <a:cubicBezTo>
                    <a:pt x="18280" y="21683"/>
                    <a:pt x="22283" y="22083"/>
                    <a:pt x="26285" y="22617"/>
                  </a:cubicBezTo>
                  <a:cubicBezTo>
                    <a:pt x="31623" y="23284"/>
                    <a:pt x="36960" y="24185"/>
                    <a:pt x="42163" y="25619"/>
                  </a:cubicBezTo>
                  <a:cubicBezTo>
                    <a:pt x="45766" y="26620"/>
                    <a:pt x="49269" y="27888"/>
                    <a:pt x="52271" y="30223"/>
                  </a:cubicBezTo>
                  <a:cubicBezTo>
                    <a:pt x="52971" y="30790"/>
                    <a:pt x="53572" y="31457"/>
                    <a:pt x="54239" y="32091"/>
                  </a:cubicBezTo>
                  <a:cubicBezTo>
                    <a:pt x="54401" y="32253"/>
                    <a:pt x="54629" y="32503"/>
                    <a:pt x="54852" y="32503"/>
                  </a:cubicBezTo>
                  <a:cubicBezTo>
                    <a:pt x="54904" y="32503"/>
                    <a:pt x="54955" y="32489"/>
                    <a:pt x="55006" y="32457"/>
                  </a:cubicBezTo>
                  <a:cubicBezTo>
                    <a:pt x="55373" y="32191"/>
                    <a:pt x="55106" y="31824"/>
                    <a:pt x="54973" y="31523"/>
                  </a:cubicBezTo>
                  <a:cubicBezTo>
                    <a:pt x="54706" y="30990"/>
                    <a:pt x="54406" y="30456"/>
                    <a:pt x="54039" y="30022"/>
                  </a:cubicBezTo>
                  <a:cubicBezTo>
                    <a:pt x="53905" y="29889"/>
                    <a:pt x="53772" y="29756"/>
                    <a:pt x="53638" y="29655"/>
                  </a:cubicBezTo>
                  <a:cubicBezTo>
                    <a:pt x="53605" y="29522"/>
                    <a:pt x="53538" y="29422"/>
                    <a:pt x="53505" y="29355"/>
                  </a:cubicBezTo>
                  <a:cubicBezTo>
                    <a:pt x="51036" y="25319"/>
                    <a:pt x="48134" y="21616"/>
                    <a:pt x="44899" y="18181"/>
                  </a:cubicBezTo>
                  <a:cubicBezTo>
                    <a:pt x="42731" y="15846"/>
                    <a:pt x="40462" y="13611"/>
                    <a:pt x="38027" y="11576"/>
                  </a:cubicBezTo>
                  <a:cubicBezTo>
                    <a:pt x="34558" y="8674"/>
                    <a:pt x="30955" y="6005"/>
                    <a:pt x="27253" y="3437"/>
                  </a:cubicBezTo>
                  <a:cubicBezTo>
                    <a:pt x="26252" y="2770"/>
                    <a:pt x="25251" y="2069"/>
                    <a:pt x="24251" y="1402"/>
                  </a:cubicBezTo>
                  <a:cubicBezTo>
                    <a:pt x="24251" y="1469"/>
                    <a:pt x="24251" y="1535"/>
                    <a:pt x="24217" y="1602"/>
                  </a:cubicBezTo>
                  <a:cubicBezTo>
                    <a:pt x="23517" y="835"/>
                    <a:pt x="22716" y="201"/>
                    <a:pt x="21649" y="1"/>
                  </a:cubicBezTo>
                  <a:close/>
                </a:path>
              </a:pathLst>
            </a:custGeom>
            <a:solidFill>
              <a:srgbClr val="F7F7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61"/>
            <p:cNvSpPr/>
            <p:nvPr/>
          </p:nvSpPr>
          <p:spPr>
            <a:xfrm>
              <a:off x="4636650" y="3556550"/>
              <a:ext cx="1722075" cy="527425"/>
            </a:xfrm>
            <a:custGeom>
              <a:rect b="b" l="l" r="r" t="t"/>
              <a:pathLst>
                <a:path extrusionOk="0" h="21097" w="68883">
                  <a:moveTo>
                    <a:pt x="14942" y="1"/>
                  </a:moveTo>
                  <a:cubicBezTo>
                    <a:pt x="14743" y="1"/>
                    <a:pt x="14552" y="46"/>
                    <a:pt x="14377" y="206"/>
                  </a:cubicBezTo>
                  <a:cubicBezTo>
                    <a:pt x="14377" y="406"/>
                    <a:pt x="14277" y="572"/>
                    <a:pt x="14143" y="706"/>
                  </a:cubicBezTo>
                  <a:cubicBezTo>
                    <a:pt x="11542" y="3341"/>
                    <a:pt x="9140" y="6143"/>
                    <a:pt x="6671" y="8912"/>
                  </a:cubicBezTo>
                  <a:cubicBezTo>
                    <a:pt x="4437" y="11447"/>
                    <a:pt x="2135" y="13949"/>
                    <a:pt x="0" y="16617"/>
                  </a:cubicBezTo>
                  <a:cubicBezTo>
                    <a:pt x="3536" y="16217"/>
                    <a:pt x="7038" y="15550"/>
                    <a:pt x="10541" y="14883"/>
                  </a:cubicBezTo>
                  <a:cubicBezTo>
                    <a:pt x="16612" y="13682"/>
                    <a:pt x="22650" y="12314"/>
                    <a:pt x="28687" y="11080"/>
                  </a:cubicBezTo>
                  <a:cubicBezTo>
                    <a:pt x="32857" y="10246"/>
                    <a:pt x="37060" y="9646"/>
                    <a:pt x="41296" y="9379"/>
                  </a:cubicBezTo>
                  <a:cubicBezTo>
                    <a:pt x="42267" y="9325"/>
                    <a:pt x="43240" y="9298"/>
                    <a:pt x="44214" y="9298"/>
                  </a:cubicBezTo>
                  <a:cubicBezTo>
                    <a:pt x="46856" y="9298"/>
                    <a:pt x="49505" y="9498"/>
                    <a:pt x="52137" y="9913"/>
                  </a:cubicBezTo>
                  <a:cubicBezTo>
                    <a:pt x="55740" y="10480"/>
                    <a:pt x="59142" y="11580"/>
                    <a:pt x="62078" y="13782"/>
                  </a:cubicBezTo>
                  <a:cubicBezTo>
                    <a:pt x="64579" y="15650"/>
                    <a:pt x="66581" y="17852"/>
                    <a:pt x="67715" y="20787"/>
                  </a:cubicBezTo>
                  <a:cubicBezTo>
                    <a:pt x="67814" y="21023"/>
                    <a:pt x="67970" y="21097"/>
                    <a:pt x="68144" y="21097"/>
                  </a:cubicBezTo>
                  <a:cubicBezTo>
                    <a:pt x="68264" y="21097"/>
                    <a:pt x="68393" y="21061"/>
                    <a:pt x="68516" y="21020"/>
                  </a:cubicBezTo>
                  <a:cubicBezTo>
                    <a:pt x="68849" y="20820"/>
                    <a:pt x="68883" y="20487"/>
                    <a:pt x="68849" y="20120"/>
                  </a:cubicBezTo>
                  <a:cubicBezTo>
                    <a:pt x="68749" y="19453"/>
                    <a:pt x="68682" y="18752"/>
                    <a:pt x="68349" y="18118"/>
                  </a:cubicBezTo>
                  <a:cubicBezTo>
                    <a:pt x="68215" y="17918"/>
                    <a:pt x="68115" y="17718"/>
                    <a:pt x="68015" y="17518"/>
                  </a:cubicBezTo>
                  <a:cubicBezTo>
                    <a:pt x="67348" y="14382"/>
                    <a:pt x="65513" y="11947"/>
                    <a:pt x="63078" y="9913"/>
                  </a:cubicBezTo>
                  <a:cubicBezTo>
                    <a:pt x="60977" y="8178"/>
                    <a:pt x="58408" y="7144"/>
                    <a:pt x="55840" y="6243"/>
                  </a:cubicBezTo>
                  <a:cubicBezTo>
                    <a:pt x="50503" y="4409"/>
                    <a:pt x="44999" y="3408"/>
                    <a:pt x="39462" y="2641"/>
                  </a:cubicBezTo>
                  <a:cubicBezTo>
                    <a:pt x="36559" y="2240"/>
                    <a:pt x="33624" y="1873"/>
                    <a:pt x="30689" y="1640"/>
                  </a:cubicBezTo>
                  <a:cubicBezTo>
                    <a:pt x="27686" y="1406"/>
                    <a:pt x="24684" y="1073"/>
                    <a:pt x="21649" y="773"/>
                  </a:cubicBezTo>
                  <a:cubicBezTo>
                    <a:pt x="20664" y="744"/>
                    <a:pt x="19679" y="550"/>
                    <a:pt x="18674" y="550"/>
                  </a:cubicBezTo>
                  <a:cubicBezTo>
                    <a:pt x="18488" y="550"/>
                    <a:pt x="18301" y="557"/>
                    <a:pt x="18113" y="572"/>
                  </a:cubicBezTo>
                  <a:cubicBezTo>
                    <a:pt x="18113" y="572"/>
                    <a:pt x="18113" y="572"/>
                    <a:pt x="18113" y="606"/>
                  </a:cubicBezTo>
                  <a:cubicBezTo>
                    <a:pt x="18080" y="572"/>
                    <a:pt x="18080" y="506"/>
                    <a:pt x="18046" y="472"/>
                  </a:cubicBezTo>
                  <a:cubicBezTo>
                    <a:pt x="17246" y="172"/>
                    <a:pt x="16412" y="206"/>
                    <a:pt x="15611" y="72"/>
                  </a:cubicBezTo>
                  <a:cubicBezTo>
                    <a:pt x="15385" y="55"/>
                    <a:pt x="15159" y="1"/>
                    <a:pt x="14942" y="1"/>
                  </a:cubicBezTo>
                  <a:close/>
                </a:path>
              </a:pathLst>
            </a:custGeom>
            <a:solidFill>
              <a:srgbClr val="F7F7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61"/>
            <p:cNvSpPr/>
            <p:nvPr/>
          </p:nvSpPr>
          <p:spPr>
            <a:xfrm>
              <a:off x="5317950" y="2758600"/>
              <a:ext cx="1082475" cy="1322650"/>
            </a:xfrm>
            <a:custGeom>
              <a:rect b="b" l="l" r="r" t="t"/>
              <a:pathLst>
                <a:path extrusionOk="0" h="52906" w="43299">
                  <a:moveTo>
                    <a:pt x="11109" y="1"/>
                  </a:moveTo>
                  <a:cubicBezTo>
                    <a:pt x="11109" y="1"/>
                    <a:pt x="11042" y="34"/>
                    <a:pt x="11009" y="34"/>
                  </a:cubicBezTo>
                  <a:cubicBezTo>
                    <a:pt x="10909" y="267"/>
                    <a:pt x="10742" y="434"/>
                    <a:pt x="10508" y="534"/>
                  </a:cubicBezTo>
                  <a:cubicBezTo>
                    <a:pt x="6806" y="2536"/>
                    <a:pt x="3403" y="5004"/>
                    <a:pt x="1" y="7473"/>
                  </a:cubicBezTo>
                  <a:cubicBezTo>
                    <a:pt x="268" y="7873"/>
                    <a:pt x="701" y="8106"/>
                    <a:pt x="1102" y="8340"/>
                  </a:cubicBezTo>
                  <a:cubicBezTo>
                    <a:pt x="7506" y="12409"/>
                    <a:pt x="13877" y="16579"/>
                    <a:pt x="19948" y="21216"/>
                  </a:cubicBezTo>
                  <a:cubicBezTo>
                    <a:pt x="23885" y="24251"/>
                    <a:pt x="27487" y="27654"/>
                    <a:pt x="30756" y="31423"/>
                  </a:cubicBezTo>
                  <a:cubicBezTo>
                    <a:pt x="34025" y="35192"/>
                    <a:pt x="36961" y="39162"/>
                    <a:pt x="39329" y="43565"/>
                  </a:cubicBezTo>
                  <a:cubicBezTo>
                    <a:pt x="40763" y="46267"/>
                    <a:pt x="42031" y="49036"/>
                    <a:pt x="42164" y="52171"/>
                  </a:cubicBezTo>
                  <a:cubicBezTo>
                    <a:pt x="42164" y="52471"/>
                    <a:pt x="42131" y="52905"/>
                    <a:pt x="42665" y="52905"/>
                  </a:cubicBezTo>
                  <a:cubicBezTo>
                    <a:pt x="42998" y="52705"/>
                    <a:pt x="42998" y="52338"/>
                    <a:pt x="43065" y="52038"/>
                  </a:cubicBezTo>
                  <a:cubicBezTo>
                    <a:pt x="43298" y="50737"/>
                    <a:pt x="43232" y="49469"/>
                    <a:pt x="43165" y="48168"/>
                  </a:cubicBezTo>
                  <a:cubicBezTo>
                    <a:pt x="43098" y="47902"/>
                    <a:pt x="42998" y="47635"/>
                    <a:pt x="42931" y="47368"/>
                  </a:cubicBezTo>
                  <a:cubicBezTo>
                    <a:pt x="42998" y="43832"/>
                    <a:pt x="42264" y="40396"/>
                    <a:pt x="40863" y="37127"/>
                  </a:cubicBezTo>
                  <a:cubicBezTo>
                    <a:pt x="38795" y="32257"/>
                    <a:pt x="35626" y="28087"/>
                    <a:pt x="32491" y="23851"/>
                  </a:cubicBezTo>
                  <a:cubicBezTo>
                    <a:pt x="29956" y="20415"/>
                    <a:pt x="27287" y="17079"/>
                    <a:pt x="24485" y="13877"/>
                  </a:cubicBezTo>
                  <a:cubicBezTo>
                    <a:pt x="22017" y="11042"/>
                    <a:pt x="19515" y="8240"/>
                    <a:pt x="16813" y="5638"/>
                  </a:cubicBezTo>
                  <a:cubicBezTo>
                    <a:pt x="15879" y="4637"/>
                    <a:pt x="14945" y="3603"/>
                    <a:pt x="13877" y="2736"/>
                  </a:cubicBezTo>
                  <a:cubicBezTo>
                    <a:pt x="13911" y="2703"/>
                    <a:pt x="13911" y="2669"/>
                    <a:pt x="13911" y="2636"/>
                  </a:cubicBezTo>
                  <a:cubicBezTo>
                    <a:pt x="13244" y="1502"/>
                    <a:pt x="12176" y="734"/>
                    <a:pt x="11109" y="1"/>
                  </a:cubicBezTo>
                  <a:close/>
                </a:path>
              </a:pathLst>
            </a:custGeom>
            <a:solidFill>
              <a:srgbClr val="F7F7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61"/>
            <p:cNvSpPr/>
            <p:nvPr/>
          </p:nvSpPr>
          <p:spPr>
            <a:xfrm>
              <a:off x="6401225" y="3495475"/>
              <a:ext cx="1623700" cy="595800"/>
            </a:xfrm>
            <a:custGeom>
              <a:rect b="b" l="l" r="r" t="t"/>
              <a:pathLst>
                <a:path extrusionOk="0" h="23832" w="64948">
                  <a:moveTo>
                    <a:pt x="31296" y="1"/>
                  </a:moveTo>
                  <a:cubicBezTo>
                    <a:pt x="29430" y="1"/>
                    <a:pt x="27569" y="92"/>
                    <a:pt x="25719" y="414"/>
                  </a:cubicBezTo>
                  <a:cubicBezTo>
                    <a:pt x="22417" y="947"/>
                    <a:pt x="19281" y="1848"/>
                    <a:pt x="16312" y="3416"/>
                  </a:cubicBezTo>
                  <a:cubicBezTo>
                    <a:pt x="16079" y="3549"/>
                    <a:pt x="14711" y="4517"/>
                    <a:pt x="14678" y="4517"/>
                  </a:cubicBezTo>
                  <a:cubicBezTo>
                    <a:pt x="14444" y="4750"/>
                    <a:pt x="14211" y="4917"/>
                    <a:pt x="14011" y="5150"/>
                  </a:cubicBezTo>
                  <a:cubicBezTo>
                    <a:pt x="12310" y="7185"/>
                    <a:pt x="10575" y="9153"/>
                    <a:pt x="8907" y="11221"/>
                  </a:cubicBezTo>
                  <a:cubicBezTo>
                    <a:pt x="6906" y="13757"/>
                    <a:pt x="4904" y="16325"/>
                    <a:pt x="3103" y="19060"/>
                  </a:cubicBezTo>
                  <a:cubicBezTo>
                    <a:pt x="1935" y="20495"/>
                    <a:pt x="901" y="22062"/>
                    <a:pt x="1" y="23730"/>
                  </a:cubicBezTo>
                  <a:cubicBezTo>
                    <a:pt x="65" y="23795"/>
                    <a:pt x="144" y="23832"/>
                    <a:pt x="227" y="23832"/>
                  </a:cubicBezTo>
                  <a:cubicBezTo>
                    <a:pt x="273" y="23832"/>
                    <a:pt x="320" y="23821"/>
                    <a:pt x="368" y="23797"/>
                  </a:cubicBezTo>
                  <a:cubicBezTo>
                    <a:pt x="635" y="23430"/>
                    <a:pt x="868" y="22996"/>
                    <a:pt x="1168" y="22663"/>
                  </a:cubicBezTo>
                  <a:cubicBezTo>
                    <a:pt x="3503" y="20161"/>
                    <a:pt x="6172" y="18193"/>
                    <a:pt x="9274" y="16759"/>
                  </a:cubicBezTo>
                  <a:cubicBezTo>
                    <a:pt x="13677" y="14724"/>
                    <a:pt x="18347" y="13790"/>
                    <a:pt x="23151" y="13456"/>
                  </a:cubicBezTo>
                  <a:cubicBezTo>
                    <a:pt x="23801" y="13390"/>
                    <a:pt x="24452" y="13356"/>
                    <a:pt x="25102" y="13356"/>
                  </a:cubicBezTo>
                  <a:cubicBezTo>
                    <a:pt x="25752" y="13356"/>
                    <a:pt x="26403" y="13390"/>
                    <a:pt x="27053" y="13456"/>
                  </a:cubicBezTo>
                  <a:cubicBezTo>
                    <a:pt x="29021" y="13456"/>
                    <a:pt x="30956" y="13690"/>
                    <a:pt x="32891" y="13823"/>
                  </a:cubicBezTo>
                  <a:cubicBezTo>
                    <a:pt x="36827" y="14057"/>
                    <a:pt x="40630" y="14957"/>
                    <a:pt x="44499" y="15591"/>
                  </a:cubicBezTo>
                  <a:cubicBezTo>
                    <a:pt x="46334" y="15891"/>
                    <a:pt x="48135" y="16492"/>
                    <a:pt x="50036" y="16659"/>
                  </a:cubicBezTo>
                  <a:cubicBezTo>
                    <a:pt x="50804" y="16959"/>
                    <a:pt x="51638" y="16992"/>
                    <a:pt x="52472" y="17126"/>
                  </a:cubicBezTo>
                  <a:cubicBezTo>
                    <a:pt x="56608" y="17926"/>
                    <a:pt x="60777" y="18593"/>
                    <a:pt x="64947" y="19060"/>
                  </a:cubicBezTo>
                  <a:cubicBezTo>
                    <a:pt x="64880" y="18693"/>
                    <a:pt x="64680" y="18427"/>
                    <a:pt x="64480" y="18160"/>
                  </a:cubicBezTo>
                  <a:cubicBezTo>
                    <a:pt x="61645" y="13923"/>
                    <a:pt x="58743" y="9754"/>
                    <a:pt x="55974" y="5484"/>
                  </a:cubicBezTo>
                  <a:cubicBezTo>
                    <a:pt x="55140" y="4150"/>
                    <a:pt x="54073" y="3516"/>
                    <a:pt x="52638" y="3182"/>
                  </a:cubicBezTo>
                  <a:cubicBezTo>
                    <a:pt x="48936" y="2248"/>
                    <a:pt x="45233" y="1514"/>
                    <a:pt x="41497" y="914"/>
                  </a:cubicBezTo>
                  <a:cubicBezTo>
                    <a:pt x="39329" y="580"/>
                    <a:pt x="37161" y="180"/>
                    <a:pt x="34992" y="80"/>
                  </a:cubicBezTo>
                  <a:cubicBezTo>
                    <a:pt x="33760" y="40"/>
                    <a:pt x="32527" y="1"/>
                    <a:pt x="31296" y="1"/>
                  </a:cubicBezTo>
                  <a:close/>
                </a:path>
              </a:pathLst>
            </a:custGeom>
            <a:solidFill>
              <a:srgbClr val="F6F7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61"/>
            <p:cNvSpPr/>
            <p:nvPr/>
          </p:nvSpPr>
          <p:spPr>
            <a:xfrm>
              <a:off x="5859175" y="4099775"/>
              <a:ext cx="103425" cy="42225"/>
            </a:xfrm>
            <a:custGeom>
              <a:rect b="b" l="l" r="r" t="t"/>
              <a:pathLst>
                <a:path extrusionOk="0" h="1689" w="4137">
                  <a:moveTo>
                    <a:pt x="1928" y="0"/>
                  </a:moveTo>
                  <a:cubicBezTo>
                    <a:pt x="1848" y="0"/>
                    <a:pt x="1762" y="27"/>
                    <a:pt x="1668" y="92"/>
                  </a:cubicBezTo>
                  <a:cubicBezTo>
                    <a:pt x="1135" y="526"/>
                    <a:pt x="468" y="726"/>
                    <a:pt x="1" y="1226"/>
                  </a:cubicBezTo>
                  <a:cubicBezTo>
                    <a:pt x="334" y="1293"/>
                    <a:pt x="668" y="1360"/>
                    <a:pt x="1001" y="1360"/>
                  </a:cubicBezTo>
                  <a:cubicBezTo>
                    <a:pt x="1867" y="1360"/>
                    <a:pt x="2688" y="1689"/>
                    <a:pt x="3537" y="1689"/>
                  </a:cubicBezTo>
                  <a:cubicBezTo>
                    <a:pt x="3735" y="1689"/>
                    <a:pt x="3935" y="1671"/>
                    <a:pt x="4137" y="1626"/>
                  </a:cubicBezTo>
                  <a:cubicBezTo>
                    <a:pt x="3603" y="1193"/>
                    <a:pt x="3036" y="759"/>
                    <a:pt x="2469" y="292"/>
                  </a:cubicBezTo>
                  <a:cubicBezTo>
                    <a:pt x="2301" y="172"/>
                    <a:pt x="2133" y="0"/>
                    <a:pt x="1928" y="0"/>
                  </a:cubicBezTo>
                  <a:close/>
                </a:path>
              </a:pathLst>
            </a:custGeom>
            <a:solidFill>
              <a:srgbClr val="CDB09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61"/>
            <p:cNvSpPr/>
            <p:nvPr/>
          </p:nvSpPr>
          <p:spPr>
            <a:xfrm>
              <a:off x="4913500" y="2945400"/>
              <a:ext cx="1508600" cy="1140000"/>
            </a:xfrm>
            <a:custGeom>
              <a:rect b="b" l="l" r="r" t="t"/>
              <a:pathLst>
                <a:path extrusionOk="0" h="45600" w="60344">
                  <a:moveTo>
                    <a:pt x="16179" y="1"/>
                  </a:moveTo>
                  <a:lnTo>
                    <a:pt x="16179" y="1"/>
                  </a:lnTo>
                  <a:cubicBezTo>
                    <a:pt x="28855" y="10208"/>
                    <a:pt x="45033" y="17747"/>
                    <a:pt x="55107" y="36527"/>
                  </a:cubicBezTo>
                  <a:cubicBezTo>
                    <a:pt x="48135" y="27454"/>
                    <a:pt x="18581" y="24885"/>
                    <a:pt x="1" y="24285"/>
                  </a:cubicBezTo>
                  <a:lnTo>
                    <a:pt x="1" y="24285"/>
                  </a:lnTo>
                  <a:cubicBezTo>
                    <a:pt x="9574" y="26786"/>
                    <a:pt x="47034" y="24518"/>
                    <a:pt x="55507" y="38928"/>
                  </a:cubicBezTo>
                  <a:cubicBezTo>
                    <a:pt x="57141" y="40897"/>
                    <a:pt x="56908" y="44366"/>
                    <a:pt x="57909" y="45600"/>
                  </a:cubicBezTo>
                  <a:cubicBezTo>
                    <a:pt x="60344" y="30589"/>
                    <a:pt x="31223" y="8307"/>
                    <a:pt x="16179" y="1"/>
                  </a:cubicBezTo>
                  <a:close/>
                </a:path>
              </a:pathLst>
            </a:custGeom>
            <a:solidFill>
              <a:srgbClr val="AD96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61"/>
            <p:cNvSpPr/>
            <p:nvPr/>
          </p:nvSpPr>
          <p:spPr>
            <a:xfrm>
              <a:off x="5538200" y="2705250"/>
              <a:ext cx="1562725" cy="1385775"/>
            </a:xfrm>
            <a:custGeom>
              <a:rect b="b" l="l" r="r" t="t"/>
              <a:pathLst>
                <a:path extrusionOk="0" h="55431" w="62509">
                  <a:moveTo>
                    <a:pt x="318" y="0"/>
                  </a:moveTo>
                  <a:cubicBezTo>
                    <a:pt x="0" y="0"/>
                    <a:pt x="1205" y="1412"/>
                    <a:pt x="1665" y="1668"/>
                  </a:cubicBezTo>
                  <a:cubicBezTo>
                    <a:pt x="10872" y="11675"/>
                    <a:pt x="35956" y="32990"/>
                    <a:pt x="34055" y="53605"/>
                  </a:cubicBezTo>
                  <a:cubicBezTo>
                    <a:pt x="33758" y="54868"/>
                    <a:pt x="33754" y="55430"/>
                    <a:pt x="34017" y="55430"/>
                  </a:cubicBezTo>
                  <a:cubicBezTo>
                    <a:pt x="35614" y="55430"/>
                    <a:pt x="47069" y="34640"/>
                    <a:pt x="62508" y="23984"/>
                  </a:cubicBezTo>
                  <a:lnTo>
                    <a:pt x="62508" y="23984"/>
                  </a:lnTo>
                  <a:cubicBezTo>
                    <a:pt x="53335" y="29688"/>
                    <a:pt x="46230" y="38461"/>
                    <a:pt x="39725" y="46767"/>
                  </a:cubicBezTo>
                  <a:cubicBezTo>
                    <a:pt x="38303" y="47352"/>
                    <a:pt x="35434" y="53000"/>
                    <a:pt x="34923" y="53000"/>
                  </a:cubicBezTo>
                  <a:cubicBezTo>
                    <a:pt x="34823" y="53000"/>
                    <a:pt x="34813" y="52784"/>
                    <a:pt x="34922" y="52270"/>
                  </a:cubicBezTo>
                  <a:cubicBezTo>
                    <a:pt x="36523" y="36159"/>
                    <a:pt x="17810" y="16612"/>
                    <a:pt x="1098" y="467"/>
                  </a:cubicBezTo>
                  <a:cubicBezTo>
                    <a:pt x="654" y="132"/>
                    <a:pt x="415" y="0"/>
                    <a:pt x="318" y="0"/>
                  </a:cubicBezTo>
                  <a:close/>
                </a:path>
              </a:pathLst>
            </a:custGeom>
            <a:solidFill>
              <a:srgbClr val="9280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927" name="Google Shape;927;p61"/>
          <p:cNvPicPr preferRelativeResize="0"/>
          <p:nvPr/>
        </p:nvPicPr>
        <p:blipFill>
          <a:blip r:embed="rId3">
            <a:alphaModFix/>
          </a:blip>
          <a:stretch>
            <a:fillRect/>
          </a:stretch>
        </p:blipFill>
        <p:spPr>
          <a:xfrm>
            <a:off x="857425" y="1251125"/>
            <a:ext cx="2634975" cy="334202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1" name="Shape 931"/>
        <p:cNvGrpSpPr/>
        <p:nvPr/>
      </p:nvGrpSpPr>
      <p:grpSpPr>
        <a:xfrm>
          <a:off x="0" y="0"/>
          <a:ext cx="0" cy="0"/>
          <a:chOff x="0" y="0"/>
          <a:chExt cx="0" cy="0"/>
        </a:xfrm>
      </p:grpSpPr>
      <p:sp>
        <p:nvSpPr>
          <p:cNvPr id="932" name="Google Shape;932;p62"/>
          <p:cNvSpPr txBox="1"/>
          <p:nvPr>
            <p:ph idx="6" type="title"/>
          </p:nvPr>
        </p:nvSpPr>
        <p:spPr>
          <a:xfrm>
            <a:off x="714125" y="544075"/>
            <a:ext cx="7715700" cy="365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Lesson 5: </a:t>
            </a:r>
            <a:r>
              <a:rPr i="1" lang="en"/>
              <a:t>A New Coat for Anna</a:t>
            </a:r>
            <a:endParaRPr i="1"/>
          </a:p>
        </p:txBody>
      </p:sp>
      <p:sp>
        <p:nvSpPr>
          <p:cNvPr id="933" name="Google Shape;933;p62"/>
          <p:cNvSpPr txBox="1"/>
          <p:nvPr>
            <p:ph idx="3" type="subTitle"/>
          </p:nvPr>
        </p:nvSpPr>
        <p:spPr>
          <a:xfrm>
            <a:off x="3383250" y="2908100"/>
            <a:ext cx="2377500" cy="891600"/>
          </a:xfrm>
          <a:prstGeom prst="rect">
            <a:avLst/>
          </a:prstGeom>
        </p:spPr>
        <p:txBody>
          <a:bodyPr anchorCtr="0" anchor="ctr" bIns="91425" lIns="91425" spcFirstLastPara="1" rIns="91425" wrap="square" tIns="91425">
            <a:noAutofit/>
          </a:bodyPr>
          <a:lstStyle/>
          <a:p>
            <a:pPr indent="0" lvl="0" marL="0" rtl="0" algn="ctr">
              <a:spcBef>
                <a:spcPts val="0"/>
              </a:spcBef>
              <a:spcAft>
                <a:spcPts val="1600"/>
              </a:spcAft>
              <a:buClr>
                <a:schemeClr val="dk1"/>
              </a:buClr>
              <a:buSzPts val="1100"/>
              <a:buFont typeface="Arial"/>
              <a:buNone/>
            </a:pPr>
            <a:r>
              <a:rPr lang="en">
                <a:solidFill>
                  <a:schemeClr val="dk1"/>
                </a:solidFill>
                <a:latin typeface="Arial"/>
                <a:ea typeface="Arial"/>
                <a:cs typeface="Arial"/>
                <a:sym typeface="Arial"/>
              </a:rPr>
              <a:t>wants, scarcity, productive resources, production, trade, barter</a:t>
            </a:r>
            <a:endParaRPr/>
          </a:p>
        </p:txBody>
      </p:sp>
      <p:sp>
        <p:nvSpPr>
          <p:cNvPr id="934" name="Google Shape;934;p62"/>
          <p:cNvSpPr txBox="1"/>
          <p:nvPr>
            <p:ph idx="5" type="title"/>
          </p:nvPr>
        </p:nvSpPr>
        <p:spPr>
          <a:xfrm>
            <a:off x="3672000" y="2472427"/>
            <a:ext cx="1800000" cy="365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Concepts</a:t>
            </a:r>
            <a:endParaRPr/>
          </a:p>
        </p:txBody>
      </p:sp>
      <p:sp>
        <p:nvSpPr>
          <p:cNvPr id="935" name="Google Shape;935;p62"/>
          <p:cNvSpPr txBox="1"/>
          <p:nvPr>
            <p:ph idx="1" type="subTitle"/>
          </p:nvPr>
        </p:nvSpPr>
        <p:spPr>
          <a:xfrm>
            <a:off x="624575" y="2908099"/>
            <a:ext cx="2377500" cy="714600"/>
          </a:xfrm>
          <a:prstGeom prst="rect">
            <a:avLst/>
          </a:prstGeom>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lang="en">
                <a:solidFill>
                  <a:schemeClr val="dk1"/>
                </a:solidFill>
                <a:latin typeface="Arial"/>
                <a:ea typeface="Arial"/>
                <a:cs typeface="Arial"/>
                <a:sym typeface="Arial"/>
              </a:rPr>
              <a:t>Maryland Council on Economic Education</a:t>
            </a:r>
            <a:endParaRPr>
              <a:solidFill>
                <a:schemeClr val="dk1"/>
              </a:solidFill>
              <a:latin typeface="Arial"/>
              <a:ea typeface="Arial"/>
              <a:cs typeface="Arial"/>
              <a:sym typeface="Arial"/>
            </a:endParaRPr>
          </a:p>
          <a:p>
            <a:pPr indent="0" lvl="0" marL="0" rtl="0" algn="ctr">
              <a:lnSpc>
                <a:spcPct val="100000"/>
              </a:lnSpc>
              <a:spcBef>
                <a:spcPts val="0"/>
              </a:spcBef>
              <a:spcAft>
                <a:spcPts val="0"/>
              </a:spcAft>
              <a:buClr>
                <a:schemeClr val="dk1"/>
              </a:buClr>
              <a:buSzPts val="1100"/>
              <a:buFont typeface="Arial"/>
              <a:buNone/>
            </a:pPr>
            <a:r>
              <a:rPr lang="en" u="sng">
                <a:solidFill>
                  <a:schemeClr val="folHlink"/>
                </a:solidFill>
                <a:latin typeface="Arial"/>
                <a:ea typeface="Arial"/>
                <a:cs typeface="Arial"/>
                <a:sym typeface="Arial"/>
                <a:hlinkClick r:id="rId3">
                  <a:extLst>
                    <a:ext uri="{A12FA001-AC4F-418D-AE19-62706E023703}">
                      <ahyp:hlinkClr val="tx"/>
                    </a:ext>
                  </a:extLst>
                </a:hlinkClick>
              </a:rPr>
              <a:t>Lesson Plan</a:t>
            </a:r>
            <a:endParaRPr/>
          </a:p>
        </p:txBody>
      </p:sp>
      <p:sp>
        <p:nvSpPr>
          <p:cNvPr id="936" name="Google Shape;936;p62"/>
          <p:cNvSpPr txBox="1"/>
          <p:nvPr>
            <p:ph idx="2" type="subTitle"/>
          </p:nvPr>
        </p:nvSpPr>
        <p:spPr>
          <a:xfrm>
            <a:off x="6141950" y="2908100"/>
            <a:ext cx="2377500" cy="13338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Clr>
                <a:schemeClr val="dk1"/>
              </a:buClr>
              <a:buSzPts val="1100"/>
              <a:buFont typeface="Arial"/>
              <a:buNone/>
            </a:pPr>
            <a:r>
              <a:rPr lang="en">
                <a:solidFill>
                  <a:schemeClr val="dk1"/>
                </a:solidFill>
                <a:latin typeface="Arial"/>
                <a:ea typeface="Arial"/>
                <a:cs typeface="Arial"/>
                <a:sym typeface="Arial"/>
              </a:rPr>
              <a:t>Set during World War II, a mother overcomes the lack of money and finds a way to make her daughter, Anna, a badly needed coat. </a:t>
            </a:r>
            <a:endParaRPr/>
          </a:p>
        </p:txBody>
      </p:sp>
      <p:sp>
        <p:nvSpPr>
          <p:cNvPr id="937" name="Google Shape;937;p62"/>
          <p:cNvSpPr txBox="1"/>
          <p:nvPr>
            <p:ph type="title"/>
          </p:nvPr>
        </p:nvSpPr>
        <p:spPr>
          <a:xfrm>
            <a:off x="913325" y="2472427"/>
            <a:ext cx="1800000" cy="365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Lesson:</a:t>
            </a:r>
            <a:endParaRPr/>
          </a:p>
        </p:txBody>
      </p:sp>
      <p:sp>
        <p:nvSpPr>
          <p:cNvPr id="938" name="Google Shape;938;p62"/>
          <p:cNvSpPr txBox="1"/>
          <p:nvPr>
            <p:ph idx="4" type="title"/>
          </p:nvPr>
        </p:nvSpPr>
        <p:spPr>
          <a:xfrm>
            <a:off x="6430700" y="2472427"/>
            <a:ext cx="1800000" cy="365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Synopsis</a:t>
            </a:r>
            <a:r>
              <a:rPr lang="en"/>
              <a:t>: </a:t>
            </a:r>
            <a:endParaRPr/>
          </a:p>
        </p:txBody>
      </p:sp>
      <p:grpSp>
        <p:nvGrpSpPr>
          <p:cNvPr id="939" name="Google Shape;939;p62"/>
          <p:cNvGrpSpPr/>
          <p:nvPr/>
        </p:nvGrpSpPr>
        <p:grpSpPr>
          <a:xfrm>
            <a:off x="1456371" y="1578391"/>
            <a:ext cx="713908" cy="714617"/>
            <a:chOff x="3508282" y="3810341"/>
            <a:chExt cx="351644" cy="351959"/>
          </a:xfrm>
        </p:grpSpPr>
        <p:sp>
          <p:nvSpPr>
            <p:cNvPr id="940" name="Google Shape;940;p62"/>
            <p:cNvSpPr/>
            <p:nvPr/>
          </p:nvSpPr>
          <p:spPr>
            <a:xfrm>
              <a:off x="3508282" y="3810341"/>
              <a:ext cx="133180" cy="64232"/>
            </a:xfrm>
            <a:custGeom>
              <a:rect b="b" l="l" r="r" t="t"/>
              <a:pathLst>
                <a:path extrusionOk="0" h="4290" w="8895">
                  <a:moveTo>
                    <a:pt x="2503" y="1"/>
                  </a:moveTo>
                  <a:cubicBezTo>
                    <a:pt x="1115" y="1"/>
                    <a:pt x="1" y="1115"/>
                    <a:pt x="1" y="2503"/>
                  </a:cubicBezTo>
                  <a:cubicBezTo>
                    <a:pt x="1" y="3491"/>
                    <a:pt x="800" y="4290"/>
                    <a:pt x="1788" y="4290"/>
                  </a:cubicBezTo>
                  <a:cubicBezTo>
                    <a:pt x="2797" y="4290"/>
                    <a:pt x="7191" y="3491"/>
                    <a:pt x="7191" y="2503"/>
                  </a:cubicBezTo>
                  <a:lnTo>
                    <a:pt x="8600" y="2503"/>
                  </a:lnTo>
                  <a:cubicBezTo>
                    <a:pt x="8600" y="1809"/>
                    <a:pt x="8894" y="1178"/>
                    <a:pt x="8432" y="737"/>
                  </a:cubicBezTo>
                  <a:cubicBezTo>
                    <a:pt x="7990" y="274"/>
                    <a:pt x="3197" y="1"/>
                    <a:pt x="250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62"/>
            <p:cNvSpPr/>
            <p:nvPr/>
          </p:nvSpPr>
          <p:spPr>
            <a:xfrm>
              <a:off x="3535053" y="3847802"/>
              <a:ext cx="58872" cy="26771"/>
            </a:xfrm>
            <a:custGeom>
              <a:rect b="b" l="l" r="r" t="t"/>
              <a:pathLst>
                <a:path extrusionOk="0" h="1788" w="3932">
                  <a:moveTo>
                    <a:pt x="1808" y="1"/>
                  </a:moveTo>
                  <a:cubicBezTo>
                    <a:pt x="1808" y="989"/>
                    <a:pt x="1009" y="1788"/>
                    <a:pt x="0" y="1788"/>
                  </a:cubicBezTo>
                  <a:lnTo>
                    <a:pt x="3932" y="1788"/>
                  </a:lnTo>
                  <a:lnTo>
                    <a:pt x="393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62"/>
            <p:cNvSpPr/>
            <p:nvPr/>
          </p:nvSpPr>
          <p:spPr>
            <a:xfrm>
              <a:off x="3545743" y="3810341"/>
              <a:ext cx="239261" cy="351959"/>
            </a:xfrm>
            <a:custGeom>
              <a:rect b="b" l="l" r="r" t="t"/>
              <a:pathLst>
                <a:path extrusionOk="0" h="23507" w="15980">
                  <a:moveTo>
                    <a:pt x="1" y="1"/>
                  </a:moveTo>
                  <a:cubicBezTo>
                    <a:pt x="653" y="1"/>
                    <a:pt x="1304" y="253"/>
                    <a:pt x="1767" y="737"/>
                  </a:cubicBezTo>
                  <a:cubicBezTo>
                    <a:pt x="1872" y="821"/>
                    <a:pt x="1956" y="926"/>
                    <a:pt x="2040" y="1031"/>
                  </a:cubicBezTo>
                  <a:cubicBezTo>
                    <a:pt x="2335" y="1451"/>
                    <a:pt x="2503" y="1977"/>
                    <a:pt x="2503" y="2503"/>
                  </a:cubicBezTo>
                  <a:lnTo>
                    <a:pt x="2503" y="21004"/>
                  </a:lnTo>
                  <a:cubicBezTo>
                    <a:pt x="2503" y="22371"/>
                    <a:pt x="3617" y="23506"/>
                    <a:pt x="5005" y="23506"/>
                  </a:cubicBezTo>
                  <a:lnTo>
                    <a:pt x="8747" y="23506"/>
                  </a:lnTo>
                  <a:cubicBezTo>
                    <a:pt x="9209" y="23065"/>
                    <a:pt x="11312" y="23212"/>
                    <a:pt x="11312" y="22539"/>
                  </a:cubicBezTo>
                  <a:lnTo>
                    <a:pt x="15979" y="19217"/>
                  </a:lnTo>
                  <a:lnTo>
                    <a:pt x="15979" y="2503"/>
                  </a:lnTo>
                  <a:cubicBezTo>
                    <a:pt x="15979" y="1115"/>
                    <a:pt x="14865" y="1"/>
                    <a:pt x="13477" y="1"/>
                  </a:cubicBezTo>
                  <a:close/>
                </a:path>
              </a:pathLst>
            </a:custGeom>
            <a:solidFill>
              <a:srgbClr val="FFF7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62"/>
            <p:cNvSpPr/>
            <p:nvPr/>
          </p:nvSpPr>
          <p:spPr>
            <a:xfrm>
              <a:off x="3583205" y="4082317"/>
              <a:ext cx="201799" cy="79983"/>
            </a:xfrm>
            <a:custGeom>
              <a:rect b="b" l="l" r="r" t="t"/>
              <a:pathLst>
                <a:path extrusionOk="0" h="5342" w="13478">
                  <a:moveTo>
                    <a:pt x="1" y="1"/>
                  </a:moveTo>
                  <a:lnTo>
                    <a:pt x="1" y="2839"/>
                  </a:lnTo>
                  <a:cubicBezTo>
                    <a:pt x="1" y="4206"/>
                    <a:pt x="1115" y="5341"/>
                    <a:pt x="2503" y="5341"/>
                  </a:cubicBezTo>
                  <a:lnTo>
                    <a:pt x="6245" y="5341"/>
                  </a:lnTo>
                  <a:cubicBezTo>
                    <a:pt x="6707" y="4900"/>
                    <a:pt x="8810" y="5047"/>
                    <a:pt x="8810" y="4374"/>
                  </a:cubicBezTo>
                  <a:lnTo>
                    <a:pt x="13477" y="1052"/>
                  </a:lnTo>
                  <a:lnTo>
                    <a:pt x="1347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62"/>
            <p:cNvSpPr/>
            <p:nvPr/>
          </p:nvSpPr>
          <p:spPr>
            <a:xfrm>
              <a:off x="3545429" y="3810341"/>
              <a:ext cx="232328" cy="15437"/>
            </a:xfrm>
            <a:custGeom>
              <a:rect b="b" l="l" r="r" t="t"/>
              <a:pathLst>
                <a:path extrusionOk="0" h="1031" w="15517">
                  <a:moveTo>
                    <a:pt x="1" y="1"/>
                  </a:moveTo>
                  <a:cubicBezTo>
                    <a:pt x="674" y="1"/>
                    <a:pt x="1304" y="253"/>
                    <a:pt x="1788" y="737"/>
                  </a:cubicBezTo>
                  <a:cubicBezTo>
                    <a:pt x="1872" y="821"/>
                    <a:pt x="1956" y="926"/>
                    <a:pt x="2040" y="1031"/>
                  </a:cubicBezTo>
                  <a:lnTo>
                    <a:pt x="15517" y="1031"/>
                  </a:lnTo>
                  <a:cubicBezTo>
                    <a:pt x="15054" y="379"/>
                    <a:pt x="14297" y="1"/>
                    <a:pt x="1349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62"/>
            <p:cNvSpPr/>
            <p:nvPr/>
          </p:nvSpPr>
          <p:spPr>
            <a:xfrm>
              <a:off x="3620666" y="4097753"/>
              <a:ext cx="239261" cy="64546"/>
            </a:xfrm>
            <a:custGeom>
              <a:rect b="b" l="l" r="r" t="t"/>
              <a:pathLst>
                <a:path extrusionOk="0" h="4311" w="15980">
                  <a:moveTo>
                    <a:pt x="715" y="0"/>
                  </a:moveTo>
                  <a:cubicBezTo>
                    <a:pt x="1704" y="0"/>
                    <a:pt x="2503" y="820"/>
                    <a:pt x="2503" y="1808"/>
                  </a:cubicBezTo>
                  <a:cubicBezTo>
                    <a:pt x="2503" y="2355"/>
                    <a:pt x="2313" y="2901"/>
                    <a:pt x="1977" y="3343"/>
                  </a:cubicBezTo>
                  <a:cubicBezTo>
                    <a:pt x="1914" y="3406"/>
                    <a:pt x="1851" y="3490"/>
                    <a:pt x="1767" y="3574"/>
                  </a:cubicBezTo>
                  <a:cubicBezTo>
                    <a:pt x="1304" y="4037"/>
                    <a:pt x="673" y="4310"/>
                    <a:pt x="1" y="4310"/>
                  </a:cubicBezTo>
                  <a:lnTo>
                    <a:pt x="13477" y="4310"/>
                  </a:lnTo>
                  <a:cubicBezTo>
                    <a:pt x="14129" y="4310"/>
                    <a:pt x="14760" y="4037"/>
                    <a:pt x="15243" y="3574"/>
                  </a:cubicBezTo>
                  <a:cubicBezTo>
                    <a:pt x="15306" y="3490"/>
                    <a:pt x="15390" y="3406"/>
                    <a:pt x="15454" y="3343"/>
                  </a:cubicBezTo>
                  <a:cubicBezTo>
                    <a:pt x="15790" y="2901"/>
                    <a:pt x="15979" y="2355"/>
                    <a:pt x="15979" y="1808"/>
                  </a:cubicBezTo>
                  <a:cubicBezTo>
                    <a:pt x="15979" y="820"/>
                    <a:pt x="15180" y="21"/>
                    <a:pt x="14192" y="0"/>
                  </a:cubicBezTo>
                  <a:close/>
                </a:path>
              </a:pathLst>
            </a:custGeom>
            <a:solidFill>
              <a:srgbClr val="FFF7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62"/>
            <p:cNvSpPr/>
            <p:nvPr/>
          </p:nvSpPr>
          <p:spPr>
            <a:xfrm>
              <a:off x="3620666" y="4147791"/>
              <a:ext cx="231385" cy="14508"/>
            </a:xfrm>
            <a:custGeom>
              <a:rect b="b" l="l" r="r" t="t"/>
              <a:pathLst>
                <a:path extrusionOk="0" h="969" w="15454">
                  <a:moveTo>
                    <a:pt x="1977" y="1"/>
                  </a:moveTo>
                  <a:cubicBezTo>
                    <a:pt x="1914" y="64"/>
                    <a:pt x="1851" y="148"/>
                    <a:pt x="1767" y="232"/>
                  </a:cubicBezTo>
                  <a:cubicBezTo>
                    <a:pt x="1304" y="695"/>
                    <a:pt x="673" y="968"/>
                    <a:pt x="1" y="968"/>
                  </a:cubicBezTo>
                  <a:lnTo>
                    <a:pt x="13477" y="968"/>
                  </a:lnTo>
                  <a:cubicBezTo>
                    <a:pt x="14129" y="968"/>
                    <a:pt x="14760" y="695"/>
                    <a:pt x="15243" y="232"/>
                  </a:cubicBezTo>
                  <a:cubicBezTo>
                    <a:pt x="15306" y="148"/>
                    <a:pt x="15390" y="64"/>
                    <a:pt x="1545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62"/>
            <p:cNvSpPr/>
            <p:nvPr/>
          </p:nvSpPr>
          <p:spPr>
            <a:xfrm>
              <a:off x="3604301" y="4097753"/>
              <a:ext cx="53841" cy="27085"/>
            </a:xfrm>
            <a:custGeom>
              <a:rect b="b" l="l" r="r" t="t"/>
              <a:pathLst>
                <a:path extrusionOk="0" h="1809" w="3596">
                  <a:moveTo>
                    <a:pt x="1787" y="0"/>
                  </a:moveTo>
                  <a:cubicBezTo>
                    <a:pt x="799" y="0"/>
                    <a:pt x="0" y="820"/>
                    <a:pt x="0" y="1808"/>
                  </a:cubicBezTo>
                  <a:lnTo>
                    <a:pt x="3596" y="1808"/>
                  </a:lnTo>
                  <a:cubicBezTo>
                    <a:pt x="3575" y="820"/>
                    <a:pt x="2776" y="0"/>
                    <a:pt x="178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62"/>
            <p:cNvSpPr/>
            <p:nvPr/>
          </p:nvSpPr>
          <p:spPr>
            <a:xfrm>
              <a:off x="3606187" y="3867401"/>
              <a:ext cx="159292" cy="25124"/>
            </a:xfrm>
            <a:custGeom>
              <a:rect b="b" l="l" r="r" t="t"/>
              <a:pathLst>
                <a:path extrusionOk="0" h="1678" w="10639">
                  <a:moveTo>
                    <a:pt x="4353" y="0"/>
                  </a:moveTo>
                  <a:cubicBezTo>
                    <a:pt x="3901" y="0"/>
                    <a:pt x="3449" y="195"/>
                    <a:pt x="3133" y="584"/>
                  </a:cubicBezTo>
                  <a:cubicBezTo>
                    <a:pt x="2954" y="836"/>
                    <a:pt x="2681" y="962"/>
                    <a:pt x="2410" y="962"/>
                  </a:cubicBezTo>
                  <a:cubicBezTo>
                    <a:pt x="2140" y="962"/>
                    <a:pt x="1872" y="836"/>
                    <a:pt x="1703" y="584"/>
                  </a:cubicBezTo>
                  <a:cubicBezTo>
                    <a:pt x="1388" y="226"/>
                    <a:pt x="947" y="16"/>
                    <a:pt x="484" y="16"/>
                  </a:cubicBezTo>
                  <a:cubicBezTo>
                    <a:pt x="477" y="16"/>
                    <a:pt x="471" y="16"/>
                    <a:pt x="464" y="16"/>
                  </a:cubicBezTo>
                  <a:cubicBezTo>
                    <a:pt x="1" y="16"/>
                    <a:pt x="7" y="731"/>
                    <a:pt x="484" y="731"/>
                  </a:cubicBezTo>
                  <a:cubicBezTo>
                    <a:pt x="757" y="731"/>
                    <a:pt x="1031" y="878"/>
                    <a:pt x="1199" y="1109"/>
                  </a:cubicBezTo>
                  <a:cubicBezTo>
                    <a:pt x="1514" y="1488"/>
                    <a:pt x="1966" y="1677"/>
                    <a:pt x="2418" y="1677"/>
                  </a:cubicBezTo>
                  <a:cubicBezTo>
                    <a:pt x="2870" y="1677"/>
                    <a:pt x="3322" y="1488"/>
                    <a:pt x="3638" y="1109"/>
                  </a:cubicBezTo>
                  <a:cubicBezTo>
                    <a:pt x="3806" y="857"/>
                    <a:pt x="4079" y="731"/>
                    <a:pt x="4353" y="731"/>
                  </a:cubicBezTo>
                  <a:cubicBezTo>
                    <a:pt x="4626" y="731"/>
                    <a:pt x="4899" y="857"/>
                    <a:pt x="5067" y="1109"/>
                  </a:cubicBezTo>
                  <a:cubicBezTo>
                    <a:pt x="5383" y="1488"/>
                    <a:pt x="5835" y="1677"/>
                    <a:pt x="6287" y="1677"/>
                  </a:cubicBezTo>
                  <a:cubicBezTo>
                    <a:pt x="6739" y="1677"/>
                    <a:pt x="7191" y="1488"/>
                    <a:pt x="7506" y="1109"/>
                  </a:cubicBezTo>
                  <a:cubicBezTo>
                    <a:pt x="7685" y="857"/>
                    <a:pt x="7958" y="731"/>
                    <a:pt x="8229" y="731"/>
                  </a:cubicBezTo>
                  <a:cubicBezTo>
                    <a:pt x="8500" y="731"/>
                    <a:pt x="8768" y="857"/>
                    <a:pt x="8936" y="1109"/>
                  </a:cubicBezTo>
                  <a:cubicBezTo>
                    <a:pt x="9251" y="1467"/>
                    <a:pt x="9693" y="1677"/>
                    <a:pt x="10176" y="1677"/>
                  </a:cubicBezTo>
                  <a:cubicBezTo>
                    <a:pt x="10639" y="1677"/>
                    <a:pt x="10639" y="962"/>
                    <a:pt x="10176" y="962"/>
                  </a:cubicBezTo>
                  <a:cubicBezTo>
                    <a:pt x="9882" y="962"/>
                    <a:pt x="9609" y="815"/>
                    <a:pt x="9461" y="584"/>
                  </a:cubicBezTo>
                  <a:cubicBezTo>
                    <a:pt x="9136" y="195"/>
                    <a:pt x="8678" y="0"/>
                    <a:pt x="8224" y="0"/>
                  </a:cubicBezTo>
                  <a:cubicBezTo>
                    <a:pt x="7769" y="0"/>
                    <a:pt x="7317" y="195"/>
                    <a:pt x="7002" y="584"/>
                  </a:cubicBezTo>
                  <a:cubicBezTo>
                    <a:pt x="6833" y="836"/>
                    <a:pt x="6565" y="962"/>
                    <a:pt x="6295" y="962"/>
                  </a:cubicBezTo>
                  <a:cubicBezTo>
                    <a:pt x="6024" y="962"/>
                    <a:pt x="5751" y="836"/>
                    <a:pt x="5572" y="584"/>
                  </a:cubicBezTo>
                  <a:cubicBezTo>
                    <a:pt x="5257" y="195"/>
                    <a:pt x="4805" y="0"/>
                    <a:pt x="435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62"/>
            <p:cNvSpPr/>
            <p:nvPr/>
          </p:nvSpPr>
          <p:spPr>
            <a:xfrm>
              <a:off x="3606187" y="3904159"/>
              <a:ext cx="159292" cy="25184"/>
            </a:xfrm>
            <a:custGeom>
              <a:rect b="b" l="l" r="r" t="t"/>
              <a:pathLst>
                <a:path extrusionOk="0" h="1682" w="10639">
                  <a:moveTo>
                    <a:pt x="484" y="0"/>
                  </a:moveTo>
                  <a:cubicBezTo>
                    <a:pt x="1" y="0"/>
                    <a:pt x="1" y="736"/>
                    <a:pt x="484" y="736"/>
                  </a:cubicBezTo>
                  <a:cubicBezTo>
                    <a:pt x="757" y="736"/>
                    <a:pt x="1031" y="883"/>
                    <a:pt x="1199" y="1093"/>
                  </a:cubicBezTo>
                  <a:cubicBezTo>
                    <a:pt x="1514" y="1482"/>
                    <a:pt x="1966" y="1677"/>
                    <a:pt x="2418" y="1677"/>
                  </a:cubicBezTo>
                  <a:cubicBezTo>
                    <a:pt x="2870" y="1677"/>
                    <a:pt x="3322" y="1482"/>
                    <a:pt x="3638" y="1093"/>
                  </a:cubicBezTo>
                  <a:cubicBezTo>
                    <a:pt x="3806" y="852"/>
                    <a:pt x="4079" y="731"/>
                    <a:pt x="4353" y="731"/>
                  </a:cubicBezTo>
                  <a:cubicBezTo>
                    <a:pt x="4626" y="731"/>
                    <a:pt x="4899" y="852"/>
                    <a:pt x="5067" y="1093"/>
                  </a:cubicBezTo>
                  <a:cubicBezTo>
                    <a:pt x="5383" y="1482"/>
                    <a:pt x="5835" y="1677"/>
                    <a:pt x="6287" y="1677"/>
                  </a:cubicBezTo>
                  <a:cubicBezTo>
                    <a:pt x="6739" y="1677"/>
                    <a:pt x="7191" y="1482"/>
                    <a:pt x="7506" y="1093"/>
                  </a:cubicBezTo>
                  <a:cubicBezTo>
                    <a:pt x="7685" y="852"/>
                    <a:pt x="7958" y="731"/>
                    <a:pt x="8229" y="731"/>
                  </a:cubicBezTo>
                  <a:cubicBezTo>
                    <a:pt x="8500" y="731"/>
                    <a:pt x="8768" y="852"/>
                    <a:pt x="8936" y="1093"/>
                  </a:cubicBezTo>
                  <a:cubicBezTo>
                    <a:pt x="9251" y="1472"/>
                    <a:pt x="9693" y="1682"/>
                    <a:pt x="10176" y="1682"/>
                  </a:cubicBezTo>
                  <a:cubicBezTo>
                    <a:pt x="10639" y="1682"/>
                    <a:pt x="10639" y="967"/>
                    <a:pt x="10176" y="967"/>
                  </a:cubicBezTo>
                  <a:cubicBezTo>
                    <a:pt x="9882" y="967"/>
                    <a:pt x="9609" y="820"/>
                    <a:pt x="9461" y="589"/>
                  </a:cubicBezTo>
                  <a:cubicBezTo>
                    <a:pt x="9136" y="200"/>
                    <a:pt x="8678" y="5"/>
                    <a:pt x="8224" y="5"/>
                  </a:cubicBezTo>
                  <a:cubicBezTo>
                    <a:pt x="7769" y="5"/>
                    <a:pt x="7317" y="200"/>
                    <a:pt x="7002" y="589"/>
                  </a:cubicBezTo>
                  <a:cubicBezTo>
                    <a:pt x="6833" y="841"/>
                    <a:pt x="6565" y="967"/>
                    <a:pt x="6295" y="967"/>
                  </a:cubicBezTo>
                  <a:cubicBezTo>
                    <a:pt x="6024" y="967"/>
                    <a:pt x="5751" y="841"/>
                    <a:pt x="5572" y="589"/>
                  </a:cubicBezTo>
                  <a:cubicBezTo>
                    <a:pt x="5257" y="200"/>
                    <a:pt x="4805" y="5"/>
                    <a:pt x="4353" y="5"/>
                  </a:cubicBezTo>
                  <a:cubicBezTo>
                    <a:pt x="3901" y="5"/>
                    <a:pt x="3449" y="200"/>
                    <a:pt x="3133" y="589"/>
                  </a:cubicBezTo>
                  <a:cubicBezTo>
                    <a:pt x="2954" y="841"/>
                    <a:pt x="2681" y="967"/>
                    <a:pt x="2410" y="967"/>
                  </a:cubicBezTo>
                  <a:cubicBezTo>
                    <a:pt x="2140" y="967"/>
                    <a:pt x="1872" y="841"/>
                    <a:pt x="1703" y="589"/>
                  </a:cubicBezTo>
                  <a:cubicBezTo>
                    <a:pt x="1388" y="231"/>
                    <a:pt x="947" y="21"/>
                    <a:pt x="48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62"/>
            <p:cNvSpPr/>
            <p:nvPr/>
          </p:nvSpPr>
          <p:spPr>
            <a:xfrm>
              <a:off x="3606187" y="3940976"/>
              <a:ext cx="159292" cy="25199"/>
            </a:xfrm>
            <a:custGeom>
              <a:rect b="b" l="l" r="r" t="t"/>
              <a:pathLst>
                <a:path extrusionOk="0" h="1683" w="10639">
                  <a:moveTo>
                    <a:pt x="484" y="1"/>
                  </a:moveTo>
                  <a:cubicBezTo>
                    <a:pt x="1" y="1"/>
                    <a:pt x="1" y="737"/>
                    <a:pt x="484" y="737"/>
                  </a:cubicBezTo>
                  <a:cubicBezTo>
                    <a:pt x="757" y="737"/>
                    <a:pt x="1031" y="884"/>
                    <a:pt x="1199" y="1094"/>
                  </a:cubicBezTo>
                  <a:cubicBezTo>
                    <a:pt x="1514" y="1483"/>
                    <a:pt x="1966" y="1678"/>
                    <a:pt x="2418" y="1678"/>
                  </a:cubicBezTo>
                  <a:cubicBezTo>
                    <a:pt x="2870" y="1678"/>
                    <a:pt x="3322" y="1483"/>
                    <a:pt x="3638" y="1094"/>
                  </a:cubicBezTo>
                  <a:cubicBezTo>
                    <a:pt x="3806" y="852"/>
                    <a:pt x="4079" y="732"/>
                    <a:pt x="4353" y="732"/>
                  </a:cubicBezTo>
                  <a:cubicBezTo>
                    <a:pt x="4626" y="732"/>
                    <a:pt x="4899" y="852"/>
                    <a:pt x="5067" y="1094"/>
                  </a:cubicBezTo>
                  <a:cubicBezTo>
                    <a:pt x="5383" y="1483"/>
                    <a:pt x="5835" y="1678"/>
                    <a:pt x="6287" y="1678"/>
                  </a:cubicBezTo>
                  <a:cubicBezTo>
                    <a:pt x="6739" y="1678"/>
                    <a:pt x="7191" y="1483"/>
                    <a:pt x="7506" y="1094"/>
                  </a:cubicBezTo>
                  <a:cubicBezTo>
                    <a:pt x="7685" y="852"/>
                    <a:pt x="7958" y="732"/>
                    <a:pt x="8229" y="732"/>
                  </a:cubicBezTo>
                  <a:cubicBezTo>
                    <a:pt x="8500" y="732"/>
                    <a:pt x="8768" y="852"/>
                    <a:pt x="8936" y="1094"/>
                  </a:cubicBezTo>
                  <a:cubicBezTo>
                    <a:pt x="9251" y="1473"/>
                    <a:pt x="9693" y="1683"/>
                    <a:pt x="10176" y="1683"/>
                  </a:cubicBezTo>
                  <a:cubicBezTo>
                    <a:pt x="10639" y="1683"/>
                    <a:pt x="10639" y="968"/>
                    <a:pt x="10176" y="968"/>
                  </a:cubicBezTo>
                  <a:cubicBezTo>
                    <a:pt x="9882" y="968"/>
                    <a:pt x="9609" y="821"/>
                    <a:pt x="9461" y="590"/>
                  </a:cubicBezTo>
                  <a:cubicBezTo>
                    <a:pt x="9136" y="201"/>
                    <a:pt x="8678" y="6"/>
                    <a:pt x="8224" y="6"/>
                  </a:cubicBezTo>
                  <a:cubicBezTo>
                    <a:pt x="7769" y="6"/>
                    <a:pt x="7317" y="201"/>
                    <a:pt x="7002" y="590"/>
                  </a:cubicBezTo>
                  <a:cubicBezTo>
                    <a:pt x="6833" y="842"/>
                    <a:pt x="6565" y="968"/>
                    <a:pt x="6295" y="968"/>
                  </a:cubicBezTo>
                  <a:cubicBezTo>
                    <a:pt x="6024" y="968"/>
                    <a:pt x="5751" y="842"/>
                    <a:pt x="5572" y="590"/>
                  </a:cubicBezTo>
                  <a:cubicBezTo>
                    <a:pt x="5257" y="201"/>
                    <a:pt x="4805" y="6"/>
                    <a:pt x="4353" y="6"/>
                  </a:cubicBezTo>
                  <a:cubicBezTo>
                    <a:pt x="3901" y="6"/>
                    <a:pt x="3449" y="201"/>
                    <a:pt x="3133" y="590"/>
                  </a:cubicBezTo>
                  <a:cubicBezTo>
                    <a:pt x="2954" y="842"/>
                    <a:pt x="2681" y="968"/>
                    <a:pt x="2410" y="968"/>
                  </a:cubicBezTo>
                  <a:cubicBezTo>
                    <a:pt x="2140" y="968"/>
                    <a:pt x="1872" y="842"/>
                    <a:pt x="1703" y="590"/>
                  </a:cubicBezTo>
                  <a:cubicBezTo>
                    <a:pt x="1388" y="232"/>
                    <a:pt x="947" y="22"/>
                    <a:pt x="48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62"/>
            <p:cNvSpPr/>
            <p:nvPr/>
          </p:nvSpPr>
          <p:spPr>
            <a:xfrm>
              <a:off x="3711639" y="3882434"/>
              <a:ext cx="147030" cy="147015"/>
            </a:xfrm>
            <a:custGeom>
              <a:rect b="b" l="l" r="r" t="t"/>
              <a:pathLst>
                <a:path extrusionOk="0" h="9819" w="9820">
                  <a:moveTo>
                    <a:pt x="9819" y="0"/>
                  </a:moveTo>
                  <a:cubicBezTo>
                    <a:pt x="6665" y="169"/>
                    <a:pt x="3953" y="1220"/>
                    <a:pt x="1977" y="3196"/>
                  </a:cubicBezTo>
                  <a:cubicBezTo>
                    <a:pt x="1" y="5193"/>
                    <a:pt x="421" y="6434"/>
                    <a:pt x="232" y="9587"/>
                  </a:cubicBezTo>
                  <a:cubicBezTo>
                    <a:pt x="3407" y="9398"/>
                    <a:pt x="4647" y="9819"/>
                    <a:pt x="6623" y="7842"/>
                  </a:cubicBezTo>
                  <a:cubicBezTo>
                    <a:pt x="7107" y="7359"/>
                    <a:pt x="7548" y="6812"/>
                    <a:pt x="7927" y="6245"/>
                  </a:cubicBezTo>
                  <a:lnTo>
                    <a:pt x="6203" y="5950"/>
                  </a:lnTo>
                  <a:lnTo>
                    <a:pt x="6224" y="5929"/>
                  </a:lnTo>
                  <a:cubicBezTo>
                    <a:pt x="8326" y="4668"/>
                    <a:pt x="9672" y="2460"/>
                    <a:pt x="9819" y="42"/>
                  </a:cubicBezTo>
                  <a:lnTo>
                    <a:pt x="981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62"/>
            <p:cNvSpPr/>
            <p:nvPr/>
          </p:nvSpPr>
          <p:spPr>
            <a:xfrm>
              <a:off x="3682996" y="3930915"/>
              <a:ext cx="127191" cy="127176"/>
            </a:xfrm>
            <a:custGeom>
              <a:rect b="b" l="l" r="r" t="t"/>
              <a:pathLst>
                <a:path extrusionOk="0" h="8494" w="8495">
                  <a:moveTo>
                    <a:pt x="8494" y="0"/>
                  </a:moveTo>
                  <a:lnTo>
                    <a:pt x="8494" y="0"/>
                  </a:lnTo>
                  <a:cubicBezTo>
                    <a:pt x="4983" y="2061"/>
                    <a:pt x="2061" y="4983"/>
                    <a:pt x="0" y="8494"/>
                  </a:cubicBezTo>
                  <a:cubicBezTo>
                    <a:pt x="3512" y="6434"/>
                    <a:pt x="6434" y="3511"/>
                    <a:pt x="849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53" name="Google Shape;953;p62"/>
          <p:cNvGrpSpPr/>
          <p:nvPr/>
        </p:nvGrpSpPr>
        <p:grpSpPr>
          <a:xfrm>
            <a:off x="4339516" y="1578390"/>
            <a:ext cx="464967" cy="714618"/>
            <a:chOff x="3131170" y="3816884"/>
            <a:chExt cx="220051" cy="338169"/>
          </a:xfrm>
        </p:grpSpPr>
        <p:sp>
          <p:nvSpPr>
            <p:cNvPr id="954" name="Google Shape;954;p62"/>
            <p:cNvSpPr/>
            <p:nvPr/>
          </p:nvSpPr>
          <p:spPr>
            <a:xfrm>
              <a:off x="3131170" y="3816884"/>
              <a:ext cx="220051" cy="258530"/>
            </a:xfrm>
            <a:custGeom>
              <a:rect b="b" l="l" r="r" t="t"/>
              <a:pathLst>
                <a:path extrusionOk="0" h="17267" w="14697">
                  <a:moveTo>
                    <a:pt x="7357" y="0"/>
                  </a:moveTo>
                  <a:cubicBezTo>
                    <a:pt x="7233" y="0"/>
                    <a:pt x="7107" y="58"/>
                    <a:pt x="7023" y="173"/>
                  </a:cubicBezTo>
                  <a:lnTo>
                    <a:pt x="295" y="10055"/>
                  </a:lnTo>
                  <a:cubicBezTo>
                    <a:pt x="1" y="10496"/>
                    <a:pt x="43" y="11085"/>
                    <a:pt x="421" y="11464"/>
                  </a:cubicBezTo>
                  <a:lnTo>
                    <a:pt x="3638" y="14701"/>
                  </a:lnTo>
                  <a:cubicBezTo>
                    <a:pt x="3827" y="14912"/>
                    <a:pt x="3932" y="15164"/>
                    <a:pt x="3932" y="15437"/>
                  </a:cubicBezTo>
                  <a:lnTo>
                    <a:pt x="3932" y="17266"/>
                  </a:lnTo>
                  <a:lnTo>
                    <a:pt x="10765" y="17266"/>
                  </a:lnTo>
                  <a:lnTo>
                    <a:pt x="10765" y="15437"/>
                  </a:lnTo>
                  <a:cubicBezTo>
                    <a:pt x="10765" y="15164"/>
                    <a:pt x="10870" y="14912"/>
                    <a:pt x="11060" y="14701"/>
                  </a:cubicBezTo>
                  <a:lnTo>
                    <a:pt x="14276" y="11464"/>
                  </a:lnTo>
                  <a:cubicBezTo>
                    <a:pt x="14655" y="11085"/>
                    <a:pt x="14697" y="10496"/>
                    <a:pt x="14402" y="10055"/>
                  </a:cubicBezTo>
                  <a:lnTo>
                    <a:pt x="7675" y="173"/>
                  </a:lnTo>
                  <a:cubicBezTo>
                    <a:pt x="7601" y="58"/>
                    <a:pt x="7480" y="0"/>
                    <a:pt x="735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62"/>
            <p:cNvSpPr/>
            <p:nvPr/>
          </p:nvSpPr>
          <p:spPr>
            <a:xfrm>
              <a:off x="3131170" y="3816884"/>
              <a:ext cx="118373" cy="258530"/>
            </a:xfrm>
            <a:custGeom>
              <a:rect b="b" l="l" r="r" t="t"/>
              <a:pathLst>
                <a:path extrusionOk="0" h="17267" w="7906">
                  <a:moveTo>
                    <a:pt x="7357" y="0"/>
                  </a:moveTo>
                  <a:cubicBezTo>
                    <a:pt x="7233" y="0"/>
                    <a:pt x="7107" y="58"/>
                    <a:pt x="7023" y="173"/>
                  </a:cubicBezTo>
                  <a:lnTo>
                    <a:pt x="295" y="10055"/>
                  </a:lnTo>
                  <a:cubicBezTo>
                    <a:pt x="1" y="10496"/>
                    <a:pt x="43" y="11085"/>
                    <a:pt x="421" y="11464"/>
                  </a:cubicBezTo>
                  <a:lnTo>
                    <a:pt x="3638" y="14701"/>
                  </a:lnTo>
                  <a:cubicBezTo>
                    <a:pt x="3827" y="14912"/>
                    <a:pt x="3932" y="15164"/>
                    <a:pt x="3932" y="15437"/>
                  </a:cubicBezTo>
                  <a:lnTo>
                    <a:pt x="3932" y="17266"/>
                  </a:lnTo>
                  <a:lnTo>
                    <a:pt x="5026" y="17266"/>
                  </a:lnTo>
                  <a:lnTo>
                    <a:pt x="5026" y="15437"/>
                  </a:lnTo>
                  <a:cubicBezTo>
                    <a:pt x="5026" y="15164"/>
                    <a:pt x="4921" y="14912"/>
                    <a:pt x="4731" y="14701"/>
                  </a:cubicBezTo>
                  <a:lnTo>
                    <a:pt x="1515" y="11464"/>
                  </a:lnTo>
                  <a:cubicBezTo>
                    <a:pt x="1157" y="11085"/>
                    <a:pt x="1094" y="10496"/>
                    <a:pt x="1388" y="10055"/>
                  </a:cubicBezTo>
                  <a:lnTo>
                    <a:pt x="7906" y="510"/>
                  </a:lnTo>
                  <a:lnTo>
                    <a:pt x="7675" y="173"/>
                  </a:lnTo>
                  <a:cubicBezTo>
                    <a:pt x="7601" y="58"/>
                    <a:pt x="7480" y="0"/>
                    <a:pt x="735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62"/>
            <p:cNvSpPr/>
            <p:nvPr/>
          </p:nvSpPr>
          <p:spPr>
            <a:xfrm>
              <a:off x="3235049" y="3816884"/>
              <a:ext cx="12292" cy="179041"/>
            </a:xfrm>
            <a:custGeom>
              <a:rect b="b" l="l" r="r" t="t"/>
              <a:pathLst>
                <a:path extrusionOk="0" h="11958" w="821">
                  <a:moveTo>
                    <a:pt x="419" y="0"/>
                  </a:moveTo>
                  <a:cubicBezTo>
                    <a:pt x="295" y="0"/>
                    <a:pt x="169" y="58"/>
                    <a:pt x="85" y="173"/>
                  </a:cubicBezTo>
                  <a:lnTo>
                    <a:pt x="1" y="321"/>
                  </a:lnTo>
                  <a:lnTo>
                    <a:pt x="1" y="11548"/>
                  </a:lnTo>
                  <a:cubicBezTo>
                    <a:pt x="1" y="11821"/>
                    <a:pt x="206" y="11958"/>
                    <a:pt x="411" y="11958"/>
                  </a:cubicBezTo>
                  <a:cubicBezTo>
                    <a:pt x="616" y="11958"/>
                    <a:pt x="821" y="11821"/>
                    <a:pt x="821" y="11548"/>
                  </a:cubicBezTo>
                  <a:lnTo>
                    <a:pt x="821" y="321"/>
                  </a:lnTo>
                  <a:lnTo>
                    <a:pt x="737" y="173"/>
                  </a:lnTo>
                  <a:cubicBezTo>
                    <a:pt x="663" y="58"/>
                    <a:pt x="542" y="0"/>
                    <a:pt x="41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62"/>
            <p:cNvSpPr/>
            <p:nvPr/>
          </p:nvSpPr>
          <p:spPr>
            <a:xfrm>
              <a:off x="3212396" y="3974350"/>
              <a:ext cx="57929" cy="30858"/>
            </a:xfrm>
            <a:custGeom>
              <a:rect b="b" l="l" r="r" t="t"/>
              <a:pathLst>
                <a:path extrusionOk="0" h="2061" w="3869">
                  <a:moveTo>
                    <a:pt x="1367" y="0"/>
                  </a:moveTo>
                  <a:cubicBezTo>
                    <a:pt x="0" y="0"/>
                    <a:pt x="0" y="2061"/>
                    <a:pt x="1367" y="2061"/>
                  </a:cubicBezTo>
                  <a:lnTo>
                    <a:pt x="2502" y="2061"/>
                  </a:lnTo>
                  <a:cubicBezTo>
                    <a:pt x="3869" y="2061"/>
                    <a:pt x="3869" y="0"/>
                    <a:pt x="250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62"/>
            <p:cNvSpPr/>
            <p:nvPr/>
          </p:nvSpPr>
          <p:spPr>
            <a:xfrm>
              <a:off x="3213339" y="3981597"/>
              <a:ext cx="56042" cy="23612"/>
            </a:xfrm>
            <a:custGeom>
              <a:rect b="b" l="l" r="r" t="t"/>
              <a:pathLst>
                <a:path extrusionOk="0" h="1577" w="3743">
                  <a:moveTo>
                    <a:pt x="442" y="0"/>
                  </a:moveTo>
                  <a:lnTo>
                    <a:pt x="442" y="0"/>
                  </a:lnTo>
                  <a:cubicBezTo>
                    <a:pt x="0" y="694"/>
                    <a:pt x="484" y="1577"/>
                    <a:pt x="1304" y="1577"/>
                  </a:cubicBezTo>
                  <a:lnTo>
                    <a:pt x="2439" y="1577"/>
                  </a:lnTo>
                  <a:cubicBezTo>
                    <a:pt x="3238" y="1577"/>
                    <a:pt x="3742" y="694"/>
                    <a:pt x="3301" y="0"/>
                  </a:cubicBezTo>
                  <a:lnTo>
                    <a:pt x="3301" y="0"/>
                  </a:lnTo>
                  <a:cubicBezTo>
                    <a:pt x="3112" y="294"/>
                    <a:pt x="2775" y="484"/>
                    <a:pt x="2439" y="484"/>
                  </a:cubicBezTo>
                  <a:lnTo>
                    <a:pt x="1304" y="484"/>
                  </a:lnTo>
                  <a:cubicBezTo>
                    <a:pt x="946" y="484"/>
                    <a:pt x="610" y="294"/>
                    <a:pt x="44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62"/>
            <p:cNvSpPr/>
            <p:nvPr/>
          </p:nvSpPr>
          <p:spPr>
            <a:xfrm>
              <a:off x="3199804" y="4118834"/>
              <a:ext cx="83112" cy="36218"/>
            </a:xfrm>
            <a:custGeom>
              <a:rect b="b" l="l" r="r" t="t"/>
              <a:pathLst>
                <a:path extrusionOk="0" h="2419" w="5551">
                  <a:moveTo>
                    <a:pt x="0" y="1"/>
                  </a:moveTo>
                  <a:lnTo>
                    <a:pt x="0" y="1830"/>
                  </a:lnTo>
                  <a:cubicBezTo>
                    <a:pt x="0" y="2145"/>
                    <a:pt x="252" y="2418"/>
                    <a:pt x="589" y="2418"/>
                  </a:cubicBezTo>
                  <a:lnTo>
                    <a:pt x="4962" y="2418"/>
                  </a:lnTo>
                  <a:cubicBezTo>
                    <a:pt x="5277" y="2418"/>
                    <a:pt x="5551" y="2145"/>
                    <a:pt x="5551" y="1830"/>
                  </a:cubicBezTo>
                  <a:lnTo>
                    <a:pt x="555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62"/>
            <p:cNvSpPr/>
            <p:nvPr/>
          </p:nvSpPr>
          <p:spPr>
            <a:xfrm>
              <a:off x="3199804" y="4118834"/>
              <a:ext cx="25199" cy="36218"/>
            </a:xfrm>
            <a:custGeom>
              <a:rect b="b" l="l" r="r" t="t"/>
              <a:pathLst>
                <a:path extrusionOk="0" h="2419" w="1683">
                  <a:moveTo>
                    <a:pt x="0" y="1"/>
                  </a:moveTo>
                  <a:lnTo>
                    <a:pt x="0" y="1830"/>
                  </a:lnTo>
                  <a:cubicBezTo>
                    <a:pt x="0" y="2145"/>
                    <a:pt x="252" y="2418"/>
                    <a:pt x="589" y="2418"/>
                  </a:cubicBezTo>
                  <a:lnTo>
                    <a:pt x="1682" y="2418"/>
                  </a:lnTo>
                  <a:cubicBezTo>
                    <a:pt x="1346" y="2418"/>
                    <a:pt x="1072" y="2145"/>
                    <a:pt x="1093" y="1830"/>
                  </a:cubicBezTo>
                  <a:lnTo>
                    <a:pt x="1093"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62"/>
            <p:cNvSpPr/>
            <p:nvPr/>
          </p:nvSpPr>
          <p:spPr>
            <a:xfrm>
              <a:off x="3176192" y="4074770"/>
              <a:ext cx="130021" cy="44708"/>
            </a:xfrm>
            <a:custGeom>
              <a:rect b="b" l="l" r="r" t="t"/>
              <a:pathLst>
                <a:path extrusionOk="0" h="2986" w="8684">
                  <a:moveTo>
                    <a:pt x="652" y="0"/>
                  </a:moveTo>
                  <a:cubicBezTo>
                    <a:pt x="295" y="0"/>
                    <a:pt x="0" y="295"/>
                    <a:pt x="0" y="652"/>
                  </a:cubicBezTo>
                  <a:lnTo>
                    <a:pt x="0" y="2334"/>
                  </a:lnTo>
                  <a:cubicBezTo>
                    <a:pt x="0" y="2691"/>
                    <a:pt x="295" y="2986"/>
                    <a:pt x="652" y="2986"/>
                  </a:cubicBezTo>
                  <a:lnTo>
                    <a:pt x="8011" y="2986"/>
                  </a:lnTo>
                  <a:cubicBezTo>
                    <a:pt x="8389" y="2986"/>
                    <a:pt x="8683" y="2691"/>
                    <a:pt x="8683" y="2334"/>
                  </a:cubicBezTo>
                  <a:lnTo>
                    <a:pt x="8683" y="673"/>
                  </a:lnTo>
                  <a:cubicBezTo>
                    <a:pt x="8683" y="295"/>
                    <a:pt x="8389" y="0"/>
                    <a:pt x="801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62"/>
            <p:cNvSpPr/>
            <p:nvPr/>
          </p:nvSpPr>
          <p:spPr>
            <a:xfrm>
              <a:off x="3176192" y="4093336"/>
              <a:ext cx="130021" cy="26142"/>
            </a:xfrm>
            <a:custGeom>
              <a:rect b="b" l="l" r="r" t="t"/>
              <a:pathLst>
                <a:path extrusionOk="0" h="1746" w="8684">
                  <a:moveTo>
                    <a:pt x="0" y="1"/>
                  </a:moveTo>
                  <a:lnTo>
                    <a:pt x="0" y="1094"/>
                  </a:lnTo>
                  <a:cubicBezTo>
                    <a:pt x="0" y="1451"/>
                    <a:pt x="295" y="1746"/>
                    <a:pt x="652" y="1746"/>
                  </a:cubicBezTo>
                  <a:lnTo>
                    <a:pt x="8011" y="1746"/>
                  </a:lnTo>
                  <a:cubicBezTo>
                    <a:pt x="8389" y="1746"/>
                    <a:pt x="8683" y="1451"/>
                    <a:pt x="8683" y="1094"/>
                  </a:cubicBezTo>
                  <a:lnTo>
                    <a:pt x="8683" y="1"/>
                  </a:lnTo>
                  <a:cubicBezTo>
                    <a:pt x="8683" y="358"/>
                    <a:pt x="8389" y="652"/>
                    <a:pt x="8011" y="652"/>
                  </a:cubicBezTo>
                  <a:lnTo>
                    <a:pt x="652" y="652"/>
                  </a:lnTo>
                  <a:cubicBezTo>
                    <a:pt x="295" y="652"/>
                    <a:pt x="0" y="358"/>
                    <a:pt x="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63" name="Google Shape;963;p62"/>
          <p:cNvGrpSpPr/>
          <p:nvPr/>
        </p:nvGrpSpPr>
        <p:grpSpPr>
          <a:xfrm>
            <a:off x="6936368" y="1615960"/>
            <a:ext cx="788664" cy="639477"/>
            <a:chOff x="3952456" y="1524280"/>
            <a:chExt cx="370195" cy="300154"/>
          </a:xfrm>
        </p:grpSpPr>
        <p:sp>
          <p:nvSpPr>
            <p:cNvPr id="964" name="Google Shape;964;p62"/>
            <p:cNvSpPr/>
            <p:nvPr/>
          </p:nvSpPr>
          <p:spPr>
            <a:xfrm>
              <a:off x="3952456" y="1550482"/>
              <a:ext cx="370195" cy="248064"/>
            </a:xfrm>
            <a:custGeom>
              <a:rect b="b" l="l" r="r" t="t"/>
              <a:pathLst>
                <a:path extrusionOk="0" h="16568" w="24725">
                  <a:moveTo>
                    <a:pt x="484" y="1"/>
                  </a:moveTo>
                  <a:cubicBezTo>
                    <a:pt x="211" y="1"/>
                    <a:pt x="0" y="232"/>
                    <a:pt x="0" y="505"/>
                  </a:cubicBezTo>
                  <a:lnTo>
                    <a:pt x="0" y="16063"/>
                  </a:lnTo>
                  <a:cubicBezTo>
                    <a:pt x="0" y="16337"/>
                    <a:pt x="211" y="16568"/>
                    <a:pt x="484" y="16568"/>
                  </a:cubicBezTo>
                  <a:lnTo>
                    <a:pt x="24241" y="16568"/>
                  </a:lnTo>
                  <a:cubicBezTo>
                    <a:pt x="24515" y="16568"/>
                    <a:pt x="24725" y="16337"/>
                    <a:pt x="24725" y="16063"/>
                  </a:cubicBezTo>
                  <a:lnTo>
                    <a:pt x="24725" y="15138"/>
                  </a:lnTo>
                  <a:lnTo>
                    <a:pt x="24725" y="505"/>
                  </a:lnTo>
                  <a:cubicBezTo>
                    <a:pt x="24725" y="232"/>
                    <a:pt x="24515" y="1"/>
                    <a:pt x="2424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62"/>
            <p:cNvSpPr/>
            <p:nvPr/>
          </p:nvSpPr>
          <p:spPr>
            <a:xfrm>
              <a:off x="3977955" y="1550482"/>
              <a:ext cx="344697" cy="226669"/>
            </a:xfrm>
            <a:custGeom>
              <a:rect b="b" l="l" r="r" t="t"/>
              <a:pathLst>
                <a:path extrusionOk="0" h="15139" w="23022">
                  <a:moveTo>
                    <a:pt x="21" y="1"/>
                  </a:moveTo>
                  <a:lnTo>
                    <a:pt x="21" y="14634"/>
                  </a:lnTo>
                  <a:cubicBezTo>
                    <a:pt x="0" y="14907"/>
                    <a:pt x="232" y="15138"/>
                    <a:pt x="505" y="15138"/>
                  </a:cubicBezTo>
                  <a:lnTo>
                    <a:pt x="23022" y="15138"/>
                  </a:lnTo>
                  <a:lnTo>
                    <a:pt x="23022" y="505"/>
                  </a:lnTo>
                  <a:cubicBezTo>
                    <a:pt x="23022" y="232"/>
                    <a:pt x="22812" y="1"/>
                    <a:pt x="2253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62"/>
            <p:cNvSpPr/>
            <p:nvPr/>
          </p:nvSpPr>
          <p:spPr>
            <a:xfrm>
              <a:off x="3990232" y="1524280"/>
              <a:ext cx="294644" cy="251613"/>
            </a:xfrm>
            <a:custGeom>
              <a:rect b="b" l="l" r="r" t="t"/>
              <a:pathLst>
                <a:path extrusionOk="0" h="16805" w="19679">
                  <a:moveTo>
                    <a:pt x="4933" y="0"/>
                  </a:moveTo>
                  <a:cubicBezTo>
                    <a:pt x="3281" y="0"/>
                    <a:pt x="1628" y="347"/>
                    <a:pt x="84" y="1036"/>
                  </a:cubicBezTo>
                  <a:cubicBezTo>
                    <a:pt x="42" y="1057"/>
                    <a:pt x="0" y="1099"/>
                    <a:pt x="0" y="1141"/>
                  </a:cubicBezTo>
                  <a:lnTo>
                    <a:pt x="0" y="16615"/>
                  </a:lnTo>
                  <a:cubicBezTo>
                    <a:pt x="0" y="16688"/>
                    <a:pt x="79" y="16745"/>
                    <a:pt x="142" y="16745"/>
                  </a:cubicBezTo>
                  <a:cubicBezTo>
                    <a:pt x="151" y="16745"/>
                    <a:pt x="160" y="16744"/>
                    <a:pt x="168" y="16741"/>
                  </a:cubicBezTo>
                  <a:cubicBezTo>
                    <a:pt x="1684" y="16071"/>
                    <a:pt x="3301" y="15739"/>
                    <a:pt x="4918" y="15739"/>
                  </a:cubicBezTo>
                  <a:cubicBezTo>
                    <a:pt x="6597" y="15739"/>
                    <a:pt x="8276" y="16097"/>
                    <a:pt x="9840" y="16804"/>
                  </a:cubicBezTo>
                  <a:cubicBezTo>
                    <a:pt x="11404" y="16097"/>
                    <a:pt x="13082" y="15739"/>
                    <a:pt x="14762" y="15739"/>
                  </a:cubicBezTo>
                  <a:cubicBezTo>
                    <a:pt x="16378" y="15739"/>
                    <a:pt x="17995" y="16071"/>
                    <a:pt x="19511" y="16741"/>
                  </a:cubicBezTo>
                  <a:cubicBezTo>
                    <a:pt x="19519" y="16744"/>
                    <a:pt x="19528" y="16745"/>
                    <a:pt x="19537" y="16745"/>
                  </a:cubicBezTo>
                  <a:cubicBezTo>
                    <a:pt x="19600" y="16745"/>
                    <a:pt x="19679" y="16688"/>
                    <a:pt x="19679" y="16615"/>
                  </a:cubicBezTo>
                  <a:lnTo>
                    <a:pt x="19679" y="1141"/>
                  </a:lnTo>
                  <a:cubicBezTo>
                    <a:pt x="19679" y="1099"/>
                    <a:pt x="19637" y="1057"/>
                    <a:pt x="19595" y="1036"/>
                  </a:cubicBezTo>
                  <a:cubicBezTo>
                    <a:pt x="18051" y="347"/>
                    <a:pt x="16398" y="0"/>
                    <a:pt x="14747" y="0"/>
                  </a:cubicBezTo>
                  <a:cubicBezTo>
                    <a:pt x="13071" y="0"/>
                    <a:pt x="11396" y="358"/>
                    <a:pt x="9840" y="1078"/>
                  </a:cubicBezTo>
                  <a:cubicBezTo>
                    <a:pt x="8283" y="358"/>
                    <a:pt x="6609" y="0"/>
                    <a:pt x="493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62"/>
            <p:cNvSpPr/>
            <p:nvPr/>
          </p:nvSpPr>
          <p:spPr>
            <a:xfrm>
              <a:off x="4003138" y="1524430"/>
              <a:ext cx="281738" cy="230367"/>
            </a:xfrm>
            <a:custGeom>
              <a:rect b="b" l="l" r="r" t="t"/>
              <a:pathLst>
                <a:path extrusionOk="0" h="15386" w="18817">
                  <a:moveTo>
                    <a:pt x="13885" y="1"/>
                  </a:moveTo>
                  <a:cubicBezTo>
                    <a:pt x="12209" y="1"/>
                    <a:pt x="10534" y="358"/>
                    <a:pt x="8978" y="1068"/>
                  </a:cubicBezTo>
                  <a:cubicBezTo>
                    <a:pt x="7423" y="360"/>
                    <a:pt x="5747" y="5"/>
                    <a:pt x="4069" y="5"/>
                  </a:cubicBezTo>
                  <a:cubicBezTo>
                    <a:pt x="2706" y="5"/>
                    <a:pt x="1343" y="239"/>
                    <a:pt x="42" y="711"/>
                  </a:cubicBezTo>
                  <a:lnTo>
                    <a:pt x="0" y="711"/>
                  </a:lnTo>
                  <a:lnTo>
                    <a:pt x="0" y="15196"/>
                  </a:lnTo>
                  <a:cubicBezTo>
                    <a:pt x="0" y="15262"/>
                    <a:pt x="51" y="15315"/>
                    <a:pt x="114" y="15315"/>
                  </a:cubicBezTo>
                  <a:cubicBezTo>
                    <a:pt x="132" y="15315"/>
                    <a:pt x="150" y="15311"/>
                    <a:pt x="168" y="15301"/>
                  </a:cubicBezTo>
                  <a:cubicBezTo>
                    <a:pt x="1858" y="14556"/>
                    <a:pt x="3381" y="14304"/>
                    <a:pt x="4666" y="14304"/>
                  </a:cubicBezTo>
                  <a:cubicBezTo>
                    <a:pt x="7332" y="14304"/>
                    <a:pt x="8978" y="15386"/>
                    <a:pt x="8978" y="15386"/>
                  </a:cubicBezTo>
                  <a:cubicBezTo>
                    <a:pt x="10765" y="14671"/>
                    <a:pt x="12657" y="14313"/>
                    <a:pt x="14570" y="14313"/>
                  </a:cubicBezTo>
                  <a:cubicBezTo>
                    <a:pt x="14626" y="14313"/>
                    <a:pt x="14682" y="14312"/>
                    <a:pt x="14738" y="14312"/>
                  </a:cubicBezTo>
                  <a:cubicBezTo>
                    <a:pt x="16131" y="14312"/>
                    <a:pt x="17503" y="14563"/>
                    <a:pt x="18817" y="15028"/>
                  </a:cubicBezTo>
                  <a:lnTo>
                    <a:pt x="18817" y="1131"/>
                  </a:lnTo>
                  <a:cubicBezTo>
                    <a:pt x="18817" y="1089"/>
                    <a:pt x="18775" y="1047"/>
                    <a:pt x="18733" y="1047"/>
                  </a:cubicBezTo>
                  <a:cubicBezTo>
                    <a:pt x="17189" y="348"/>
                    <a:pt x="15536" y="1"/>
                    <a:pt x="1388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62"/>
            <p:cNvSpPr/>
            <p:nvPr/>
          </p:nvSpPr>
          <p:spPr>
            <a:xfrm>
              <a:off x="4137547" y="1524280"/>
              <a:ext cx="147329" cy="230517"/>
            </a:xfrm>
            <a:custGeom>
              <a:rect b="b" l="l" r="r" t="t"/>
              <a:pathLst>
                <a:path extrusionOk="0" h="15396" w="9840">
                  <a:moveTo>
                    <a:pt x="4908" y="0"/>
                  </a:moveTo>
                  <a:cubicBezTo>
                    <a:pt x="3232" y="0"/>
                    <a:pt x="1557" y="358"/>
                    <a:pt x="1" y="1078"/>
                  </a:cubicBezTo>
                  <a:lnTo>
                    <a:pt x="1" y="15396"/>
                  </a:lnTo>
                  <a:cubicBezTo>
                    <a:pt x="1788" y="14681"/>
                    <a:pt x="3680" y="14323"/>
                    <a:pt x="5593" y="14323"/>
                  </a:cubicBezTo>
                  <a:cubicBezTo>
                    <a:pt x="5649" y="14323"/>
                    <a:pt x="5705" y="14322"/>
                    <a:pt x="5761" y="14322"/>
                  </a:cubicBezTo>
                  <a:cubicBezTo>
                    <a:pt x="7154" y="14322"/>
                    <a:pt x="8526" y="14573"/>
                    <a:pt x="9840" y="15038"/>
                  </a:cubicBezTo>
                  <a:lnTo>
                    <a:pt x="9840" y="1141"/>
                  </a:lnTo>
                  <a:cubicBezTo>
                    <a:pt x="9840" y="1099"/>
                    <a:pt x="9798" y="1057"/>
                    <a:pt x="9756" y="1036"/>
                  </a:cubicBezTo>
                  <a:cubicBezTo>
                    <a:pt x="8212" y="347"/>
                    <a:pt x="6559" y="0"/>
                    <a:pt x="490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62"/>
            <p:cNvSpPr/>
            <p:nvPr/>
          </p:nvSpPr>
          <p:spPr>
            <a:xfrm>
              <a:off x="4137547" y="1766430"/>
              <a:ext cx="25828" cy="58003"/>
            </a:xfrm>
            <a:custGeom>
              <a:rect b="b" l="l" r="r" t="t"/>
              <a:pathLst>
                <a:path extrusionOk="0" h="3874" w="1725">
                  <a:moveTo>
                    <a:pt x="1725" y="0"/>
                  </a:moveTo>
                  <a:cubicBezTo>
                    <a:pt x="1136" y="148"/>
                    <a:pt x="547" y="379"/>
                    <a:pt x="1" y="631"/>
                  </a:cubicBezTo>
                  <a:lnTo>
                    <a:pt x="1" y="3743"/>
                  </a:lnTo>
                  <a:cubicBezTo>
                    <a:pt x="1" y="3819"/>
                    <a:pt x="67" y="3873"/>
                    <a:pt x="127" y="3873"/>
                  </a:cubicBezTo>
                  <a:cubicBezTo>
                    <a:pt x="150" y="3873"/>
                    <a:pt x="172" y="3865"/>
                    <a:pt x="190" y="3848"/>
                  </a:cubicBezTo>
                  <a:lnTo>
                    <a:pt x="799" y="3364"/>
                  </a:lnTo>
                  <a:cubicBezTo>
                    <a:pt x="821" y="3343"/>
                    <a:pt x="847" y="3333"/>
                    <a:pt x="876" y="3333"/>
                  </a:cubicBezTo>
                  <a:cubicBezTo>
                    <a:pt x="905" y="3333"/>
                    <a:pt x="936" y="3343"/>
                    <a:pt x="968" y="3364"/>
                  </a:cubicBezTo>
                  <a:lnTo>
                    <a:pt x="1514" y="3827"/>
                  </a:lnTo>
                  <a:cubicBezTo>
                    <a:pt x="1541" y="3847"/>
                    <a:pt x="1573" y="3857"/>
                    <a:pt x="1603" y="3857"/>
                  </a:cubicBezTo>
                  <a:cubicBezTo>
                    <a:pt x="1666" y="3857"/>
                    <a:pt x="1725" y="3814"/>
                    <a:pt x="1725" y="3743"/>
                  </a:cubicBezTo>
                  <a:lnTo>
                    <a:pt x="172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44" name="Shape 244"/>
        <p:cNvGrpSpPr/>
        <p:nvPr/>
      </p:nvGrpSpPr>
      <p:grpSpPr>
        <a:xfrm>
          <a:off x="0" y="0"/>
          <a:ext cx="0" cy="0"/>
          <a:chOff x="0" y="0"/>
          <a:chExt cx="0" cy="0"/>
        </a:xfrm>
      </p:grpSpPr>
      <p:sp>
        <p:nvSpPr>
          <p:cNvPr id="245" name="Google Shape;245;p27"/>
          <p:cNvSpPr txBox="1"/>
          <p:nvPr>
            <p:ph type="title"/>
          </p:nvPr>
        </p:nvSpPr>
        <p:spPr>
          <a:xfrm>
            <a:off x="714125" y="544231"/>
            <a:ext cx="7715700" cy="365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800">
                <a:latin typeface="Berkshire Swash"/>
                <a:ea typeface="Berkshire Swash"/>
                <a:cs typeface="Berkshire Swash"/>
                <a:sym typeface="Berkshire Swash"/>
              </a:rPr>
              <a:t>Agenda</a:t>
            </a:r>
            <a:endParaRPr sz="3800">
              <a:latin typeface="Berkshire Swash"/>
              <a:ea typeface="Berkshire Swash"/>
              <a:cs typeface="Berkshire Swash"/>
              <a:sym typeface="Berkshire Swash"/>
            </a:endParaRPr>
          </a:p>
        </p:txBody>
      </p:sp>
      <p:sp>
        <p:nvSpPr>
          <p:cNvPr id="246" name="Google Shape;246;p27"/>
          <p:cNvSpPr txBox="1"/>
          <p:nvPr>
            <p:ph idx="2" type="title"/>
          </p:nvPr>
        </p:nvSpPr>
        <p:spPr>
          <a:xfrm>
            <a:off x="3481600" y="1372350"/>
            <a:ext cx="5102700" cy="3001200"/>
          </a:xfrm>
          <a:prstGeom prst="rect">
            <a:avLst/>
          </a:prstGeom>
        </p:spPr>
        <p:txBody>
          <a:bodyPr anchorCtr="0" anchor="ctr" bIns="91425" lIns="91425" spcFirstLastPara="1" rIns="91425" wrap="square" tIns="91425">
            <a:noAutofit/>
          </a:bodyPr>
          <a:lstStyle/>
          <a:p>
            <a:pPr indent="-342900" lvl="0" marL="457200" rtl="0" algn="l">
              <a:spcBef>
                <a:spcPts val="0"/>
              </a:spcBef>
              <a:spcAft>
                <a:spcPts val="0"/>
              </a:spcAft>
              <a:buSzPts val="1800"/>
              <a:buChar char="●"/>
            </a:pPr>
            <a:r>
              <a:rPr lang="en"/>
              <a:t>Book 1: Financial </a:t>
            </a:r>
            <a:r>
              <a:rPr lang="en"/>
              <a:t>Literacy</a:t>
            </a:r>
            <a:endParaRPr/>
          </a:p>
          <a:p>
            <a:pPr indent="0" lvl="0" marL="457200" rtl="0" algn="l">
              <a:spcBef>
                <a:spcPts val="0"/>
              </a:spcBef>
              <a:spcAft>
                <a:spcPts val="0"/>
              </a:spcAft>
              <a:buNone/>
            </a:pPr>
            <a:r>
              <a:t/>
            </a:r>
            <a:endParaRPr/>
          </a:p>
          <a:p>
            <a:pPr indent="-342900" lvl="0" marL="457200" rtl="0" algn="l">
              <a:spcBef>
                <a:spcPts val="0"/>
              </a:spcBef>
              <a:spcAft>
                <a:spcPts val="0"/>
              </a:spcAft>
              <a:buSzPts val="1800"/>
              <a:buChar char="●"/>
            </a:pPr>
            <a:r>
              <a:rPr lang="en"/>
              <a:t>Book 2: Scarcity</a:t>
            </a:r>
            <a:endParaRPr/>
          </a:p>
          <a:p>
            <a:pPr indent="0" lvl="0" marL="457200" rtl="0" algn="l">
              <a:spcBef>
                <a:spcPts val="0"/>
              </a:spcBef>
              <a:spcAft>
                <a:spcPts val="0"/>
              </a:spcAft>
              <a:buNone/>
            </a:pPr>
            <a:r>
              <a:t/>
            </a:r>
            <a:endParaRPr/>
          </a:p>
          <a:p>
            <a:pPr indent="-342900" lvl="0" marL="457200" rtl="0" algn="l">
              <a:spcBef>
                <a:spcPts val="0"/>
              </a:spcBef>
              <a:spcAft>
                <a:spcPts val="0"/>
              </a:spcAft>
              <a:buSzPts val="1800"/>
              <a:buChar char="●"/>
            </a:pPr>
            <a:r>
              <a:rPr lang="en"/>
              <a:t>Book 3: Markets and Resources</a:t>
            </a:r>
            <a:endParaRPr/>
          </a:p>
          <a:p>
            <a:pPr indent="0" lvl="0" marL="457200" rtl="0" algn="l">
              <a:spcBef>
                <a:spcPts val="0"/>
              </a:spcBef>
              <a:spcAft>
                <a:spcPts val="0"/>
              </a:spcAft>
              <a:buNone/>
            </a:pPr>
            <a:r>
              <a:t/>
            </a:r>
            <a:endParaRPr/>
          </a:p>
          <a:p>
            <a:pPr indent="-342900" lvl="0" marL="457200" rtl="0" algn="l">
              <a:spcBef>
                <a:spcPts val="0"/>
              </a:spcBef>
              <a:spcAft>
                <a:spcPts val="0"/>
              </a:spcAft>
              <a:buSzPts val="1800"/>
              <a:buChar char="●"/>
            </a:pPr>
            <a:r>
              <a:rPr lang="en"/>
              <a:t>Book 4: Economic Indicators </a:t>
            </a:r>
            <a:endParaRPr/>
          </a:p>
          <a:p>
            <a:pPr indent="0" lvl="0" marL="457200" rtl="0" algn="l">
              <a:spcBef>
                <a:spcPts val="0"/>
              </a:spcBef>
              <a:spcAft>
                <a:spcPts val="0"/>
              </a:spcAft>
              <a:buNone/>
            </a:pPr>
            <a:r>
              <a:t/>
            </a:r>
            <a:endParaRPr/>
          </a:p>
          <a:p>
            <a:pPr indent="-342900" lvl="0" marL="457200" rtl="0" algn="l">
              <a:spcBef>
                <a:spcPts val="0"/>
              </a:spcBef>
              <a:spcAft>
                <a:spcPts val="0"/>
              </a:spcAft>
              <a:buSzPts val="1800"/>
              <a:buChar char="●"/>
            </a:pPr>
            <a:r>
              <a:rPr lang="en"/>
              <a:t>Book 5: Trade</a:t>
            </a:r>
            <a:endParaRPr/>
          </a:p>
        </p:txBody>
      </p:sp>
      <p:grpSp>
        <p:nvGrpSpPr>
          <p:cNvPr id="247" name="Google Shape;247;p27"/>
          <p:cNvGrpSpPr/>
          <p:nvPr/>
        </p:nvGrpSpPr>
        <p:grpSpPr>
          <a:xfrm>
            <a:off x="303668" y="1219837"/>
            <a:ext cx="3120368" cy="3624751"/>
            <a:chOff x="9144000" y="840363"/>
            <a:chExt cx="1618700" cy="1880350"/>
          </a:xfrm>
        </p:grpSpPr>
        <p:sp>
          <p:nvSpPr>
            <p:cNvPr id="248" name="Google Shape;248;p27"/>
            <p:cNvSpPr/>
            <p:nvPr/>
          </p:nvSpPr>
          <p:spPr>
            <a:xfrm>
              <a:off x="10502475" y="1331363"/>
              <a:ext cx="88425" cy="92575"/>
            </a:xfrm>
            <a:custGeom>
              <a:rect b="b" l="l" r="r" t="t"/>
              <a:pathLst>
                <a:path extrusionOk="0" h="3703" w="3537">
                  <a:moveTo>
                    <a:pt x="1435" y="0"/>
                  </a:moveTo>
                  <a:cubicBezTo>
                    <a:pt x="1368" y="901"/>
                    <a:pt x="935" y="1501"/>
                    <a:pt x="1" y="1668"/>
                  </a:cubicBezTo>
                  <a:cubicBezTo>
                    <a:pt x="34" y="1768"/>
                    <a:pt x="67" y="1868"/>
                    <a:pt x="67" y="2002"/>
                  </a:cubicBezTo>
                  <a:cubicBezTo>
                    <a:pt x="701" y="2068"/>
                    <a:pt x="1068" y="2469"/>
                    <a:pt x="1235" y="3036"/>
                  </a:cubicBezTo>
                  <a:lnTo>
                    <a:pt x="1235" y="3069"/>
                  </a:lnTo>
                  <a:cubicBezTo>
                    <a:pt x="1268" y="3136"/>
                    <a:pt x="1335" y="3236"/>
                    <a:pt x="1368" y="3336"/>
                  </a:cubicBezTo>
                  <a:cubicBezTo>
                    <a:pt x="1402" y="3469"/>
                    <a:pt x="1402" y="3569"/>
                    <a:pt x="1435" y="3703"/>
                  </a:cubicBezTo>
                  <a:cubicBezTo>
                    <a:pt x="2069" y="3136"/>
                    <a:pt x="2269" y="2135"/>
                    <a:pt x="3537" y="1802"/>
                  </a:cubicBezTo>
                  <a:cubicBezTo>
                    <a:pt x="2236" y="1535"/>
                    <a:pt x="2102" y="501"/>
                    <a:pt x="1435" y="34"/>
                  </a:cubicBezTo>
                  <a:lnTo>
                    <a:pt x="1435" y="0"/>
                  </a:lnTo>
                  <a:close/>
                </a:path>
              </a:pathLst>
            </a:custGeom>
            <a:solidFill>
              <a:srgbClr val="ECEC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27"/>
            <p:cNvSpPr/>
            <p:nvPr/>
          </p:nvSpPr>
          <p:spPr>
            <a:xfrm>
              <a:off x="9305800" y="1579038"/>
              <a:ext cx="944025" cy="894825"/>
            </a:xfrm>
            <a:custGeom>
              <a:rect b="b" l="l" r="r" t="t"/>
              <a:pathLst>
                <a:path extrusionOk="0" h="35793" w="37761">
                  <a:moveTo>
                    <a:pt x="12303" y="1"/>
                  </a:moveTo>
                  <a:cubicBezTo>
                    <a:pt x="11948" y="1"/>
                    <a:pt x="11639" y="246"/>
                    <a:pt x="11275" y="667"/>
                  </a:cubicBezTo>
                  <a:cubicBezTo>
                    <a:pt x="9173" y="3169"/>
                    <a:pt x="7005" y="5638"/>
                    <a:pt x="4904" y="8139"/>
                  </a:cubicBezTo>
                  <a:cubicBezTo>
                    <a:pt x="3236" y="10074"/>
                    <a:pt x="1401" y="11809"/>
                    <a:pt x="0" y="13944"/>
                  </a:cubicBezTo>
                  <a:cubicBezTo>
                    <a:pt x="400" y="14978"/>
                    <a:pt x="1334" y="15545"/>
                    <a:pt x="2102" y="16212"/>
                  </a:cubicBezTo>
                  <a:cubicBezTo>
                    <a:pt x="9507" y="22383"/>
                    <a:pt x="16846" y="28688"/>
                    <a:pt x="24251" y="34859"/>
                  </a:cubicBezTo>
                  <a:cubicBezTo>
                    <a:pt x="24718" y="35125"/>
                    <a:pt x="24985" y="35659"/>
                    <a:pt x="25518" y="35793"/>
                  </a:cubicBezTo>
                  <a:cubicBezTo>
                    <a:pt x="26085" y="35726"/>
                    <a:pt x="26352" y="35292"/>
                    <a:pt x="26686" y="34925"/>
                  </a:cubicBezTo>
                  <a:cubicBezTo>
                    <a:pt x="29354" y="31957"/>
                    <a:pt x="31956" y="28888"/>
                    <a:pt x="34558" y="25852"/>
                  </a:cubicBezTo>
                  <a:cubicBezTo>
                    <a:pt x="35626" y="24618"/>
                    <a:pt x="36960" y="23584"/>
                    <a:pt x="37527" y="21983"/>
                  </a:cubicBezTo>
                  <a:cubicBezTo>
                    <a:pt x="37760" y="21382"/>
                    <a:pt x="37527" y="20982"/>
                    <a:pt x="37060" y="20582"/>
                  </a:cubicBezTo>
                  <a:cubicBezTo>
                    <a:pt x="29088" y="13877"/>
                    <a:pt x="21149" y="7139"/>
                    <a:pt x="13210" y="434"/>
                  </a:cubicBezTo>
                  <a:cubicBezTo>
                    <a:pt x="12854" y="136"/>
                    <a:pt x="12566" y="1"/>
                    <a:pt x="1230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27"/>
            <p:cNvSpPr/>
            <p:nvPr/>
          </p:nvSpPr>
          <p:spPr>
            <a:xfrm>
              <a:off x="9144000" y="1927613"/>
              <a:ext cx="782250" cy="735550"/>
            </a:xfrm>
            <a:custGeom>
              <a:rect b="b" l="l" r="r" t="t"/>
              <a:pathLst>
                <a:path extrusionOk="0" h="29422" w="31290">
                  <a:moveTo>
                    <a:pt x="6472" y="1"/>
                  </a:moveTo>
                  <a:cubicBezTo>
                    <a:pt x="6239" y="201"/>
                    <a:pt x="5938" y="368"/>
                    <a:pt x="5738" y="601"/>
                  </a:cubicBezTo>
                  <a:cubicBezTo>
                    <a:pt x="4337" y="2202"/>
                    <a:pt x="3070" y="3903"/>
                    <a:pt x="1602" y="5404"/>
                  </a:cubicBezTo>
                  <a:cubicBezTo>
                    <a:pt x="1" y="7072"/>
                    <a:pt x="134" y="8140"/>
                    <a:pt x="1836" y="9674"/>
                  </a:cubicBezTo>
                  <a:cubicBezTo>
                    <a:pt x="2903" y="10608"/>
                    <a:pt x="4004" y="11476"/>
                    <a:pt x="5071" y="12376"/>
                  </a:cubicBezTo>
                  <a:cubicBezTo>
                    <a:pt x="7573" y="14478"/>
                    <a:pt x="10108" y="16546"/>
                    <a:pt x="12543" y="18681"/>
                  </a:cubicBezTo>
                  <a:cubicBezTo>
                    <a:pt x="14378" y="20315"/>
                    <a:pt x="16346" y="21816"/>
                    <a:pt x="18181" y="23384"/>
                  </a:cubicBezTo>
                  <a:cubicBezTo>
                    <a:pt x="20582" y="25452"/>
                    <a:pt x="22884" y="27587"/>
                    <a:pt x="25486" y="29422"/>
                  </a:cubicBezTo>
                  <a:cubicBezTo>
                    <a:pt x="25853" y="27520"/>
                    <a:pt x="27020" y="26086"/>
                    <a:pt x="28354" y="24785"/>
                  </a:cubicBezTo>
                  <a:cubicBezTo>
                    <a:pt x="29255" y="23918"/>
                    <a:pt x="29922" y="22884"/>
                    <a:pt x="30689" y="21916"/>
                  </a:cubicBezTo>
                  <a:cubicBezTo>
                    <a:pt x="30990" y="21583"/>
                    <a:pt x="31290" y="21216"/>
                    <a:pt x="30990" y="20715"/>
                  </a:cubicBezTo>
                  <a:cubicBezTo>
                    <a:pt x="26153" y="16579"/>
                    <a:pt x="21316" y="12476"/>
                    <a:pt x="16479" y="8373"/>
                  </a:cubicBezTo>
                  <a:cubicBezTo>
                    <a:pt x="13144" y="5571"/>
                    <a:pt x="9808" y="2803"/>
                    <a:pt x="647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27"/>
            <p:cNvSpPr/>
            <p:nvPr/>
          </p:nvSpPr>
          <p:spPr>
            <a:xfrm>
              <a:off x="9793650" y="2128588"/>
              <a:ext cx="527050" cy="569400"/>
            </a:xfrm>
            <a:custGeom>
              <a:rect b="b" l="l" r="r" t="t"/>
              <a:pathLst>
                <a:path extrusionOk="0" h="22776" w="21082">
                  <a:moveTo>
                    <a:pt x="18013" y="1"/>
                  </a:moveTo>
                  <a:cubicBezTo>
                    <a:pt x="17713" y="268"/>
                    <a:pt x="17413" y="534"/>
                    <a:pt x="17146" y="835"/>
                  </a:cubicBezTo>
                  <a:cubicBezTo>
                    <a:pt x="13410" y="5104"/>
                    <a:pt x="9707" y="9407"/>
                    <a:pt x="6004" y="13677"/>
                  </a:cubicBezTo>
                  <a:cubicBezTo>
                    <a:pt x="5979" y="13675"/>
                    <a:pt x="5953" y="13674"/>
                    <a:pt x="5928" y="13674"/>
                  </a:cubicBezTo>
                  <a:cubicBezTo>
                    <a:pt x="5566" y="13674"/>
                    <a:pt x="5289" y="13894"/>
                    <a:pt x="5070" y="14144"/>
                  </a:cubicBezTo>
                  <a:cubicBezTo>
                    <a:pt x="3669" y="15745"/>
                    <a:pt x="2202" y="17313"/>
                    <a:pt x="867" y="18981"/>
                  </a:cubicBezTo>
                  <a:cubicBezTo>
                    <a:pt x="0" y="20082"/>
                    <a:pt x="134" y="21082"/>
                    <a:pt x="1201" y="22083"/>
                  </a:cubicBezTo>
                  <a:cubicBezTo>
                    <a:pt x="1725" y="22542"/>
                    <a:pt x="2226" y="22776"/>
                    <a:pt x="2730" y="22776"/>
                  </a:cubicBezTo>
                  <a:cubicBezTo>
                    <a:pt x="3251" y="22776"/>
                    <a:pt x="3777" y="22525"/>
                    <a:pt x="4337" y="22016"/>
                  </a:cubicBezTo>
                  <a:cubicBezTo>
                    <a:pt x="4670" y="21716"/>
                    <a:pt x="4970" y="21383"/>
                    <a:pt x="5170" y="20949"/>
                  </a:cubicBezTo>
                  <a:cubicBezTo>
                    <a:pt x="5271" y="20682"/>
                    <a:pt x="5237" y="20382"/>
                    <a:pt x="5037" y="20182"/>
                  </a:cubicBezTo>
                  <a:cubicBezTo>
                    <a:pt x="4337" y="19481"/>
                    <a:pt x="4670" y="18948"/>
                    <a:pt x="5170" y="18314"/>
                  </a:cubicBezTo>
                  <a:cubicBezTo>
                    <a:pt x="5492" y="17912"/>
                    <a:pt x="5813" y="17704"/>
                    <a:pt x="6171" y="17704"/>
                  </a:cubicBezTo>
                  <a:cubicBezTo>
                    <a:pt x="6408" y="17704"/>
                    <a:pt x="6660" y="17795"/>
                    <a:pt x="6938" y="17980"/>
                  </a:cubicBezTo>
                  <a:cubicBezTo>
                    <a:pt x="7030" y="18035"/>
                    <a:pt x="7152" y="18060"/>
                    <a:pt x="7277" y="18060"/>
                  </a:cubicBezTo>
                  <a:cubicBezTo>
                    <a:pt x="7379" y="18060"/>
                    <a:pt x="7482" y="18044"/>
                    <a:pt x="7572" y="18014"/>
                  </a:cubicBezTo>
                  <a:cubicBezTo>
                    <a:pt x="8339" y="17580"/>
                    <a:pt x="8773" y="16779"/>
                    <a:pt x="9407" y="16246"/>
                  </a:cubicBezTo>
                  <a:cubicBezTo>
                    <a:pt x="12976" y="12109"/>
                    <a:pt x="16545" y="8006"/>
                    <a:pt x="20148" y="3870"/>
                  </a:cubicBezTo>
                  <a:cubicBezTo>
                    <a:pt x="20481" y="3470"/>
                    <a:pt x="21082" y="3103"/>
                    <a:pt x="20782" y="2369"/>
                  </a:cubicBezTo>
                  <a:cubicBezTo>
                    <a:pt x="19848" y="1568"/>
                    <a:pt x="18914" y="801"/>
                    <a:pt x="18013" y="1"/>
                  </a:cubicBezTo>
                  <a:close/>
                </a:path>
              </a:pathLst>
            </a:custGeom>
            <a:solidFill>
              <a:srgbClr val="F7F7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27"/>
            <p:cNvSpPr/>
            <p:nvPr/>
          </p:nvSpPr>
          <p:spPr>
            <a:xfrm>
              <a:off x="10021300" y="2182338"/>
              <a:ext cx="324425" cy="364100"/>
            </a:xfrm>
            <a:custGeom>
              <a:rect b="b" l="l" r="r" t="t"/>
              <a:pathLst>
                <a:path extrusionOk="0" h="14564" w="12977">
                  <a:moveTo>
                    <a:pt x="12340" y="1"/>
                  </a:moveTo>
                  <a:cubicBezTo>
                    <a:pt x="12125" y="1"/>
                    <a:pt x="11895" y="139"/>
                    <a:pt x="11676" y="219"/>
                  </a:cubicBezTo>
                  <a:cubicBezTo>
                    <a:pt x="11008" y="1020"/>
                    <a:pt x="10375" y="1854"/>
                    <a:pt x="9708" y="2654"/>
                  </a:cubicBezTo>
                  <a:cubicBezTo>
                    <a:pt x="6472" y="6390"/>
                    <a:pt x="3236" y="10126"/>
                    <a:pt x="1" y="13896"/>
                  </a:cubicBezTo>
                  <a:cubicBezTo>
                    <a:pt x="56" y="14309"/>
                    <a:pt x="225" y="14563"/>
                    <a:pt x="584" y="14563"/>
                  </a:cubicBezTo>
                  <a:cubicBezTo>
                    <a:pt x="659" y="14563"/>
                    <a:pt x="742" y="14552"/>
                    <a:pt x="835" y="14529"/>
                  </a:cubicBezTo>
                  <a:cubicBezTo>
                    <a:pt x="4671" y="10126"/>
                    <a:pt x="8507" y="5723"/>
                    <a:pt x="12343" y="1320"/>
                  </a:cubicBezTo>
                  <a:cubicBezTo>
                    <a:pt x="12610" y="1020"/>
                    <a:pt x="12977" y="686"/>
                    <a:pt x="12743" y="252"/>
                  </a:cubicBezTo>
                  <a:cubicBezTo>
                    <a:pt x="12622" y="64"/>
                    <a:pt x="12485" y="1"/>
                    <a:pt x="1234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27"/>
            <p:cNvSpPr/>
            <p:nvPr/>
          </p:nvSpPr>
          <p:spPr>
            <a:xfrm>
              <a:off x="9766950" y="2445488"/>
              <a:ext cx="176825" cy="275225"/>
            </a:xfrm>
            <a:custGeom>
              <a:rect b="b" l="l" r="r" t="t"/>
              <a:pathLst>
                <a:path extrusionOk="0" h="11009" w="7073">
                  <a:moveTo>
                    <a:pt x="6072" y="0"/>
                  </a:moveTo>
                  <a:cubicBezTo>
                    <a:pt x="4938" y="1768"/>
                    <a:pt x="3537" y="3370"/>
                    <a:pt x="2102" y="4937"/>
                  </a:cubicBezTo>
                  <a:cubicBezTo>
                    <a:pt x="1135" y="5971"/>
                    <a:pt x="1" y="7039"/>
                    <a:pt x="568" y="8707"/>
                  </a:cubicBezTo>
                  <a:cubicBezTo>
                    <a:pt x="1035" y="9174"/>
                    <a:pt x="1535" y="9674"/>
                    <a:pt x="2035" y="10108"/>
                  </a:cubicBezTo>
                  <a:cubicBezTo>
                    <a:pt x="2701" y="10709"/>
                    <a:pt x="3320" y="11009"/>
                    <a:pt x="3925" y="11009"/>
                  </a:cubicBezTo>
                  <a:cubicBezTo>
                    <a:pt x="4564" y="11009"/>
                    <a:pt x="5188" y="10675"/>
                    <a:pt x="5838" y="10008"/>
                  </a:cubicBezTo>
                  <a:cubicBezTo>
                    <a:pt x="6272" y="9607"/>
                    <a:pt x="6605" y="9107"/>
                    <a:pt x="6972" y="8673"/>
                  </a:cubicBezTo>
                  <a:cubicBezTo>
                    <a:pt x="7030" y="8124"/>
                    <a:pt x="6763" y="7926"/>
                    <a:pt x="6343" y="7926"/>
                  </a:cubicBezTo>
                  <a:cubicBezTo>
                    <a:pt x="6278" y="7926"/>
                    <a:pt x="6210" y="7931"/>
                    <a:pt x="6138" y="7939"/>
                  </a:cubicBezTo>
                  <a:cubicBezTo>
                    <a:pt x="5805" y="8306"/>
                    <a:pt x="5438" y="8673"/>
                    <a:pt x="5138" y="9040"/>
                  </a:cubicBezTo>
                  <a:cubicBezTo>
                    <a:pt x="4721" y="9557"/>
                    <a:pt x="4312" y="9791"/>
                    <a:pt x="3895" y="9791"/>
                  </a:cubicBezTo>
                  <a:cubicBezTo>
                    <a:pt x="3478" y="9791"/>
                    <a:pt x="3053" y="9557"/>
                    <a:pt x="2603" y="9140"/>
                  </a:cubicBezTo>
                  <a:cubicBezTo>
                    <a:pt x="1468" y="8106"/>
                    <a:pt x="1368" y="7639"/>
                    <a:pt x="2269" y="6538"/>
                  </a:cubicBezTo>
                  <a:cubicBezTo>
                    <a:pt x="3870" y="4704"/>
                    <a:pt x="5471" y="2836"/>
                    <a:pt x="7072" y="1001"/>
                  </a:cubicBezTo>
                  <a:cubicBezTo>
                    <a:pt x="6839" y="534"/>
                    <a:pt x="6539" y="201"/>
                    <a:pt x="6072" y="0"/>
                  </a:cubicBezTo>
                  <a:close/>
                </a:path>
              </a:pathLst>
            </a:custGeom>
            <a:solidFill>
              <a:srgbClr val="6657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27"/>
            <p:cNvSpPr/>
            <p:nvPr/>
          </p:nvSpPr>
          <p:spPr>
            <a:xfrm>
              <a:off x="9887050" y="2557163"/>
              <a:ext cx="146775" cy="159375"/>
            </a:xfrm>
            <a:custGeom>
              <a:rect b="b" l="l" r="r" t="t"/>
              <a:pathLst>
                <a:path extrusionOk="0" h="6375" w="5871">
                  <a:moveTo>
                    <a:pt x="2341" y="1"/>
                  </a:moveTo>
                  <a:cubicBezTo>
                    <a:pt x="1807" y="1"/>
                    <a:pt x="1333" y="401"/>
                    <a:pt x="901" y="1171"/>
                  </a:cubicBezTo>
                  <a:cubicBezTo>
                    <a:pt x="834" y="1304"/>
                    <a:pt x="734" y="1404"/>
                    <a:pt x="634" y="1471"/>
                  </a:cubicBezTo>
                  <a:cubicBezTo>
                    <a:pt x="0" y="2005"/>
                    <a:pt x="0" y="2472"/>
                    <a:pt x="767" y="2939"/>
                  </a:cubicBezTo>
                  <a:cubicBezTo>
                    <a:pt x="1001" y="3072"/>
                    <a:pt x="1134" y="3306"/>
                    <a:pt x="1334" y="3506"/>
                  </a:cubicBezTo>
                  <a:cubicBezTo>
                    <a:pt x="1668" y="3639"/>
                    <a:pt x="2002" y="3839"/>
                    <a:pt x="2168" y="4206"/>
                  </a:cubicBezTo>
                  <a:cubicBezTo>
                    <a:pt x="3136" y="4907"/>
                    <a:pt x="4103" y="5607"/>
                    <a:pt x="5170" y="6375"/>
                  </a:cubicBezTo>
                  <a:cubicBezTo>
                    <a:pt x="5271" y="5607"/>
                    <a:pt x="5337" y="5040"/>
                    <a:pt x="5437" y="4473"/>
                  </a:cubicBezTo>
                  <a:cubicBezTo>
                    <a:pt x="5604" y="3372"/>
                    <a:pt x="5871" y="2238"/>
                    <a:pt x="4637" y="1504"/>
                  </a:cubicBezTo>
                  <a:cubicBezTo>
                    <a:pt x="4603" y="904"/>
                    <a:pt x="4170" y="804"/>
                    <a:pt x="3703" y="737"/>
                  </a:cubicBezTo>
                  <a:cubicBezTo>
                    <a:pt x="3207" y="242"/>
                    <a:pt x="2756" y="1"/>
                    <a:pt x="2341" y="1"/>
                  </a:cubicBezTo>
                  <a:close/>
                </a:path>
              </a:pathLst>
            </a:custGeom>
            <a:solidFill>
              <a:srgbClr val="9B74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27"/>
            <p:cNvSpPr/>
            <p:nvPr/>
          </p:nvSpPr>
          <p:spPr>
            <a:xfrm>
              <a:off x="9979600" y="2529713"/>
              <a:ext cx="62575" cy="65075"/>
            </a:xfrm>
            <a:custGeom>
              <a:rect b="b" l="l" r="r" t="t"/>
              <a:pathLst>
                <a:path extrusionOk="0" h="2603" w="2503">
                  <a:moveTo>
                    <a:pt x="1669" y="1"/>
                  </a:moveTo>
                  <a:cubicBezTo>
                    <a:pt x="1135" y="601"/>
                    <a:pt x="568" y="1235"/>
                    <a:pt x="1" y="1835"/>
                  </a:cubicBezTo>
                  <a:cubicBezTo>
                    <a:pt x="334" y="2069"/>
                    <a:pt x="635" y="2336"/>
                    <a:pt x="935" y="2602"/>
                  </a:cubicBezTo>
                  <a:cubicBezTo>
                    <a:pt x="1468" y="1935"/>
                    <a:pt x="2002" y="1268"/>
                    <a:pt x="2503" y="634"/>
                  </a:cubicBezTo>
                  <a:cubicBezTo>
                    <a:pt x="2236" y="401"/>
                    <a:pt x="1969" y="201"/>
                    <a:pt x="1669" y="1"/>
                  </a:cubicBezTo>
                  <a:close/>
                </a:path>
              </a:pathLst>
            </a:custGeom>
            <a:solidFill>
              <a:srgbClr val="6657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27"/>
            <p:cNvSpPr/>
            <p:nvPr/>
          </p:nvSpPr>
          <p:spPr>
            <a:xfrm>
              <a:off x="10074675" y="840363"/>
              <a:ext cx="132625" cy="170800"/>
            </a:xfrm>
            <a:custGeom>
              <a:rect b="b" l="l" r="r" t="t"/>
              <a:pathLst>
                <a:path extrusionOk="0" h="6832" w="5305">
                  <a:moveTo>
                    <a:pt x="3384" y="0"/>
                  </a:moveTo>
                  <a:cubicBezTo>
                    <a:pt x="3062" y="0"/>
                    <a:pt x="2736" y="60"/>
                    <a:pt x="2402" y="226"/>
                  </a:cubicBezTo>
                  <a:cubicBezTo>
                    <a:pt x="1468" y="393"/>
                    <a:pt x="934" y="1094"/>
                    <a:pt x="768" y="1827"/>
                  </a:cubicBezTo>
                  <a:cubicBezTo>
                    <a:pt x="334" y="3462"/>
                    <a:pt x="0" y="5130"/>
                    <a:pt x="0" y="6831"/>
                  </a:cubicBezTo>
                  <a:cubicBezTo>
                    <a:pt x="634" y="6397"/>
                    <a:pt x="1268" y="5964"/>
                    <a:pt x="1602" y="5263"/>
                  </a:cubicBezTo>
                  <a:cubicBezTo>
                    <a:pt x="2132" y="5538"/>
                    <a:pt x="2674" y="5686"/>
                    <a:pt x="3228" y="5686"/>
                  </a:cubicBezTo>
                  <a:cubicBezTo>
                    <a:pt x="3614" y="5686"/>
                    <a:pt x="4006" y="5614"/>
                    <a:pt x="4404" y="5463"/>
                  </a:cubicBezTo>
                  <a:cubicBezTo>
                    <a:pt x="4704" y="3762"/>
                    <a:pt x="5004" y="2028"/>
                    <a:pt x="5304" y="326"/>
                  </a:cubicBezTo>
                  <a:cubicBezTo>
                    <a:pt x="4659" y="237"/>
                    <a:pt x="4029" y="0"/>
                    <a:pt x="338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27"/>
            <p:cNvSpPr/>
            <p:nvPr/>
          </p:nvSpPr>
          <p:spPr>
            <a:xfrm>
              <a:off x="9973775" y="1484813"/>
              <a:ext cx="129275" cy="162625"/>
            </a:xfrm>
            <a:custGeom>
              <a:rect b="b" l="l" r="r" t="t"/>
              <a:pathLst>
                <a:path extrusionOk="0" h="6505" w="5171">
                  <a:moveTo>
                    <a:pt x="3468" y="0"/>
                  </a:moveTo>
                  <a:cubicBezTo>
                    <a:pt x="3094" y="0"/>
                    <a:pt x="2717" y="62"/>
                    <a:pt x="2335" y="233"/>
                  </a:cubicBezTo>
                  <a:cubicBezTo>
                    <a:pt x="1568" y="400"/>
                    <a:pt x="1201" y="967"/>
                    <a:pt x="801" y="1568"/>
                  </a:cubicBezTo>
                  <a:cubicBezTo>
                    <a:pt x="334" y="3169"/>
                    <a:pt x="34" y="4803"/>
                    <a:pt x="0" y="6505"/>
                  </a:cubicBezTo>
                  <a:cubicBezTo>
                    <a:pt x="367" y="5704"/>
                    <a:pt x="1068" y="5304"/>
                    <a:pt x="1802" y="4937"/>
                  </a:cubicBezTo>
                  <a:cubicBezTo>
                    <a:pt x="2005" y="4892"/>
                    <a:pt x="2206" y="4874"/>
                    <a:pt x="2407" y="4874"/>
                  </a:cubicBezTo>
                  <a:cubicBezTo>
                    <a:pt x="3094" y="4874"/>
                    <a:pt x="3765" y="5085"/>
                    <a:pt x="4437" y="5137"/>
                  </a:cubicBezTo>
                  <a:cubicBezTo>
                    <a:pt x="4670" y="3502"/>
                    <a:pt x="4937" y="1868"/>
                    <a:pt x="5171" y="267"/>
                  </a:cubicBezTo>
                  <a:cubicBezTo>
                    <a:pt x="4605" y="146"/>
                    <a:pt x="4040" y="0"/>
                    <a:pt x="346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27"/>
            <p:cNvSpPr/>
            <p:nvPr/>
          </p:nvSpPr>
          <p:spPr>
            <a:xfrm>
              <a:off x="10051325" y="1009613"/>
              <a:ext cx="127625" cy="148300"/>
            </a:xfrm>
            <a:custGeom>
              <a:rect b="b" l="l" r="r" t="t"/>
              <a:pathLst>
                <a:path extrusionOk="0" h="5932" w="5105">
                  <a:moveTo>
                    <a:pt x="3296" y="0"/>
                  </a:moveTo>
                  <a:cubicBezTo>
                    <a:pt x="2965" y="0"/>
                    <a:pt x="2633" y="43"/>
                    <a:pt x="2302" y="161"/>
                  </a:cubicBezTo>
                  <a:cubicBezTo>
                    <a:pt x="1568" y="428"/>
                    <a:pt x="1068" y="895"/>
                    <a:pt x="701" y="1562"/>
                  </a:cubicBezTo>
                  <a:cubicBezTo>
                    <a:pt x="267" y="2996"/>
                    <a:pt x="34" y="4431"/>
                    <a:pt x="0" y="5932"/>
                  </a:cubicBezTo>
                  <a:cubicBezTo>
                    <a:pt x="401" y="5065"/>
                    <a:pt x="1101" y="4531"/>
                    <a:pt x="2035" y="4264"/>
                  </a:cubicBezTo>
                  <a:cubicBezTo>
                    <a:pt x="2162" y="4259"/>
                    <a:pt x="2289" y="4256"/>
                    <a:pt x="2415" y="4256"/>
                  </a:cubicBezTo>
                  <a:cubicBezTo>
                    <a:pt x="3088" y="4256"/>
                    <a:pt x="3758" y="4334"/>
                    <a:pt x="4404" y="4531"/>
                  </a:cubicBezTo>
                  <a:cubicBezTo>
                    <a:pt x="4637" y="3097"/>
                    <a:pt x="4871" y="1662"/>
                    <a:pt x="5104" y="228"/>
                  </a:cubicBezTo>
                  <a:cubicBezTo>
                    <a:pt x="4501" y="142"/>
                    <a:pt x="3899" y="0"/>
                    <a:pt x="329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27"/>
            <p:cNvSpPr/>
            <p:nvPr/>
          </p:nvSpPr>
          <p:spPr>
            <a:xfrm>
              <a:off x="10077175" y="848513"/>
              <a:ext cx="685525" cy="860050"/>
            </a:xfrm>
            <a:custGeom>
              <a:rect b="b" l="l" r="r" t="t"/>
              <a:pathLst>
                <a:path extrusionOk="0" h="34402" w="27421">
                  <a:moveTo>
                    <a:pt x="5204" y="0"/>
                  </a:moveTo>
                  <a:cubicBezTo>
                    <a:pt x="4837" y="234"/>
                    <a:pt x="4671" y="601"/>
                    <a:pt x="4604" y="1001"/>
                  </a:cubicBezTo>
                  <a:cubicBezTo>
                    <a:pt x="4404" y="2335"/>
                    <a:pt x="4103" y="3703"/>
                    <a:pt x="4003" y="5071"/>
                  </a:cubicBezTo>
                  <a:cubicBezTo>
                    <a:pt x="3870" y="5571"/>
                    <a:pt x="3803" y="6105"/>
                    <a:pt x="3770" y="6638"/>
                  </a:cubicBezTo>
                  <a:cubicBezTo>
                    <a:pt x="3436" y="8039"/>
                    <a:pt x="3236" y="9440"/>
                    <a:pt x="3103" y="10875"/>
                  </a:cubicBezTo>
                  <a:cubicBezTo>
                    <a:pt x="2602" y="12976"/>
                    <a:pt x="2369" y="15078"/>
                    <a:pt x="2035" y="17213"/>
                  </a:cubicBezTo>
                  <a:cubicBezTo>
                    <a:pt x="1602" y="19981"/>
                    <a:pt x="1068" y="22750"/>
                    <a:pt x="768" y="25552"/>
                  </a:cubicBezTo>
                  <a:cubicBezTo>
                    <a:pt x="401" y="26920"/>
                    <a:pt x="267" y="28321"/>
                    <a:pt x="67" y="29688"/>
                  </a:cubicBezTo>
                  <a:cubicBezTo>
                    <a:pt x="1" y="30022"/>
                    <a:pt x="34" y="30355"/>
                    <a:pt x="234" y="30656"/>
                  </a:cubicBezTo>
                  <a:cubicBezTo>
                    <a:pt x="634" y="31056"/>
                    <a:pt x="1168" y="31089"/>
                    <a:pt x="1702" y="31189"/>
                  </a:cubicBezTo>
                  <a:cubicBezTo>
                    <a:pt x="8273" y="32223"/>
                    <a:pt x="14844" y="33291"/>
                    <a:pt x="21449" y="34325"/>
                  </a:cubicBezTo>
                  <a:cubicBezTo>
                    <a:pt x="21661" y="34363"/>
                    <a:pt x="21873" y="34402"/>
                    <a:pt x="22085" y="34402"/>
                  </a:cubicBezTo>
                  <a:cubicBezTo>
                    <a:pt x="22240" y="34402"/>
                    <a:pt x="22395" y="34381"/>
                    <a:pt x="22550" y="34325"/>
                  </a:cubicBezTo>
                  <a:cubicBezTo>
                    <a:pt x="24118" y="24385"/>
                    <a:pt x="25719" y="14444"/>
                    <a:pt x="27320" y="4504"/>
                  </a:cubicBezTo>
                  <a:cubicBezTo>
                    <a:pt x="27420" y="3803"/>
                    <a:pt x="27220" y="3470"/>
                    <a:pt x="26486" y="3336"/>
                  </a:cubicBezTo>
                  <a:cubicBezTo>
                    <a:pt x="19414" y="2235"/>
                    <a:pt x="12309" y="1135"/>
                    <a:pt x="520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27"/>
            <p:cNvSpPr/>
            <p:nvPr/>
          </p:nvSpPr>
          <p:spPr>
            <a:xfrm>
              <a:off x="9992125" y="1107013"/>
              <a:ext cx="170125" cy="527075"/>
            </a:xfrm>
            <a:custGeom>
              <a:rect b="b" l="l" r="r" t="t"/>
              <a:pathLst>
                <a:path extrusionOk="0" h="21083" w="6805">
                  <a:moveTo>
                    <a:pt x="5197" y="0"/>
                  </a:moveTo>
                  <a:cubicBezTo>
                    <a:pt x="4197" y="0"/>
                    <a:pt x="3104" y="481"/>
                    <a:pt x="2635" y="1235"/>
                  </a:cubicBezTo>
                  <a:cubicBezTo>
                    <a:pt x="1234" y="6372"/>
                    <a:pt x="867" y="11276"/>
                    <a:pt x="0" y="16380"/>
                  </a:cubicBezTo>
                  <a:cubicBezTo>
                    <a:pt x="6305" y="13277"/>
                    <a:pt x="3269" y="21083"/>
                    <a:pt x="6805" y="635"/>
                  </a:cubicBezTo>
                  <a:cubicBezTo>
                    <a:pt x="6429" y="194"/>
                    <a:pt x="5832" y="0"/>
                    <a:pt x="519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27"/>
            <p:cNvSpPr/>
            <p:nvPr/>
          </p:nvSpPr>
          <p:spPr>
            <a:xfrm>
              <a:off x="9952075" y="1599138"/>
              <a:ext cx="688850" cy="253175"/>
            </a:xfrm>
            <a:custGeom>
              <a:rect b="b" l="l" r="r" t="t"/>
              <a:pathLst>
                <a:path extrusionOk="0" h="10127" w="27554">
                  <a:moveTo>
                    <a:pt x="3689" y="1"/>
                  </a:moveTo>
                  <a:cubicBezTo>
                    <a:pt x="3400" y="1"/>
                    <a:pt x="3103" y="30"/>
                    <a:pt x="2803" y="64"/>
                  </a:cubicBezTo>
                  <a:cubicBezTo>
                    <a:pt x="1936" y="464"/>
                    <a:pt x="968" y="731"/>
                    <a:pt x="868" y="1932"/>
                  </a:cubicBezTo>
                  <a:cubicBezTo>
                    <a:pt x="1" y="4066"/>
                    <a:pt x="835" y="6101"/>
                    <a:pt x="2803" y="6435"/>
                  </a:cubicBezTo>
                  <a:cubicBezTo>
                    <a:pt x="10475" y="7669"/>
                    <a:pt x="18147" y="8870"/>
                    <a:pt x="25819" y="10104"/>
                  </a:cubicBezTo>
                  <a:cubicBezTo>
                    <a:pt x="25919" y="10119"/>
                    <a:pt x="26009" y="10127"/>
                    <a:pt x="26091" y="10127"/>
                  </a:cubicBezTo>
                  <a:cubicBezTo>
                    <a:pt x="26560" y="10127"/>
                    <a:pt x="26753" y="9881"/>
                    <a:pt x="26753" y="9370"/>
                  </a:cubicBezTo>
                  <a:cubicBezTo>
                    <a:pt x="26520" y="9003"/>
                    <a:pt x="26420" y="8536"/>
                    <a:pt x="25986" y="8336"/>
                  </a:cubicBezTo>
                  <a:cubicBezTo>
                    <a:pt x="25886" y="8370"/>
                    <a:pt x="25819" y="8403"/>
                    <a:pt x="25753" y="8470"/>
                  </a:cubicBezTo>
                  <a:cubicBezTo>
                    <a:pt x="25605" y="8636"/>
                    <a:pt x="25436" y="8679"/>
                    <a:pt x="25259" y="8679"/>
                  </a:cubicBezTo>
                  <a:cubicBezTo>
                    <a:pt x="25116" y="8679"/>
                    <a:pt x="24967" y="8651"/>
                    <a:pt x="24819" y="8636"/>
                  </a:cubicBezTo>
                  <a:cubicBezTo>
                    <a:pt x="24352" y="8603"/>
                    <a:pt x="23885" y="8436"/>
                    <a:pt x="23418" y="8436"/>
                  </a:cubicBezTo>
                  <a:cubicBezTo>
                    <a:pt x="18314" y="7669"/>
                    <a:pt x="13244" y="6802"/>
                    <a:pt x="8140" y="6068"/>
                  </a:cubicBezTo>
                  <a:cubicBezTo>
                    <a:pt x="8023" y="6156"/>
                    <a:pt x="7921" y="6191"/>
                    <a:pt x="7831" y="6191"/>
                  </a:cubicBezTo>
                  <a:cubicBezTo>
                    <a:pt x="7509" y="6191"/>
                    <a:pt x="7318" y="5753"/>
                    <a:pt x="7006" y="5701"/>
                  </a:cubicBezTo>
                  <a:cubicBezTo>
                    <a:pt x="6572" y="5568"/>
                    <a:pt x="6105" y="5501"/>
                    <a:pt x="5638" y="5467"/>
                  </a:cubicBezTo>
                  <a:cubicBezTo>
                    <a:pt x="5394" y="5486"/>
                    <a:pt x="5150" y="5579"/>
                    <a:pt x="4917" y="5579"/>
                  </a:cubicBezTo>
                  <a:cubicBezTo>
                    <a:pt x="4737" y="5579"/>
                    <a:pt x="4564" y="5523"/>
                    <a:pt x="4404" y="5334"/>
                  </a:cubicBezTo>
                  <a:cubicBezTo>
                    <a:pt x="4071" y="5134"/>
                    <a:pt x="3670" y="5134"/>
                    <a:pt x="3303" y="5067"/>
                  </a:cubicBezTo>
                  <a:cubicBezTo>
                    <a:pt x="2236" y="4900"/>
                    <a:pt x="1702" y="3933"/>
                    <a:pt x="2069" y="2899"/>
                  </a:cubicBezTo>
                  <a:cubicBezTo>
                    <a:pt x="2169" y="2599"/>
                    <a:pt x="2403" y="2365"/>
                    <a:pt x="2569" y="2098"/>
                  </a:cubicBezTo>
                  <a:cubicBezTo>
                    <a:pt x="2841" y="1807"/>
                    <a:pt x="3147" y="1731"/>
                    <a:pt x="3473" y="1731"/>
                  </a:cubicBezTo>
                  <a:cubicBezTo>
                    <a:pt x="3708" y="1731"/>
                    <a:pt x="3953" y="1770"/>
                    <a:pt x="4204" y="1798"/>
                  </a:cubicBezTo>
                  <a:cubicBezTo>
                    <a:pt x="11576" y="2966"/>
                    <a:pt x="18948" y="4167"/>
                    <a:pt x="26320" y="5334"/>
                  </a:cubicBezTo>
                  <a:cubicBezTo>
                    <a:pt x="26449" y="5364"/>
                    <a:pt x="26575" y="5382"/>
                    <a:pt x="26696" y="5382"/>
                  </a:cubicBezTo>
                  <a:cubicBezTo>
                    <a:pt x="26983" y="5382"/>
                    <a:pt x="27243" y="5282"/>
                    <a:pt x="27454" y="5000"/>
                  </a:cubicBezTo>
                  <a:cubicBezTo>
                    <a:pt x="27487" y="4767"/>
                    <a:pt x="27521" y="4533"/>
                    <a:pt x="27554" y="4300"/>
                  </a:cubicBezTo>
                  <a:cubicBezTo>
                    <a:pt x="27220" y="4000"/>
                    <a:pt x="26753" y="3966"/>
                    <a:pt x="26320" y="3900"/>
                  </a:cubicBezTo>
                  <a:cubicBezTo>
                    <a:pt x="19315" y="2799"/>
                    <a:pt x="12310" y="1665"/>
                    <a:pt x="5305" y="564"/>
                  </a:cubicBezTo>
                  <a:cubicBezTo>
                    <a:pt x="4815" y="119"/>
                    <a:pt x="4267" y="1"/>
                    <a:pt x="368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27"/>
            <p:cNvSpPr/>
            <p:nvPr/>
          </p:nvSpPr>
          <p:spPr>
            <a:xfrm>
              <a:off x="10064675" y="970863"/>
              <a:ext cx="120100" cy="73400"/>
            </a:xfrm>
            <a:custGeom>
              <a:rect b="b" l="l" r="r" t="t"/>
              <a:pathLst>
                <a:path extrusionOk="0" h="2936" w="4804">
                  <a:moveTo>
                    <a:pt x="3149" y="1"/>
                  </a:moveTo>
                  <a:cubicBezTo>
                    <a:pt x="1903" y="1"/>
                    <a:pt x="870" y="483"/>
                    <a:pt x="400" y="1611"/>
                  </a:cubicBezTo>
                  <a:cubicBezTo>
                    <a:pt x="200" y="2111"/>
                    <a:pt x="0" y="2812"/>
                    <a:pt x="200" y="2912"/>
                  </a:cubicBezTo>
                  <a:cubicBezTo>
                    <a:pt x="222" y="2928"/>
                    <a:pt x="249" y="2936"/>
                    <a:pt x="279" y="2936"/>
                  </a:cubicBezTo>
                  <a:cubicBezTo>
                    <a:pt x="431" y="2936"/>
                    <a:pt x="672" y="2746"/>
                    <a:pt x="867" y="2578"/>
                  </a:cubicBezTo>
                  <a:cubicBezTo>
                    <a:pt x="1268" y="2078"/>
                    <a:pt x="1835" y="1544"/>
                    <a:pt x="2569" y="1511"/>
                  </a:cubicBezTo>
                  <a:cubicBezTo>
                    <a:pt x="2594" y="1510"/>
                    <a:pt x="2618" y="1509"/>
                    <a:pt x="2643" y="1509"/>
                  </a:cubicBezTo>
                  <a:cubicBezTo>
                    <a:pt x="3224" y="1509"/>
                    <a:pt x="3630" y="1807"/>
                    <a:pt x="4001" y="1807"/>
                  </a:cubicBezTo>
                  <a:cubicBezTo>
                    <a:pt x="4092" y="1807"/>
                    <a:pt x="4181" y="1789"/>
                    <a:pt x="4270" y="1744"/>
                  </a:cubicBezTo>
                  <a:cubicBezTo>
                    <a:pt x="4537" y="1611"/>
                    <a:pt x="4804" y="1244"/>
                    <a:pt x="4804" y="243"/>
                  </a:cubicBezTo>
                  <a:cubicBezTo>
                    <a:pt x="4232" y="86"/>
                    <a:pt x="3672" y="1"/>
                    <a:pt x="314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27"/>
            <p:cNvSpPr/>
            <p:nvPr/>
          </p:nvSpPr>
          <p:spPr>
            <a:xfrm>
              <a:off x="10596725" y="1724138"/>
              <a:ext cx="41700" cy="108425"/>
            </a:xfrm>
            <a:custGeom>
              <a:rect b="b" l="l" r="r" t="t"/>
              <a:pathLst>
                <a:path extrusionOk="0" h="4337" w="1668">
                  <a:moveTo>
                    <a:pt x="1668" y="0"/>
                  </a:moveTo>
                  <a:cubicBezTo>
                    <a:pt x="1368" y="34"/>
                    <a:pt x="1034" y="67"/>
                    <a:pt x="734" y="101"/>
                  </a:cubicBezTo>
                  <a:cubicBezTo>
                    <a:pt x="467" y="201"/>
                    <a:pt x="367" y="434"/>
                    <a:pt x="334" y="701"/>
                  </a:cubicBezTo>
                  <a:cubicBezTo>
                    <a:pt x="267" y="834"/>
                    <a:pt x="267" y="968"/>
                    <a:pt x="234" y="1135"/>
                  </a:cubicBezTo>
                  <a:cubicBezTo>
                    <a:pt x="200" y="1301"/>
                    <a:pt x="167" y="1502"/>
                    <a:pt x="167" y="1702"/>
                  </a:cubicBezTo>
                  <a:cubicBezTo>
                    <a:pt x="100" y="1902"/>
                    <a:pt x="100" y="2069"/>
                    <a:pt x="67" y="2269"/>
                  </a:cubicBezTo>
                  <a:cubicBezTo>
                    <a:pt x="0" y="2469"/>
                    <a:pt x="0" y="2669"/>
                    <a:pt x="0" y="2869"/>
                  </a:cubicBezTo>
                  <a:cubicBezTo>
                    <a:pt x="0" y="3103"/>
                    <a:pt x="33" y="3303"/>
                    <a:pt x="234" y="3403"/>
                  </a:cubicBezTo>
                  <a:cubicBezTo>
                    <a:pt x="100" y="4003"/>
                    <a:pt x="500" y="4203"/>
                    <a:pt x="967" y="4337"/>
                  </a:cubicBezTo>
                  <a:cubicBezTo>
                    <a:pt x="1201" y="2903"/>
                    <a:pt x="1434" y="1468"/>
                    <a:pt x="166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27"/>
            <p:cNvSpPr/>
            <p:nvPr/>
          </p:nvSpPr>
          <p:spPr>
            <a:xfrm>
              <a:off x="10225625" y="1145088"/>
              <a:ext cx="376125" cy="411175"/>
            </a:xfrm>
            <a:custGeom>
              <a:rect b="b" l="l" r="r" t="t"/>
              <a:pathLst>
                <a:path extrusionOk="0" h="16447" w="15045">
                  <a:moveTo>
                    <a:pt x="3161" y="0"/>
                  </a:moveTo>
                  <a:cubicBezTo>
                    <a:pt x="2467" y="0"/>
                    <a:pt x="2172" y="342"/>
                    <a:pt x="2035" y="1247"/>
                  </a:cubicBezTo>
                  <a:cubicBezTo>
                    <a:pt x="1701" y="3248"/>
                    <a:pt x="1401" y="5250"/>
                    <a:pt x="1068" y="7251"/>
                  </a:cubicBezTo>
                  <a:cubicBezTo>
                    <a:pt x="767" y="9286"/>
                    <a:pt x="434" y="11287"/>
                    <a:pt x="134" y="13322"/>
                  </a:cubicBezTo>
                  <a:cubicBezTo>
                    <a:pt x="0" y="14023"/>
                    <a:pt x="134" y="14590"/>
                    <a:pt x="934" y="14723"/>
                  </a:cubicBezTo>
                  <a:cubicBezTo>
                    <a:pt x="4537" y="15290"/>
                    <a:pt x="8106" y="15857"/>
                    <a:pt x="11708" y="16424"/>
                  </a:cubicBezTo>
                  <a:cubicBezTo>
                    <a:pt x="11793" y="16439"/>
                    <a:pt x="11874" y="16447"/>
                    <a:pt x="11950" y="16447"/>
                  </a:cubicBezTo>
                  <a:cubicBezTo>
                    <a:pt x="12389" y="16447"/>
                    <a:pt x="12696" y="16201"/>
                    <a:pt x="12809" y="15690"/>
                  </a:cubicBezTo>
                  <a:cubicBezTo>
                    <a:pt x="12909" y="15357"/>
                    <a:pt x="13009" y="14990"/>
                    <a:pt x="13076" y="14623"/>
                  </a:cubicBezTo>
                  <a:cubicBezTo>
                    <a:pt x="13677" y="10954"/>
                    <a:pt x="14244" y="7251"/>
                    <a:pt x="14844" y="3582"/>
                  </a:cubicBezTo>
                  <a:cubicBezTo>
                    <a:pt x="15044" y="2181"/>
                    <a:pt x="14777" y="1814"/>
                    <a:pt x="13443" y="1580"/>
                  </a:cubicBezTo>
                  <a:cubicBezTo>
                    <a:pt x="10174" y="1047"/>
                    <a:pt x="6938" y="546"/>
                    <a:pt x="3669" y="46"/>
                  </a:cubicBezTo>
                  <a:cubicBezTo>
                    <a:pt x="3480" y="16"/>
                    <a:pt x="3311" y="0"/>
                    <a:pt x="3161" y="0"/>
                  </a:cubicBezTo>
                  <a:close/>
                </a:path>
              </a:pathLst>
            </a:custGeom>
            <a:solidFill>
              <a:srgbClr val="F4EF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27"/>
            <p:cNvSpPr/>
            <p:nvPr/>
          </p:nvSpPr>
          <p:spPr>
            <a:xfrm>
              <a:off x="10296500" y="998688"/>
              <a:ext cx="331100" cy="83875"/>
            </a:xfrm>
            <a:custGeom>
              <a:rect b="b" l="l" r="r" t="t"/>
              <a:pathLst>
                <a:path extrusionOk="0" h="3355" w="13244">
                  <a:moveTo>
                    <a:pt x="913" y="1"/>
                  </a:moveTo>
                  <a:cubicBezTo>
                    <a:pt x="487" y="1"/>
                    <a:pt x="148" y="182"/>
                    <a:pt x="67" y="665"/>
                  </a:cubicBezTo>
                  <a:cubicBezTo>
                    <a:pt x="0" y="1299"/>
                    <a:pt x="467" y="1499"/>
                    <a:pt x="1001" y="1565"/>
                  </a:cubicBezTo>
                  <a:cubicBezTo>
                    <a:pt x="2869" y="1866"/>
                    <a:pt x="4704" y="2166"/>
                    <a:pt x="6538" y="2433"/>
                  </a:cubicBezTo>
                  <a:cubicBezTo>
                    <a:pt x="8340" y="2733"/>
                    <a:pt x="10174" y="3000"/>
                    <a:pt x="11976" y="3300"/>
                  </a:cubicBezTo>
                  <a:cubicBezTo>
                    <a:pt x="12136" y="3330"/>
                    <a:pt x="12293" y="3354"/>
                    <a:pt x="12438" y="3354"/>
                  </a:cubicBezTo>
                  <a:cubicBezTo>
                    <a:pt x="12777" y="3354"/>
                    <a:pt x="13050" y="3223"/>
                    <a:pt x="13143" y="2733"/>
                  </a:cubicBezTo>
                  <a:cubicBezTo>
                    <a:pt x="13243" y="2066"/>
                    <a:pt x="12843" y="1866"/>
                    <a:pt x="12276" y="1799"/>
                  </a:cubicBezTo>
                  <a:cubicBezTo>
                    <a:pt x="8573" y="1199"/>
                    <a:pt x="4904" y="631"/>
                    <a:pt x="1235" y="31"/>
                  </a:cubicBezTo>
                  <a:cubicBezTo>
                    <a:pt x="1124" y="12"/>
                    <a:pt x="1016" y="1"/>
                    <a:pt x="913" y="1"/>
                  </a:cubicBezTo>
                  <a:close/>
                </a:path>
              </a:pathLst>
            </a:custGeom>
            <a:solidFill>
              <a:srgbClr val="F4EF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27"/>
            <p:cNvSpPr/>
            <p:nvPr/>
          </p:nvSpPr>
          <p:spPr>
            <a:xfrm>
              <a:off x="10058825" y="1671563"/>
              <a:ext cx="101775" cy="90025"/>
            </a:xfrm>
            <a:custGeom>
              <a:rect b="b" l="l" r="r" t="t"/>
              <a:pathLst>
                <a:path extrusionOk="0" h="3601" w="4071">
                  <a:moveTo>
                    <a:pt x="1298" y="1"/>
                  </a:moveTo>
                  <a:cubicBezTo>
                    <a:pt x="1090" y="1"/>
                    <a:pt x="880" y="21"/>
                    <a:pt x="668" y="69"/>
                  </a:cubicBezTo>
                  <a:cubicBezTo>
                    <a:pt x="501" y="135"/>
                    <a:pt x="401" y="235"/>
                    <a:pt x="334" y="369"/>
                  </a:cubicBezTo>
                  <a:cubicBezTo>
                    <a:pt x="268" y="569"/>
                    <a:pt x="234" y="769"/>
                    <a:pt x="201" y="969"/>
                  </a:cubicBezTo>
                  <a:cubicBezTo>
                    <a:pt x="167" y="1136"/>
                    <a:pt x="134" y="1336"/>
                    <a:pt x="101" y="1536"/>
                  </a:cubicBezTo>
                  <a:cubicBezTo>
                    <a:pt x="67" y="1737"/>
                    <a:pt x="34" y="1937"/>
                    <a:pt x="34" y="2137"/>
                  </a:cubicBezTo>
                  <a:cubicBezTo>
                    <a:pt x="1" y="2337"/>
                    <a:pt x="134" y="2504"/>
                    <a:pt x="201" y="2704"/>
                  </a:cubicBezTo>
                  <a:cubicBezTo>
                    <a:pt x="256" y="3071"/>
                    <a:pt x="345" y="3189"/>
                    <a:pt x="449" y="3189"/>
                  </a:cubicBezTo>
                  <a:cubicBezTo>
                    <a:pt x="639" y="3189"/>
                    <a:pt x="878" y="2793"/>
                    <a:pt x="1054" y="2793"/>
                  </a:cubicBezTo>
                  <a:cubicBezTo>
                    <a:pt x="1070" y="2793"/>
                    <a:pt x="1086" y="2796"/>
                    <a:pt x="1101" y="2804"/>
                  </a:cubicBezTo>
                  <a:cubicBezTo>
                    <a:pt x="1323" y="2676"/>
                    <a:pt x="1533" y="2621"/>
                    <a:pt x="1734" y="2621"/>
                  </a:cubicBezTo>
                  <a:cubicBezTo>
                    <a:pt x="2109" y="2621"/>
                    <a:pt x="2456" y="2811"/>
                    <a:pt x="2803" y="3071"/>
                  </a:cubicBezTo>
                  <a:cubicBezTo>
                    <a:pt x="2808" y="3070"/>
                    <a:pt x="2812" y="3070"/>
                    <a:pt x="2817" y="3070"/>
                  </a:cubicBezTo>
                  <a:cubicBezTo>
                    <a:pt x="3028" y="3070"/>
                    <a:pt x="3052" y="3601"/>
                    <a:pt x="3280" y="3601"/>
                  </a:cubicBezTo>
                  <a:cubicBezTo>
                    <a:pt x="3358" y="3601"/>
                    <a:pt x="3461" y="3539"/>
                    <a:pt x="3603" y="3371"/>
                  </a:cubicBezTo>
                  <a:cubicBezTo>
                    <a:pt x="3703" y="2604"/>
                    <a:pt x="3803" y="1837"/>
                    <a:pt x="3903" y="1069"/>
                  </a:cubicBezTo>
                  <a:cubicBezTo>
                    <a:pt x="3937" y="803"/>
                    <a:pt x="4070" y="436"/>
                    <a:pt x="3670" y="402"/>
                  </a:cubicBezTo>
                  <a:cubicBezTo>
                    <a:pt x="2875" y="296"/>
                    <a:pt x="2101" y="1"/>
                    <a:pt x="1298" y="1"/>
                  </a:cubicBezTo>
                  <a:close/>
                </a:path>
              </a:pathLst>
            </a:custGeom>
            <a:solidFill>
              <a:srgbClr val="9B74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27"/>
            <p:cNvSpPr/>
            <p:nvPr/>
          </p:nvSpPr>
          <p:spPr>
            <a:xfrm>
              <a:off x="10086350" y="1728638"/>
              <a:ext cx="42550" cy="19700"/>
            </a:xfrm>
            <a:custGeom>
              <a:rect b="b" l="l" r="r" t="t"/>
              <a:pathLst>
                <a:path extrusionOk="0" h="788" w="1702">
                  <a:moveTo>
                    <a:pt x="889" y="0"/>
                  </a:moveTo>
                  <a:cubicBezTo>
                    <a:pt x="687" y="0"/>
                    <a:pt x="447" y="182"/>
                    <a:pt x="0" y="521"/>
                  </a:cubicBezTo>
                  <a:cubicBezTo>
                    <a:pt x="568" y="621"/>
                    <a:pt x="1135" y="688"/>
                    <a:pt x="1702" y="788"/>
                  </a:cubicBezTo>
                  <a:cubicBezTo>
                    <a:pt x="1306" y="249"/>
                    <a:pt x="1124" y="0"/>
                    <a:pt x="889" y="0"/>
                  </a:cubicBezTo>
                  <a:close/>
                </a:path>
              </a:pathLst>
            </a:custGeom>
            <a:solidFill>
              <a:srgbClr val="E4EA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27"/>
            <p:cNvSpPr/>
            <p:nvPr/>
          </p:nvSpPr>
          <p:spPr>
            <a:xfrm>
              <a:off x="9978775" y="1634988"/>
              <a:ext cx="636300" cy="189875"/>
            </a:xfrm>
            <a:custGeom>
              <a:rect b="b" l="l" r="r" t="t"/>
              <a:pathLst>
                <a:path extrusionOk="0" h="7595" w="25452">
                  <a:moveTo>
                    <a:pt x="2295" y="1"/>
                  </a:moveTo>
                  <a:cubicBezTo>
                    <a:pt x="1790" y="1"/>
                    <a:pt x="1364" y="186"/>
                    <a:pt x="1068" y="698"/>
                  </a:cubicBezTo>
                  <a:cubicBezTo>
                    <a:pt x="0" y="2232"/>
                    <a:pt x="567" y="3700"/>
                    <a:pt x="2402" y="4000"/>
                  </a:cubicBezTo>
                  <a:cubicBezTo>
                    <a:pt x="2736" y="4033"/>
                    <a:pt x="3069" y="4100"/>
                    <a:pt x="3403" y="4167"/>
                  </a:cubicBezTo>
                  <a:cubicBezTo>
                    <a:pt x="3436" y="3967"/>
                    <a:pt x="3470" y="3767"/>
                    <a:pt x="3503" y="3566"/>
                  </a:cubicBezTo>
                  <a:cubicBezTo>
                    <a:pt x="3536" y="3366"/>
                    <a:pt x="3570" y="3200"/>
                    <a:pt x="3603" y="2999"/>
                  </a:cubicBezTo>
                  <a:cubicBezTo>
                    <a:pt x="3603" y="2833"/>
                    <a:pt x="3636" y="2632"/>
                    <a:pt x="3670" y="2466"/>
                  </a:cubicBezTo>
                  <a:cubicBezTo>
                    <a:pt x="3703" y="2266"/>
                    <a:pt x="3736" y="2099"/>
                    <a:pt x="3770" y="1899"/>
                  </a:cubicBezTo>
                  <a:cubicBezTo>
                    <a:pt x="3770" y="1832"/>
                    <a:pt x="3803" y="1799"/>
                    <a:pt x="3803" y="1732"/>
                  </a:cubicBezTo>
                  <a:cubicBezTo>
                    <a:pt x="4370" y="1832"/>
                    <a:pt x="4937" y="1865"/>
                    <a:pt x="5504" y="1965"/>
                  </a:cubicBezTo>
                  <a:cubicBezTo>
                    <a:pt x="6739" y="2165"/>
                    <a:pt x="6739" y="2165"/>
                    <a:pt x="6605" y="3366"/>
                  </a:cubicBezTo>
                  <a:cubicBezTo>
                    <a:pt x="6538" y="3867"/>
                    <a:pt x="6272" y="4434"/>
                    <a:pt x="6805" y="4834"/>
                  </a:cubicBezTo>
                  <a:cubicBezTo>
                    <a:pt x="7172" y="4901"/>
                    <a:pt x="7539" y="4934"/>
                    <a:pt x="7906" y="5001"/>
                  </a:cubicBezTo>
                  <a:cubicBezTo>
                    <a:pt x="12776" y="5768"/>
                    <a:pt x="17646" y="6535"/>
                    <a:pt x="22550" y="7302"/>
                  </a:cubicBezTo>
                  <a:cubicBezTo>
                    <a:pt x="23084" y="7369"/>
                    <a:pt x="23651" y="7469"/>
                    <a:pt x="24184" y="7569"/>
                  </a:cubicBezTo>
                  <a:cubicBezTo>
                    <a:pt x="24268" y="7586"/>
                    <a:pt x="24344" y="7595"/>
                    <a:pt x="24412" y="7595"/>
                  </a:cubicBezTo>
                  <a:cubicBezTo>
                    <a:pt x="24745" y="7595"/>
                    <a:pt x="24879" y="7391"/>
                    <a:pt x="24851" y="7002"/>
                  </a:cubicBezTo>
                  <a:lnTo>
                    <a:pt x="24952" y="6969"/>
                  </a:lnTo>
                  <a:cubicBezTo>
                    <a:pt x="24952" y="6802"/>
                    <a:pt x="24985" y="6602"/>
                    <a:pt x="24985" y="6402"/>
                  </a:cubicBezTo>
                  <a:cubicBezTo>
                    <a:pt x="25018" y="6235"/>
                    <a:pt x="25052" y="6035"/>
                    <a:pt x="25052" y="5835"/>
                  </a:cubicBezTo>
                  <a:cubicBezTo>
                    <a:pt x="25085" y="5668"/>
                    <a:pt x="25118" y="5468"/>
                    <a:pt x="25152" y="5301"/>
                  </a:cubicBezTo>
                  <a:cubicBezTo>
                    <a:pt x="25185" y="5101"/>
                    <a:pt x="25218" y="4934"/>
                    <a:pt x="25252" y="4734"/>
                  </a:cubicBezTo>
                  <a:cubicBezTo>
                    <a:pt x="25252" y="4601"/>
                    <a:pt x="25285" y="4500"/>
                    <a:pt x="25285" y="4367"/>
                  </a:cubicBezTo>
                  <a:cubicBezTo>
                    <a:pt x="25352" y="4134"/>
                    <a:pt x="25419" y="3900"/>
                    <a:pt x="25452" y="3667"/>
                  </a:cubicBezTo>
                  <a:cubicBezTo>
                    <a:pt x="17880" y="2466"/>
                    <a:pt x="10274" y="1231"/>
                    <a:pt x="2669" y="31"/>
                  </a:cubicBezTo>
                  <a:cubicBezTo>
                    <a:pt x="2540" y="11"/>
                    <a:pt x="2415" y="1"/>
                    <a:pt x="229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9" name="Google Shape;269;p27"/>
          <p:cNvSpPr/>
          <p:nvPr/>
        </p:nvSpPr>
        <p:spPr>
          <a:xfrm>
            <a:off x="421994" y="2007720"/>
            <a:ext cx="292121" cy="292121"/>
          </a:xfrm>
          <a:custGeom>
            <a:rect b="b" l="l" r="r" t="t"/>
            <a:pathLst>
              <a:path extrusionOk="0" h="7994" w="7994">
                <a:moveTo>
                  <a:pt x="3997" y="0"/>
                </a:moveTo>
                <a:cubicBezTo>
                  <a:pt x="3537" y="0"/>
                  <a:pt x="3160" y="377"/>
                  <a:pt x="3160" y="837"/>
                </a:cubicBezTo>
                <a:lnTo>
                  <a:pt x="3160" y="3160"/>
                </a:lnTo>
                <a:lnTo>
                  <a:pt x="858" y="3160"/>
                </a:lnTo>
                <a:cubicBezTo>
                  <a:pt x="377" y="3160"/>
                  <a:pt x="1" y="3536"/>
                  <a:pt x="1" y="3997"/>
                </a:cubicBezTo>
                <a:cubicBezTo>
                  <a:pt x="1" y="4457"/>
                  <a:pt x="377" y="4834"/>
                  <a:pt x="858" y="4834"/>
                </a:cubicBezTo>
                <a:lnTo>
                  <a:pt x="3160" y="4834"/>
                </a:lnTo>
                <a:lnTo>
                  <a:pt x="3160" y="7156"/>
                </a:lnTo>
                <a:cubicBezTo>
                  <a:pt x="3160" y="7617"/>
                  <a:pt x="3537" y="7993"/>
                  <a:pt x="3997" y="7993"/>
                </a:cubicBezTo>
                <a:cubicBezTo>
                  <a:pt x="4457" y="7993"/>
                  <a:pt x="4855" y="7617"/>
                  <a:pt x="4855" y="7156"/>
                </a:cubicBezTo>
                <a:lnTo>
                  <a:pt x="4855" y="4834"/>
                </a:lnTo>
                <a:lnTo>
                  <a:pt x="7156" y="4834"/>
                </a:lnTo>
                <a:cubicBezTo>
                  <a:pt x="7617" y="4834"/>
                  <a:pt x="7993" y="4457"/>
                  <a:pt x="7993" y="3997"/>
                </a:cubicBezTo>
                <a:cubicBezTo>
                  <a:pt x="7993" y="3536"/>
                  <a:pt x="7617" y="3160"/>
                  <a:pt x="7156" y="3160"/>
                </a:cubicBezTo>
                <a:lnTo>
                  <a:pt x="4855" y="3160"/>
                </a:lnTo>
                <a:lnTo>
                  <a:pt x="4855" y="837"/>
                </a:lnTo>
                <a:cubicBezTo>
                  <a:pt x="4855" y="377"/>
                  <a:pt x="4457" y="0"/>
                  <a:pt x="3997" y="0"/>
                </a:cubicBezTo>
                <a:close/>
              </a:path>
            </a:pathLst>
          </a:custGeom>
          <a:solidFill>
            <a:srgbClr val="F4EF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27"/>
          <p:cNvSpPr/>
          <p:nvPr/>
        </p:nvSpPr>
        <p:spPr>
          <a:xfrm>
            <a:off x="2952743" y="4246224"/>
            <a:ext cx="353398" cy="353314"/>
          </a:xfrm>
          <a:custGeom>
            <a:rect b="b" l="l" r="r" t="t"/>
            <a:pathLst>
              <a:path extrusionOk="0" h="2930" w="2931">
                <a:moveTo>
                  <a:pt x="1466" y="0"/>
                </a:moveTo>
                <a:cubicBezTo>
                  <a:pt x="1298" y="0"/>
                  <a:pt x="1152" y="147"/>
                  <a:pt x="1152" y="314"/>
                </a:cubicBezTo>
                <a:lnTo>
                  <a:pt x="1152" y="1172"/>
                </a:lnTo>
                <a:lnTo>
                  <a:pt x="315" y="1172"/>
                </a:lnTo>
                <a:cubicBezTo>
                  <a:pt x="147" y="1172"/>
                  <a:pt x="1" y="1298"/>
                  <a:pt x="1" y="1465"/>
                </a:cubicBezTo>
                <a:cubicBezTo>
                  <a:pt x="1" y="1632"/>
                  <a:pt x="147" y="1779"/>
                  <a:pt x="315" y="1779"/>
                </a:cubicBezTo>
                <a:lnTo>
                  <a:pt x="1152" y="1779"/>
                </a:lnTo>
                <a:lnTo>
                  <a:pt x="1152" y="2637"/>
                </a:lnTo>
                <a:cubicBezTo>
                  <a:pt x="1152" y="2804"/>
                  <a:pt x="1298" y="2930"/>
                  <a:pt x="1466" y="2930"/>
                </a:cubicBezTo>
                <a:cubicBezTo>
                  <a:pt x="1633" y="2930"/>
                  <a:pt x="1779" y="2804"/>
                  <a:pt x="1779" y="2637"/>
                </a:cubicBezTo>
                <a:lnTo>
                  <a:pt x="1779" y="1779"/>
                </a:lnTo>
                <a:lnTo>
                  <a:pt x="2616" y="1779"/>
                </a:lnTo>
                <a:cubicBezTo>
                  <a:pt x="2805" y="1779"/>
                  <a:pt x="2930" y="1632"/>
                  <a:pt x="2930" y="1465"/>
                </a:cubicBezTo>
                <a:cubicBezTo>
                  <a:pt x="2930" y="1298"/>
                  <a:pt x="2805" y="1172"/>
                  <a:pt x="2616" y="1172"/>
                </a:cubicBezTo>
                <a:lnTo>
                  <a:pt x="1779" y="1172"/>
                </a:lnTo>
                <a:lnTo>
                  <a:pt x="1779" y="314"/>
                </a:lnTo>
                <a:cubicBezTo>
                  <a:pt x="1779" y="147"/>
                  <a:pt x="1633" y="0"/>
                  <a:pt x="1466" y="0"/>
                </a:cubicBezTo>
                <a:close/>
              </a:path>
            </a:pathLst>
          </a:custGeom>
          <a:solidFill>
            <a:srgbClr val="F4EF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27"/>
          <p:cNvSpPr/>
          <p:nvPr/>
        </p:nvSpPr>
        <p:spPr>
          <a:xfrm>
            <a:off x="1194605" y="544221"/>
            <a:ext cx="577253" cy="577221"/>
          </a:xfrm>
          <a:custGeom>
            <a:rect b="b" l="l" r="r" t="t"/>
            <a:pathLst>
              <a:path extrusionOk="0" h="4207" w="4207">
                <a:moveTo>
                  <a:pt x="2093" y="1"/>
                </a:moveTo>
                <a:cubicBezTo>
                  <a:pt x="1863" y="1"/>
                  <a:pt x="1654" y="210"/>
                  <a:pt x="1654" y="440"/>
                </a:cubicBezTo>
                <a:lnTo>
                  <a:pt x="1654" y="1675"/>
                </a:lnTo>
                <a:lnTo>
                  <a:pt x="440" y="1675"/>
                </a:lnTo>
                <a:cubicBezTo>
                  <a:pt x="189" y="1675"/>
                  <a:pt x="1" y="1863"/>
                  <a:pt x="1" y="2114"/>
                </a:cubicBezTo>
                <a:cubicBezTo>
                  <a:pt x="1" y="2344"/>
                  <a:pt x="189" y="2553"/>
                  <a:pt x="440" y="2553"/>
                </a:cubicBezTo>
                <a:lnTo>
                  <a:pt x="1654" y="2553"/>
                </a:lnTo>
                <a:lnTo>
                  <a:pt x="1654" y="3767"/>
                </a:lnTo>
                <a:cubicBezTo>
                  <a:pt x="1654" y="4018"/>
                  <a:pt x="1863" y="4206"/>
                  <a:pt x="2093" y="4206"/>
                </a:cubicBezTo>
                <a:cubicBezTo>
                  <a:pt x="2344" y="4206"/>
                  <a:pt x="2533" y="4018"/>
                  <a:pt x="2533" y="3767"/>
                </a:cubicBezTo>
                <a:lnTo>
                  <a:pt x="2533" y="2553"/>
                </a:lnTo>
                <a:lnTo>
                  <a:pt x="3767" y="2553"/>
                </a:lnTo>
                <a:cubicBezTo>
                  <a:pt x="3997" y="2553"/>
                  <a:pt x="4206" y="2344"/>
                  <a:pt x="4206" y="2114"/>
                </a:cubicBezTo>
                <a:cubicBezTo>
                  <a:pt x="4206" y="1863"/>
                  <a:pt x="4018" y="1675"/>
                  <a:pt x="3767" y="1675"/>
                </a:cubicBezTo>
                <a:lnTo>
                  <a:pt x="2533" y="1675"/>
                </a:lnTo>
                <a:lnTo>
                  <a:pt x="2533" y="440"/>
                </a:lnTo>
                <a:cubicBezTo>
                  <a:pt x="2533" y="210"/>
                  <a:pt x="2344" y="1"/>
                  <a:pt x="2093" y="1"/>
                </a:cubicBezTo>
                <a:close/>
              </a:path>
            </a:pathLst>
          </a:custGeom>
          <a:solidFill>
            <a:srgbClr val="F4EF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3" name="Shape 973"/>
        <p:cNvGrpSpPr/>
        <p:nvPr/>
      </p:nvGrpSpPr>
      <p:grpSpPr>
        <a:xfrm>
          <a:off x="0" y="0"/>
          <a:ext cx="0" cy="0"/>
          <a:chOff x="0" y="0"/>
          <a:chExt cx="0" cy="0"/>
        </a:xfrm>
      </p:grpSpPr>
      <p:sp>
        <p:nvSpPr>
          <p:cNvPr id="974" name="Google Shape;974;p63"/>
          <p:cNvSpPr txBox="1"/>
          <p:nvPr>
            <p:ph type="title"/>
          </p:nvPr>
        </p:nvSpPr>
        <p:spPr>
          <a:xfrm>
            <a:off x="714125" y="543950"/>
            <a:ext cx="7716000" cy="368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i="1" lang="en"/>
              <a:t>A New Coat for Ann</a:t>
            </a:r>
            <a:r>
              <a:rPr lang="en"/>
              <a:t> by Harriet Ziefert</a:t>
            </a:r>
            <a:endParaRPr/>
          </a:p>
        </p:txBody>
      </p:sp>
      <p:pic>
        <p:nvPicPr>
          <p:cNvPr descr="Read Aloud" id="975" name="Google Shape;975;p63" title="A New Coat for Anna">
            <a:hlinkClick r:id="rId3"/>
          </p:cNvPr>
          <p:cNvPicPr preferRelativeResize="0"/>
          <p:nvPr/>
        </p:nvPicPr>
        <p:blipFill>
          <a:blip r:embed="rId4">
            <a:alphaModFix/>
          </a:blip>
          <a:stretch>
            <a:fillRect/>
          </a:stretch>
        </p:blipFill>
        <p:spPr>
          <a:xfrm>
            <a:off x="2129525" y="1065050"/>
            <a:ext cx="4884950" cy="36637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5"/>
                                        </p:tgtEl>
                                        <p:attrNameLst>
                                          <p:attrName>style.visibility</p:attrName>
                                        </p:attrNameLst>
                                      </p:cBhvr>
                                      <p:to>
                                        <p:strVal val="visible"/>
                                      </p:to>
                                    </p:set>
                                    <p:animEffect filter="fade" transition="in">
                                      <p:cBhvr>
                                        <p:cTn dur="1000"/>
                                        <p:tgtEl>
                                          <p:spTgt spid="9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9" name="Shape 979"/>
        <p:cNvGrpSpPr/>
        <p:nvPr/>
      </p:nvGrpSpPr>
      <p:grpSpPr>
        <a:xfrm>
          <a:off x="0" y="0"/>
          <a:ext cx="0" cy="0"/>
          <a:chOff x="0" y="0"/>
          <a:chExt cx="0" cy="0"/>
        </a:xfrm>
      </p:grpSpPr>
      <p:sp>
        <p:nvSpPr>
          <p:cNvPr id="980" name="Google Shape;980;p64"/>
          <p:cNvSpPr txBox="1"/>
          <p:nvPr>
            <p:ph type="title"/>
          </p:nvPr>
        </p:nvSpPr>
        <p:spPr>
          <a:xfrm>
            <a:off x="714125" y="543950"/>
            <a:ext cx="7716000" cy="368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Comprehension</a:t>
            </a:r>
            <a:r>
              <a:rPr lang="en"/>
              <a:t> Questions</a:t>
            </a:r>
            <a:endParaRPr/>
          </a:p>
        </p:txBody>
      </p:sp>
      <p:sp>
        <p:nvSpPr>
          <p:cNvPr id="981" name="Google Shape;981;p64"/>
          <p:cNvSpPr txBox="1"/>
          <p:nvPr>
            <p:ph idx="1" type="body"/>
          </p:nvPr>
        </p:nvSpPr>
        <p:spPr>
          <a:xfrm>
            <a:off x="714000" y="1221375"/>
            <a:ext cx="7716000" cy="30567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AutoNum type="arabicPeriod"/>
            </a:pPr>
            <a:r>
              <a:rPr lang="en" sz="2000"/>
              <a:t>How did Anna get a new coat for winter without any money?</a:t>
            </a:r>
            <a:endParaRPr sz="2000"/>
          </a:p>
          <a:p>
            <a:pPr indent="-355600" lvl="0" marL="457200" rtl="0" algn="l">
              <a:spcBef>
                <a:spcPts val="0"/>
              </a:spcBef>
              <a:spcAft>
                <a:spcPts val="0"/>
              </a:spcAft>
              <a:buSzPts val="2000"/>
              <a:buAutoNum type="arabicPeriod"/>
            </a:pPr>
            <a:r>
              <a:rPr lang="en" sz="2000"/>
              <a:t>Why did Anna and her mother not have money? </a:t>
            </a:r>
            <a:endParaRPr sz="2000"/>
          </a:p>
          <a:p>
            <a:pPr indent="-355600" lvl="0" marL="457200" rtl="0" algn="l">
              <a:spcBef>
                <a:spcPts val="0"/>
              </a:spcBef>
              <a:spcAft>
                <a:spcPts val="0"/>
              </a:spcAft>
              <a:buSzPts val="2000"/>
              <a:buAutoNum type="arabicPeriod"/>
            </a:pPr>
            <a:r>
              <a:rPr lang="en" sz="2000"/>
              <a:t>What is it called when people make trades without using money? </a:t>
            </a:r>
            <a:endParaRPr sz="2000"/>
          </a:p>
          <a:p>
            <a:pPr indent="-355600" lvl="0" marL="457200" rtl="0" algn="l">
              <a:spcBef>
                <a:spcPts val="0"/>
              </a:spcBef>
              <a:spcAft>
                <a:spcPts val="0"/>
              </a:spcAft>
              <a:buSzPts val="2000"/>
              <a:buAutoNum type="arabicPeriod"/>
            </a:pPr>
            <a:r>
              <a:rPr lang="en" sz="2000"/>
              <a:t>What trades did Anna’s mother have to make in order to get the new coat? </a:t>
            </a:r>
            <a:endParaRPr sz="2000"/>
          </a:p>
          <a:p>
            <a:pPr indent="-355600" lvl="0" marL="457200" rtl="0" algn="l">
              <a:spcBef>
                <a:spcPts val="0"/>
              </a:spcBef>
              <a:spcAft>
                <a:spcPts val="0"/>
              </a:spcAft>
              <a:buSzPts val="2000"/>
              <a:buAutoNum type="arabicPeriod"/>
            </a:pPr>
            <a:r>
              <a:rPr lang="en" sz="2000"/>
              <a:t>Why do people trade?</a:t>
            </a:r>
            <a:endParaRPr sz="2000"/>
          </a:p>
          <a:p>
            <a:pPr indent="-355600" lvl="0" marL="457200" rtl="0" algn="l">
              <a:spcBef>
                <a:spcPts val="0"/>
              </a:spcBef>
              <a:spcAft>
                <a:spcPts val="0"/>
              </a:spcAft>
              <a:buSzPts val="2000"/>
              <a:buAutoNum type="arabicPeriod"/>
            </a:pPr>
            <a:r>
              <a:rPr lang="en" sz="2000"/>
              <a:t>What </a:t>
            </a:r>
            <a:r>
              <a:rPr lang="en" sz="2000"/>
              <a:t>resources</a:t>
            </a:r>
            <a:r>
              <a:rPr lang="en" sz="2000"/>
              <a:t> (human, capital, and natural) where used to make the coat? </a:t>
            </a:r>
            <a:endParaRPr sz="2000"/>
          </a:p>
          <a:p>
            <a:pPr indent="0" lvl="0" marL="0" rtl="0" algn="l">
              <a:spcBef>
                <a:spcPts val="1600"/>
              </a:spcBef>
              <a:spcAft>
                <a:spcPts val="1600"/>
              </a:spcAft>
              <a:buNone/>
            </a:pPr>
            <a:r>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5" name="Shape 985"/>
        <p:cNvGrpSpPr/>
        <p:nvPr/>
      </p:nvGrpSpPr>
      <p:grpSpPr>
        <a:xfrm>
          <a:off x="0" y="0"/>
          <a:ext cx="0" cy="0"/>
          <a:chOff x="0" y="0"/>
          <a:chExt cx="0" cy="0"/>
        </a:xfrm>
      </p:grpSpPr>
      <p:sp>
        <p:nvSpPr>
          <p:cNvPr id="986" name="Google Shape;986;p65"/>
          <p:cNvSpPr txBox="1"/>
          <p:nvPr>
            <p:ph idx="6" type="title"/>
          </p:nvPr>
        </p:nvSpPr>
        <p:spPr>
          <a:xfrm>
            <a:off x="714125" y="544075"/>
            <a:ext cx="7715700" cy="365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Productive </a:t>
            </a:r>
            <a:r>
              <a:rPr lang="en"/>
              <a:t>Resources</a:t>
            </a:r>
            <a:endParaRPr/>
          </a:p>
        </p:txBody>
      </p:sp>
      <p:graphicFrame>
        <p:nvGraphicFramePr>
          <p:cNvPr id="987" name="Google Shape;987;p65"/>
          <p:cNvGraphicFramePr/>
          <p:nvPr/>
        </p:nvGraphicFramePr>
        <p:xfrm>
          <a:off x="952500" y="1207390"/>
          <a:ext cx="3000000" cy="3000000"/>
        </p:xfrm>
        <a:graphic>
          <a:graphicData uri="http://schemas.openxmlformats.org/drawingml/2006/table">
            <a:tbl>
              <a:tblPr>
                <a:noFill/>
                <a:tableStyleId>{C727A0F5-1B61-4338-8C29-06AC60493306}</a:tableStyleId>
              </a:tblPr>
              <a:tblGrid>
                <a:gridCol w="2413000"/>
                <a:gridCol w="2413000"/>
                <a:gridCol w="2413000"/>
              </a:tblGrid>
              <a:tr h="725475">
                <a:tc>
                  <a:txBody>
                    <a:bodyPr/>
                    <a:lstStyle/>
                    <a:p>
                      <a:pPr indent="0" lvl="0" marL="0" rtl="0" algn="ctr">
                        <a:spcBef>
                          <a:spcPts val="0"/>
                        </a:spcBef>
                        <a:spcAft>
                          <a:spcPts val="0"/>
                        </a:spcAft>
                        <a:buNone/>
                      </a:pPr>
                      <a:r>
                        <a:rPr lang="en"/>
                        <a:t>Natural </a:t>
                      </a:r>
                      <a:r>
                        <a:rPr lang="en"/>
                        <a:t>Resources</a:t>
                      </a:r>
                      <a:endParaRPr/>
                    </a:p>
                    <a:p>
                      <a:pPr indent="0" lvl="0" marL="0" rtl="0" algn="ctr">
                        <a:spcBef>
                          <a:spcPts val="0"/>
                        </a:spcBef>
                        <a:spcAft>
                          <a:spcPts val="0"/>
                        </a:spcAft>
                        <a:buNone/>
                      </a:pPr>
                      <a:r>
                        <a:rPr lang="en"/>
                        <a:t>(Land)</a:t>
                      </a:r>
                      <a:endParaRPr/>
                    </a:p>
                  </a:txBody>
                  <a:tcPr marT="91425" marB="91425" marR="91425" marL="91425"/>
                </a:tc>
                <a:tc>
                  <a:txBody>
                    <a:bodyPr/>
                    <a:lstStyle/>
                    <a:p>
                      <a:pPr indent="0" lvl="0" marL="0" rtl="0" algn="ctr">
                        <a:spcBef>
                          <a:spcPts val="0"/>
                        </a:spcBef>
                        <a:spcAft>
                          <a:spcPts val="0"/>
                        </a:spcAft>
                        <a:buNone/>
                      </a:pPr>
                      <a:r>
                        <a:rPr lang="en"/>
                        <a:t>Capital </a:t>
                      </a:r>
                      <a:r>
                        <a:rPr lang="en"/>
                        <a:t>Resources</a:t>
                      </a:r>
                      <a:endParaRPr/>
                    </a:p>
                    <a:p>
                      <a:pPr indent="0" lvl="0" marL="0" rtl="0" algn="ctr">
                        <a:spcBef>
                          <a:spcPts val="0"/>
                        </a:spcBef>
                        <a:spcAft>
                          <a:spcPts val="0"/>
                        </a:spcAft>
                        <a:buNone/>
                      </a:pPr>
                      <a:r>
                        <a:rPr lang="en"/>
                        <a:t>(Tools)</a:t>
                      </a:r>
                      <a:endParaRPr/>
                    </a:p>
                  </a:txBody>
                  <a:tcPr marT="91425" marB="91425" marR="91425" marL="91425"/>
                </a:tc>
                <a:tc>
                  <a:txBody>
                    <a:bodyPr/>
                    <a:lstStyle/>
                    <a:p>
                      <a:pPr indent="0" lvl="0" marL="0" rtl="0" algn="ctr">
                        <a:spcBef>
                          <a:spcPts val="0"/>
                        </a:spcBef>
                        <a:spcAft>
                          <a:spcPts val="0"/>
                        </a:spcAft>
                        <a:buNone/>
                      </a:pPr>
                      <a:r>
                        <a:rPr lang="en"/>
                        <a:t>Human </a:t>
                      </a:r>
                      <a:r>
                        <a:rPr lang="en"/>
                        <a:t>Resources</a:t>
                      </a:r>
                      <a:endParaRPr/>
                    </a:p>
                    <a:p>
                      <a:pPr indent="0" lvl="0" marL="0" rtl="0" algn="ctr">
                        <a:spcBef>
                          <a:spcPts val="0"/>
                        </a:spcBef>
                        <a:spcAft>
                          <a:spcPts val="0"/>
                        </a:spcAft>
                        <a:buNone/>
                      </a:pPr>
                      <a:r>
                        <a:rPr lang="en"/>
                        <a:t>(Labor)</a:t>
                      </a:r>
                      <a:endParaRPr/>
                    </a:p>
                  </a:txBody>
                  <a:tcPr marT="91425" marB="91425" marR="91425" marL="91425"/>
                </a:tc>
              </a:tr>
              <a:tr h="2284825">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bl>
          </a:graphicData>
        </a:graphic>
      </p:graphicFrame>
      <p:sp>
        <p:nvSpPr>
          <p:cNvPr id="988" name="Google Shape;988;p65"/>
          <p:cNvSpPr txBox="1"/>
          <p:nvPr/>
        </p:nvSpPr>
        <p:spPr>
          <a:xfrm>
            <a:off x="393275" y="4399550"/>
            <a:ext cx="83574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chemeClr val="dk1"/>
                </a:solidFill>
              </a:rPr>
              <a:t>Worksheet Link</a:t>
            </a:r>
            <a:r>
              <a:rPr lang="en" sz="900">
                <a:solidFill>
                  <a:schemeClr val="dk1"/>
                </a:solidFill>
              </a:rPr>
              <a:t>: </a:t>
            </a:r>
            <a:r>
              <a:rPr lang="en" sz="900" u="sng">
                <a:solidFill>
                  <a:schemeClr val="folHlink"/>
                </a:solidFill>
                <a:hlinkClick r:id="rId3">
                  <a:extLst>
                    <a:ext uri="{A12FA001-AC4F-418D-AE19-62706E023703}">
                      <ahyp:hlinkClr val="tx"/>
                    </a:ext>
                  </a:extLst>
                </a:hlinkClick>
              </a:rPr>
              <a:t>https://docs.google.com/document/d/1aIgKS74rK-76T1dhmyldUNAB8w7VHejR6gMXN1tQgMY/edit?usp=sharing</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2" name="Shape 992"/>
        <p:cNvGrpSpPr/>
        <p:nvPr/>
      </p:nvGrpSpPr>
      <p:grpSpPr>
        <a:xfrm>
          <a:off x="0" y="0"/>
          <a:ext cx="0" cy="0"/>
          <a:chOff x="0" y="0"/>
          <a:chExt cx="0" cy="0"/>
        </a:xfrm>
      </p:grpSpPr>
      <p:sp>
        <p:nvSpPr>
          <p:cNvPr id="993" name="Google Shape;993;p66"/>
          <p:cNvSpPr txBox="1"/>
          <p:nvPr>
            <p:ph idx="1" type="body"/>
          </p:nvPr>
        </p:nvSpPr>
        <p:spPr>
          <a:xfrm>
            <a:off x="714000" y="1064375"/>
            <a:ext cx="7716000" cy="32136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b="1" lang="en" sz="1600"/>
              <a:t>International Trade Game</a:t>
            </a:r>
            <a:r>
              <a:rPr lang="en" sz="1600"/>
              <a:t>: </a:t>
            </a:r>
            <a:r>
              <a:rPr lang="en" sz="1600" u="sng">
                <a:solidFill>
                  <a:schemeClr val="hlink"/>
                </a:solidFill>
                <a:hlinkClick r:id="rId3"/>
              </a:rPr>
              <a:t>https://www.economicsnetwork.ac.uk/showcase/sloman_game</a:t>
            </a:r>
            <a:endParaRPr sz="1600"/>
          </a:p>
          <a:p>
            <a:pPr indent="-330200" lvl="0" marL="457200" rtl="0" algn="l">
              <a:spcBef>
                <a:spcPts val="0"/>
              </a:spcBef>
              <a:spcAft>
                <a:spcPts val="0"/>
              </a:spcAft>
              <a:buSzPts val="1600"/>
              <a:buChar char="●"/>
            </a:pPr>
            <a:r>
              <a:rPr b="1" lang="en" sz="1600"/>
              <a:t>The Trading Game</a:t>
            </a:r>
            <a:r>
              <a:rPr lang="en" sz="1600"/>
              <a:t>: </a:t>
            </a:r>
            <a:r>
              <a:rPr lang="en" sz="1600" u="sng">
                <a:solidFill>
                  <a:schemeClr val="hlink"/>
                </a:solidFill>
                <a:hlinkClick r:id="rId4"/>
              </a:rPr>
              <a:t>https://www.nationalgeographic.org/activity/the-trading-game/</a:t>
            </a:r>
            <a:endParaRPr sz="1600"/>
          </a:p>
          <a:p>
            <a:pPr indent="-330200" lvl="0" marL="457200" rtl="0" algn="l">
              <a:spcBef>
                <a:spcPts val="0"/>
              </a:spcBef>
              <a:spcAft>
                <a:spcPts val="0"/>
              </a:spcAft>
              <a:buSzPts val="1600"/>
              <a:buChar char="●"/>
            </a:pPr>
            <a:r>
              <a:rPr b="1" lang="en" sz="1600"/>
              <a:t>Tic-Tac-Toe Tariff</a:t>
            </a:r>
            <a:r>
              <a:rPr lang="en" sz="1600"/>
              <a:t>: </a:t>
            </a:r>
            <a:r>
              <a:rPr lang="en" sz="1600" u="sng">
                <a:solidFill>
                  <a:schemeClr val="hlink"/>
                </a:solidFill>
                <a:hlinkClick r:id="rId5"/>
              </a:rPr>
              <a:t>https://www.fte.org/wp-content/uploads/Tic-Tac-Toe-Tariff-.pdf</a:t>
            </a:r>
            <a:r>
              <a:rPr lang="en" sz="1600"/>
              <a:t> </a:t>
            </a:r>
            <a:endParaRPr sz="1600"/>
          </a:p>
          <a:p>
            <a:pPr indent="-330200" lvl="0" marL="457200" rtl="0" algn="l">
              <a:spcBef>
                <a:spcPts val="0"/>
              </a:spcBef>
              <a:spcAft>
                <a:spcPts val="0"/>
              </a:spcAft>
              <a:buSzPts val="1600"/>
              <a:buChar char="●"/>
            </a:pPr>
            <a:r>
              <a:rPr b="1" lang="en" sz="1600"/>
              <a:t>Trade and Specialization</a:t>
            </a:r>
            <a:r>
              <a:rPr lang="en" sz="1600"/>
              <a:t>: </a:t>
            </a:r>
            <a:r>
              <a:rPr lang="en" sz="1600" u="sng">
                <a:solidFill>
                  <a:schemeClr val="hlink"/>
                </a:solidFill>
                <a:hlinkClick r:id="rId6"/>
              </a:rPr>
              <a:t>https://www.stlouisfed.org/-/media/project/frbstl/stlouisfed/education/lessons/pdf/potato.pdf</a:t>
            </a:r>
            <a:endParaRPr sz="1600"/>
          </a:p>
          <a:p>
            <a:pPr indent="-330200" lvl="0" marL="457200" rtl="0" algn="l">
              <a:spcBef>
                <a:spcPts val="0"/>
              </a:spcBef>
              <a:spcAft>
                <a:spcPts val="0"/>
              </a:spcAft>
              <a:buSzPts val="1600"/>
              <a:buChar char="●"/>
            </a:pPr>
            <a:r>
              <a:rPr b="1" lang="en" sz="1600"/>
              <a:t>Win-Win - A Trading Game</a:t>
            </a:r>
            <a:r>
              <a:rPr lang="en" sz="1600"/>
              <a:t>: </a:t>
            </a:r>
            <a:r>
              <a:rPr lang="en" sz="1600" u="sng">
                <a:solidFill>
                  <a:schemeClr val="hlink"/>
                </a:solidFill>
                <a:hlinkClick r:id="rId7"/>
              </a:rPr>
              <a:t>https://www.izzit.org/products/detail.php?video=win_win</a:t>
            </a:r>
            <a:r>
              <a:rPr lang="en" sz="1600"/>
              <a:t> </a:t>
            </a:r>
            <a:endParaRPr sz="1600"/>
          </a:p>
          <a:p>
            <a:pPr indent="0" lvl="0" marL="0" rtl="0" algn="l">
              <a:spcBef>
                <a:spcPts val="1600"/>
              </a:spcBef>
              <a:spcAft>
                <a:spcPts val="1600"/>
              </a:spcAft>
              <a:buNone/>
            </a:pPr>
            <a:r>
              <a:t/>
            </a:r>
            <a:endParaRPr sz="1500"/>
          </a:p>
        </p:txBody>
      </p:sp>
      <p:sp>
        <p:nvSpPr>
          <p:cNvPr id="994" name="Google Shape;994;p66"/>
          <p:cNvSpPr txBox="1"/>
          <p:nvPr>
            <p:ph type="title"/>
          </p:nvPr>
        </p:nvSpPr>
        <p:spPr>
          <a:xfrm>
            <a:off x="714125" y="543950"/>
            <a:ext cx="7716000" cy="368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Trade/Barter Game</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8" name="Shape 998"/>
        <p:cNvGrpSpPr/>
        <p:nvPr/>
      </p:nvGrpSpPr>
      <p:grpSpPr>
        <a:xfrm>
          <a:off x="0" y="0"/>
          <a:ext cx="0" cy="0"/>
          <a:chOff x="0" y="0"/>
          <a:chExt cx="0" cy="0"/>
        </a:xfrm>
      </p:grpSpPr>
      <p:sp>
        <p:nvSpPr>
          <p:cNvPr id="999" name="Google Shape;999;p67"/>
          <p:cNvSpPr txBox="1"/>
          <p:nvPr>
            <p:ph idx="1" type="body"/>
          </p:nvPr>
        </p:nvSpPr>
        <p:spPr>
          <a:xfrm>
            <a:off x="1899300" y="3179513"/>
            <a:ext cx="7715700" cy="363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t>How would you modify this activity for your classroom?</a:t>
            </a:r>
            <a:endParaRPr sz="1800"/>
          </a:p>
        </p:txBody>
      </p:sp>
      <p:sp>
        <p:nvSpPr>
          <p:cNvPr id="1000" name="Google Shape;1000;p67"/>
          <p:cNvSpPr txBox="1"/>
          <p:nvPr>
            <p:ph type="title"/>
          </p:nvPr>
        </p:nvSpPr>
        <p:spPr>
          <a:xfrm>
            <a:off x="3084450" y="1533725"/>
            <a:ext cx="5345400" cy="1645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6000"/>
              <a:t>Questions?</a:t>
            </a:r>
            <a:endParaRPr sz="6000"/>
          </a:p>
        </p:txBody>
      </p:sp>
      <p:grpSp>
        <p:nvGrpSpPr>
          <p:cNvPr id="1001" name="Google Shape;1001;p67"/>
          <p:cNvGrpSpPr/>
          <p:nvPr/>
        </p:nvGrpSpPr>
        <p:grpSpPr>
          <a:xfrm>
            <a:off x="317768" y="759375"/>
            <a:ext cx="3120368" cy="3624751"/>
            <a:chOff x="9144000" y="840363"/>
            <a:chExt cx="1618700" cy="1880350"/>
          </a:xfrm>
        </p:grpSpPr>
        <p:sp>
          <p:nvSpPr>
            <p:cNvPr id="1002" name="Google Shape;1002;p67"/>
            <p:cNvSpPr/>
            <p:nvPr/>
          </p:nvSpPr>
          <p:spPr>
            <a:xfrm>
              <a:off x="10502475" y="1331363"/>
              <a:ext cx="88425" cy="92575"/>
            </a:xfrm>
            <a:custGeom>
              <a:rect b="b" l="l" r="r" t="t"/>
              <a:pathLst>
                <a:path extrusionOk="0" h="3703" w="3537">
                  <a:moveTo>
                    <a:pt x="1435" y="0"/>
                  </a:moveTo>
                  <a:cubicBezTo>
                    <a:pt x="1368" y="901"/>
                    <a:pt x="935" y="1501"/>
                    <a:pt x="1" y="1668"/>
                  </a:cubicBezTo>
                  <a:cubicBezTo>
                    <a:pt x="34" y="1768"/>
                    <a:pt x="67" y="1868"/>
                    <a:pt x="67" y="2002"/>
                  </a:cubicBezTo>
                  <a:cubicBezTo>
                    <a:pt x="701" y="2068"/>
                    <a:pt x="1068" y="2469"/>
                    <a:pt x="1235" y="3036"/>
                  </a:cubicBezTo>
                  <a:lnTo>
                    <a:pt x="1235" y="3069"/>
                  </a:lnTo>
                  <a:cubicBezTo>
                    <a:pt x="1268" y="3136"/>
                    <a:pt x="1335" y="3236"/>
                    <a:pt x="1368" y="3336"/>
                  </a:cubicBezTo>
                  <a:cubicBezTo>
                    <a:pt x="1402" y="3469"/>
                    <a:pt x="1402" y="3569"/>
                    <a:pt x="1435" y="3703"/>
                  </a:cubicBezTo>
                  <a:cubicBezTo>
                    <a:pt x="2069" y="3136"/>
                    <a:pt x="2269" y="2135"/>
                    <a:pt x="3537" y="1802"/>
                  </a:cubicBezTo>
                  <a:cubicBezTo>
                    <a:pt x="2236" y="1535"/>
                    <a:pt x="2102" y="501"/>
                    <a:pt x="1435" y="34"/>
                  </a:cubicBezTo>
                  <a:lnTo>
                    <a:pt x="1435" y="0"/>
                  </a:lnTo>
                  <a:close/>
                </a:path>
              </a:pathLst>
            </a:custGeom>
            <a:solidFill>
              <a:srgbClr val="ECEC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67"/>
            <p:cNvSpPr/>
            <p:nvPr/>
          </p:nvSpPr>
          <p:spPr>
            <a:xfrm>
              <a:off x="9305800" y="1579038"/>
              <a:ext cx="944025" cy="894825"/>
            </a:xfrm>
            <a:custGeom>
              <a:rect b="b" l="l" r="r" t="t"/>
              <a:pathLst>
                <a:path extrusionOk="0" h="35793" w="37761">
                  <a:moveTo>
                    <a:pt x="12303" y="1"/>
                  </a:moveTo>
                  <a:cubicBezTo>
                    <a:pt x="11948" y="1"/>
                    <a:pt x="11639" y="246"/>
                    <a:pt x="11275" y="667"/>
                  </a:cubicBezTo>
                  <a:cubicBezTo>
                    <a:pt x="9173" y="3169"/>
                    <a:pt x="7005" y="5638"/>
                    <a:pt x="4904" y="8139"/>
                  </a:cubicBezTo>
                  <a:cubicBezTo>
                    <a:pt x="3236" y="10074"/>
                    <a:pt x="1401" y="11809"/>
                    <a:pt x="0" y="13944"/>
                  </a:cubicBezTo>
                  <a:cubicBezTo>
                    <a:pt x="400" y="14978"/>
                    <a:pt x="1334" y="15545"/>
                    <a:pt x="2102" y="16212"/>
                  </a:cubicBezTo>
                  <a:cubicBezTo>
                    <a:pt x="9507" y="22383"/>
                    <a:pt x="16846" y="28688"/>
                    <a:pt x="24251" y="34859"/>
                  </a:cubicBezTo>
                  <a:cubicBezTo>
                    <a:pt x="24718" y="35125"/>
                    <a:pt x="24985" y="35659"/>
                    <a:pt x="25518" y="35793"/>
                  </a:cubicBezTo>
                  <a:cubicBezTo>
                    <a:pt x="26085" y="35726"/>
                    <a:pt x="26352" y="35292"/>
                    <a:pt x="26686" y="34925"/>
                  </a:cubicBezTo>
                  <a:cubicBezTo>
                    <a:pt x="29354" y="31957"/>
                    <a:pt x="31956" y="28888"/>
                    <a:pt x="34558" y="25852"/>
                  </a:cubicBezTo>
                  <a:cubicBezTo>
                    <a:pt x="35626" y="24618"/>
                    <a:pt x="36960" y="23584"/>
                    <a:pt x="37527" y="21983"/>
                  </a:cubicBezTo>
                  <a:cubicBezTo>
                    <a:pt x="37760" y="21382"/>
                    <a:pt x="37527" y="20982"/>
                    <a:pt x="37060" y="20582"/>
                  </a:cubicBezTo>
                  <a:cubicBezTo>
                    <a:pt x="29088" y="13877"/>
                    <a:pt x="21149" y="7139"/>
                    <a:pt x="13210" y="434"/>
                  </a:cubicBezTo>
                  <a:cubicBezTo>
                    <a:pt x="12854" y="136"/>
                    <a:pt x="12566" y="1"/>
                    <a:pt x="1230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67"/>
            <p:cNvSpPr/>
            <p:nvPr/>
          </p:nvSpPr>
          <p:spPr>
            <a:xfrm>
              <a:off x="9144000" y="1927613"/>
              <a:ext cx="782250" cy="735550"/>
            </a:xfrm>
            <a:custGeom>
              <a:rect b="b" l="l" r="r" t="t"/>
              <a:pathLst>
                <a:path extrusionOk="0" h="29422" w="31290">
                  <a:moveTo>
                    <a:pt x="6472" y="1"/>
                  </a:moveTo>
                  <a:cubicBezTo>
                    <a:pt x="6239" y="201"/>
                    <a:pt x="5938" y="368"/>
                    <a:pt x="5738" y="601"/>
                  </a:cubicBezTo>
                  <a:cubicBezTo>
                    <a:pt x="4337" y="2202"/>
                    <a:pt x="3070" y="3903"/>
                    <a:pt x="1602" y="5404"/>
                  </a:cubicBezTo>
                  <a:cubicBezTo>
                    <a:pt x="1" y="7072"/>
                    <a:pt x="134" y="8140"/>
                    <a:pt x="1836" y="9674"/>
                  </a:cubicBezTo>
                  <a:cubicBezTo>
                    <a:pt x="2903" y="10608"/>
                    <a:pt x="4004" y="11476"/>
                    <a:pt x="5071" y="12376"/>
                  </a:cubicBezTo>
                  <a:cubicBezTo>
                    <a:pt x="7573" y="14478"/>
                    <a:pt x="10108" y="16546"/>
                    <a:pt x="12543" y="18681"/>
                  </a:cubicBezTo>
                  <a:cubicBezTo>
                    <a:pt x="14378" y="20315"/>
                    <a:pt x="16346" y="21816"/>
                    <a:pt x="18181" y="23384"/>
                  </a:cubicBezTo>
                  <a:cubicBezTo>
                    <a:pt x="20582" y="25452"/>
                    <a:pt x="22884" y="27587"/>
                    <a:pt x="25486" y="29422"/>
                  </a:cubicBezTo>
                  <a:cubicBezTo>
                    <a:pt x="25853" y="27520"/>
                    <a:pt x="27020" y="26086"/>
                    <a:pt x="28354" y="24785"/>
                  </a:cubicBezTo>
                  <a:cubicBezTo>
                    <a:pt x="29255" y="23918"/>
                    <a:pt x="29922" y="22884"/>
                    <a:pt x="30689" y="21916"/>
                  </a:cubicBezTo>
                  <a:cubicBezTo>
                    <a:pt x="30990" y="21583"/>
                    <a:pt x="31290" y="21216"/>
                    <a:pt x="30990" y="20715"/>
                  </a:cubicBezTo>
                  <a:cubicBezTo>
                    <a:pt x="26153" y="16579"/>
                    <a:pt x="21316" y="12476"/>
                    <a:pt x="16479" y="8373"/>
                  </a:cubicBezTo>
                  <a:cubicBezTo>
                    <a:pt x="13144" y="5571"/>
                    <a:pt x="9808" y="2803"/>
                    <a:pt x="647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67"/>
            <p:cNvSpPr/>
            <p:nvPr/>
          </p:nvSpPr>
          <p:spPr>
            <a:xfrm>
              <a:off x="9793650" y="2128588"/>
              <a:ext cx="527050" cy="569400"/>
            </a:xfrm>
            <a:custGeom>
              <a:rect b="b" l="l" r="r" t="t"/>
              <a:pathLst>
                <a:path extrusionOk="0" h="22776" w="21082">
                  <a:moveTo>
                    <a:pt x="18013" y="1"/>
                  </a:moveTo>
                  <a:cubicBezTo>
                    <a:pt x="17713" y="268"/>
                    <a:pt x="17413" y="534"/>
                    <a:pt x="17146" y="835"/>
                  </a:cubicBezTo>
                  <a:cubicBezTo>
                    <a:pt x="13410" y="5104"/>
                    <a:pt x="9707" y="9407"/>
                    <a:pt x="6004" y="13677"/>
                  </a:cubicBezTo>
                  <a:cubicBezTo>
                    <a:pt x="5979" y="13675"/>
                    <a:pt x="5953" y="13674"/>
                    <a:pt x="5928" y="13674"/>
                  </a:cubicBezTo>
                  <a:cubicBezTo>
                    <a:pt x="5566" y="13674"/>
                    <a:pt x="5289" y="13894"/>
                    <a:pt x="5070" y="14144"/>
                  </a:cubicBezTo>
                  <a:cubicBezTo>
                    <a:pt x="3669" y="15745"/>
                    <a:pt x="2202" y="17313"/>
                    <a:pt x="867" y="18981"/>
                  </a:cubicBezTo>
                  <a:cubicBezTo>
                    <a:pt x="0" y="20082"/>
                    <a:pt x="134" y="21082"/>
                    <a:pt x="1201" y="22083"/>
                  </a:cubicBezTo>
                  <a:cubicBezTo>
                    <a:pt x="1725" y="22542"/>
                    <a:pt x="2226" y="22776"/>
                    <a:pt x="2730" y="22776"/>
                  </a:cubicBezTo>
                  <a:cubicBezTo>
                    <a:pt x="3251" y="22776"/>
                    <a:pt x="3777" y="22525"/>
                    <a:pt x="4337" y="22016"/>
                  </a:cubicBezTo>
                  <a:cubicBezTo>
                    <a:pt x="4670" y="21716"/>
                    <a:pt x="4970" y="21383"/>
                    <a:pt x="5170" y="20949"/>
                  </a:cubicBezTo>
                  <a:cubicBezTo>
                    <a:pt x="5271" y="20682"/>
                    <a:pt x="5237" y="20382"/>
                    <a:pt x="5037" y="20182"/>
                  </a:cubicBezTo>
                  <a:cubicBezTo>
                    <a:pt x="4337" y="19481"/>
                    <a:pt x="4670" y="18948"/>
                    <a:pt x="5170" y="18314"/>
                  </a:cubicBezTo>
                  <a:cubicBezTo>
                    <a:pt x="5492" y="17912"/>
                    <a:pt x="5813" y="17704"/>
                    <a:pt x="6171" y="17704"/>
                  </a:cubicBezTo>
                  <a:cubicBezTo>
                    <a:pt x="6408" y="17704"/>
                    <a:pt x="6660" y="17795"/>
                    <a:pt x="6938" y="17980"/>
                  </a:cubicBezTo>
                  <a:cubicBezTo>
                    <a:pt x="7030" y="18035"/>
                    <a:pt x="7152" y="18060"/>
                    <a:pt x="7277" y="18060"/>
                  </a:cubicBezTo>
                  <a:cubicBezTo>
                    <a:pt x="7379" y="18060"/>
                    <a:pt x="7482" y="18044"/>
                    <a:pt x="7572" y="18014"/>
                  </a:cubicBezTo>
                  <a:cubicBezTo>
                    <a:pt x="8339" y="17580"/>
                    <a:pt x="8773" y="16779"/>
                    <a:pt x="9407" y="16246"/>
                  </a:cubicBezTo>
                  <a:cubicBezTo>
                    <a:pt x="12976" y="12109"/>
                    <a:pt x="16545" y="8006"/>
                    <a:pt x="20148" y="3870"/>
                  </a:cubicBezTo>
                  <a:cubicBezTo>
                    <a:pt x="20481" y="3470"/>
                    <a:pt x="21082" y="3103"/>
                    <a:pt x="20782" y="2369"/>
                  </a:cubicBezTo>
                  <a:cubicBezTo>
                    <a:pt x="19848" y="1568"/>
                    <a:pt x="18914" y="801"/>
                    <a:pt x="18013" y="1"/>
                  </a:cubicBezTo>
                  <a:close/>
                </a:path>
              </a:pathLst>
            </a:custGeom>
            <a:solidFill>
              <a:srgbClr val="F7F7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67"/>
            <p:cNvSpPr/>
            <p:nvPr/>
          </p:nvSpPr>
          <p:spPr>
            <a:xfrm>
              <a:off x="10021300" y="2182338"/>
              <a:ext cx="324425" cy="364100"/>
            </a:xfrm>
            <a:custGeom>
              <a:rect b="b" l="l" r="r" t="t"/>
              <a:pathLst>
                <a:path extrusionOk="0" h="14564" w="12977">
                  <a:moveTo>
                    <a:pt x="12340" y="1"/>
                  </a:moveTo>
                  <a:cubicBezTo>
                    <a:pt x="12125" y="1"/>
                    <a:pt x="11895" y="139"/>
                    <a:pt x="11676" y="219"/>
                  </a:cubicBezTo>
                  <a:cubicBezTo>
                    <a:pt x="11008" y="1020"/>
                    <a:pt x="10375" y="1854"/>
                    <a:pt x="9708" y="2654"/>
                  </a:cubicBezTo>
                  <a:cubicBezTo>
                    <a:pt x="6472" y="6390"/>
                    <a:pt x="3236" y="10126"/>
                    <a:pt x="1" y="13896"/>
                  </a:cubicBezTo>
                  <a:cubicBezTo>
                    <a:pt x="56" y="14309"/>
                    <a:pt x="225" y="14563"/>
                    <a:pt x="584" y="14563"/>
                  </a:cubicBezTo>
                  <a:cubicBezTo>
                    <a:pt x="659" y="14563"/>
                    <a:pt x="742" y="14552"/>
                    <a:pt x="835" y="14529"/>
                  </a:cubicBezTo>
                  <a:cubicBezTo>
                    <a:pt x="4671" y="10126"/>
                    <a:pt x="8507" y="5723"/>
                    <a:pt x="12343" y="1320"/>
                  </a:cubicBezTo>
                  <a:cubicBezTo>
                    <a:pt x="12610" y="1020"/>
                    <a:pt x="12977" y="686"/>
                    <a:pt x="12743" y="252"/>
                  </a:cubicBezTo>
                  <a:cubicBezTo>
                    <a:pt x="12622" y="64"/>
                    <a:pt x="12485" y="1"/>
                    <a:pt x="1234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67"/>
            <p:cNvSpPr/>
            <p:nvPr/>
          </p:nvSpPr>
          <p:spPr>
            <a:xfrm>
              <a:off x="9766950" y="2445488"/>
              <a:ext cx="176825" cy="275225"/>
            </a:xfrm>
            <a:custGeom>
              <a:rect b="b" l="l" r="r" t="t"/>
              <a:pathLst>
                <a:path extrusionOk="0" h="11009" w="7073">
                  <a:moveTo>
                    <a:pt x="6072" y="0"/>
                  </a:moveTo>
                  <a:cubicBezTo>
                    <a:pt x="4938" y="1768"/>
                    <a:pt x="3537" y="3370"/>
                    <a:pt x="2102" y="4937"/>
                  </a:cubicBezTo>
                  <a:cubicBezTo>
                    <a:pt x="1135" y="5971"/>
                    <a:pt x="1" y="7039"/>
                    <a:pt x="568" y="8707"/>
                  </a:cubicBezTo>
                  <a:cubicBezTo>
                    <a:pt x="1035" y="9174"/>
                    <a:pt x="1535" y="9674"/>
                    <a:pt x="2035" y="10108"/>
                  </a:cubicBezTo>
                  <a:cubicBezTo>
                    <a:pt x="2701" y="10709"/>
                    <a:pt x="3320" y="11009"/>
                    <a:pt x="3925" y="11009"/>
                  </a:cubicBezTo>
                  <a:cubicBezTo>
                    <a:pt x="4564" y="11009"/>
                    <a:pt x="5188" y="10675"/>
                    <a:pt x="5838" y="10008"/>
                  </a:cubicBezTo>
                  <a:cubicBezTo>
                    <a:pt x="6272" y="9607"/>
                    <a:pt x="6605" y="9107"/>
                    <a:pt x="6972" y="8673"/>
                  </a:cubicBezTo>
                  <a:cubicBezTo>
                    <a:pt x="7030" y="8124"/>
                    <a:pt x="6763" y="7926"/>
                    <a:pt x="6343" y="7926"/>
                  </a:cubicBezTo>
                  <a:cubicBezTo>
                    <a:pt x="6278" y="7926"/>
                    <a:pt x="6210" y="7931"/>
                    <a:pt x="6138" y="7939"/>
                  </a:cubicBezTo>
                  <a:cubicBezTo>
                    <a:pt x="5805" y="8306"/>
                    <a:pt x="5438" y="8673"/>
                    <a:pt x="5138" y="9040"/>
                  </a:cubicBezTo>
                  <a:cubicBezTo>
                    <a:pt x="4721" y="9557"/>
                    <a:pt x="4312" y="9791"/>
                    <a:pt x="3895" y="9791"/>
                  </a:cubicBezTo>
                  <a:cubicBezTo>
                    <a:pt x="3478" y="9791"/>
                    <a:pt x="3053" y="9557"/>
                    <a:pt x="2603" y="9140"/>
                  </a:cubicBezTo>
                  <a:cubicBezTo>
                    <a:pt x="1468" y="8106"/>
                    <a:pt x="1368" y="7639"/>
                    <a:pt x="2269" y="6538"/>
                  </a:cubicBezTo>
                  <a:cubicBezTo>
                    <a:pt x="3870" y="4704"/>
                    <a:pt x="5471" y="2836"/>
                    <a:pt x="7072" y="1001"/>
                  </a:cubicBezTo>
                  <a:cubicBezTo>
                    <a:pt x="6839" y="534"/>
                    <a:pt x="6539" y="201"/>
                    <a:pt x="6072" y="0"/>
                  </a:cubicBezTo>
                  <a:close/>
                </a:path>
              </a:pathLst>
            </a:custGeom>
            <a:solidFill>
              <a:srgbClr val="6657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67"/>
            <p:cNvSpPr/>
            <p:nvPr/>
          </p:nvSpPr>
          <p:spPr>
            <a:xfrm>
              <a:off x="9887050" y="2557163"/>
              <a:ext cx="146775" cy="159375"/>
            </a:xfrm>
            <a:custGeom>
              <a:rect b="b" l="l" r="r" t="t"/>
              <a:pathLst>
                <a:path extrusionOk="0" h="6375" w="5871">
                  <a:moveTo>
                    <a:pt x="2341" y="1"/>
                  </a:moveTo>
                  <a:cubicBezTo>
                    <a:pt x="1807" y="1"/>
                    <a:pt x="1333" y="401"/>
                    <a:pt x="901" y="1171"/>
                  </a:cubicBezTo>
                  <a:cubicBezTo>
                    <a:pt x="834" y="1304"/>
                    <a:pt x="734" y="1404"/>
                    <a:pt x="634" y="1471"/>
                  </a:cubicBezTo>
                  <a:cubicBezTo>
                    <a:pt x="0" y="2005"/>
                    <a:pt x="0" y="2472"/>
                    <a:pt x="767" y="2939"/>
                  </a:cubicBezTo>
                  <a:cubicBezTo>
                    <a:pt x="1001" y="3072"/>
                    <a:pt x="1134" y="3306"/>
                    <a:pt x="1334" y="3506"/>
                  </a:cubicBezTo>
                  <a:cubicBezTo>
                    <a:pt x="1668" y="3639"/>
                    <a:pt x="2002" y="3839"/>
                    <a:pt x="2168" y="4206"/>
                  </a:cubicBezTo>
                  <a:cubicBezTo>
                    <a:pt x="3136" y="4907"/>
                    <a:pt x="4103" y="5607"/>
                    <a:pt x="5170" y="6375"/>
                  </a:cubicBezTo>
                  <a:cubicBezTo>
                    <a:pt x="5271" y="5607"/>
                    <a:pt x="5337" y="5040"/>
                    <a:pt x="5437" y="4473"/>
                  </a:cubicBezTo>
                  <a:cubicBezTo>
                    <a:pt x="5604" y="3372"/>
                    <a:pt x="5871" y="2238"/>
                    <a:pt x="4637" y="1504"/>
                  </a:cubicBezTo>
                  <a:cubicBezTo>
                    <a:pt x="4603" y="904"/>
                    <a:pt x="4170" y="804"/>
                    <a:pt x="3703" y="737"/>
                  </a:cubicBezTo>
                  <a:cubicBezTo>
                    <a:pt x="3207" y="242"/>
                    <a:pt x="2756" y="1"/>
                    <a:pt x="2341" y="1"/>
                  </a:cubicBezTo>
                  <a:close/>
                </a:path>
              </a:pathLst>
            </a:custGeom>
            <a:solidFill>
              <a:srgbClr val="9B74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67"/>
            <p:cNvSpPr/>
            <p:nvPr/>
          </p:nvSpPr>
          <p:spPr>
            <a:xfrm>
              <a:off x="9979600" y="2529713"/>
              <a:ext cx="62575" cy="65075"/>
            </a:xfrm>
            <a:custGeom>
              <a:rect b="b" l="l" r="r" t="t"/>
              <a:pathLst>
                <a:path extrusionOk="0" h="2603" w="2503">
                  <a:moveTo>
                    <a:pt x="1669" y="1"/>
                  </a:moveTo>
                  <a:cubicBezTo>
                    <a:pt x="1135" y="601"/>
                    <a:pt x="568" y="1235"/>
                    <a:pt x="1" y="1835"/>
                  </a:cubicBezTo>
                  <a:cubicBezTo>
                    <a:pt x="334" y="2069"/>
                    <a:pt x="635" y="2336"/>
                    <a:pt x="935" y="2602"/>
                  </a:cubicBezTo>
                  <a:cubicBezTo>
                    <a:pt x="1468" y="1935"/>
                    <a:pt x="2002" y="1268"/>
                    <a:pt x="2503" y="634"/>
                  </a:cubicBezTo>
                  <a:cubicBezTo>
                    <a:pt x="2236" y="401"/>
                    <a:pt x="1969" y="201"/>
                    <a:pt x="1669" y="1"/>
                  </a:cubicBezTo>
                  <a:close/>
                </a:path>
              </a:pathLst>
            </a:custGeom>
            <a:solidFill>
              <a:srgbClr val="6657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67"/>
            <p:cNvSpPr/>
            <p:nvPr/>
          </p:nvSpPr>
          <p:spPr>
            <a:xfrm>
              <a:off x="10074675" y="840363"/>
              <a:ext cx="132625" cy="170800"/>
            </a:xfrm>
            <a:custGeom>
              <a:rect b="b" l="l" r="r" t="t"/>
              <a:pathLst>
                <a:path extrusionOk="0" h="6832" w="5305">
                  <a:moveTo>
                    <a:pt x="3384" y="0"/>
                  </a:moveTo>
                  <a:cubicBezTo>
                    <a:pt x="3062" y="0"/>
                    <a:pt x="2736" y="60"/>
                    <a:pt x="2402" y="226"/>
                  </a:cubicBezTo>
                  <a:cubicBezTo>
                    <a:pt x="1468" y="393"/>
                    <a:pt x="934" y="1094"/>
                    <a:pt x="768" y="1827"/>
                  </a:cubicBezTo>
                  <a:cubicBezTo>
                    <a:pt x="334" y="3462"/>
                    <a:pt x="0" y="5130"/>
                    <a:pt x="0" y="6831"/>
                  </a:cubicBezTo>
                  <a:cubicBezTo>
                    <a:pt x="634" y="6397"/>
                    <a:pt x="1268" y="5964"/>
                    <a:pt x="1602" y="5263"/>
                  </a:cubicBezTo>
                  <a:cubicBezTo>
                    <a:pt x="2132" y="5538"/>
                    <a:pt x="2674" y="5686"/>
                    <a:pt x="3228" y="5686"/>
                  </a:cubicBezTo>
                  <a:cubicBezTo>
                    <a:pt x="3614" y="5686"/>
                    <a:pt x="4006" y="5614"/>
                    <a:pt x="4404" y="5463"/>
                  </a:cubicBezTo>
                  <a:cubicBezTo>
                    <a:pt x="4704" y="3762"/>
                    <a:pt x="5004" y="2028"/>
                    <a:pt x="5304" y="326"/>
                  </a:cubicBezTo>
                  <a:cubicBezTo>
                    <a:pt x="4659" y="237"/>
                    <a:pt x="4029" y="0"/>
                    <a:pt x="338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67"/>
            <p:cNvSpPr/>
            <p:nvPr/>
          </p:nvSpPr>
          <p:spPr>
            <a:xfrm>
              <a:off x="9973775" y="1484813"/>
              <a:ext cx="129275" cy="162625"/>
            </a:xfrm>
            <a:custGeom>
              <a:rect b="b" l="l" r="r" t="t"/>
              <a:pathLst>
                <a:path extrusionOk="0" h="6505" w="5171">
                  <a:moveTo>
                    <a:pt x="3468" y="0"/>
                  </a:moveTo>
                  <a:cubicBezTo>
                    <a:pt x="3094" y="0"/>
                    <a:pt x="2717" y="62"/>
                    <a:pt x="2335" y="233"/>
                  </a:cubicBezTo>
                  <a:cubicBezTo>
                    <a:pt x="1568" y="400"/>
                    <a:pt x="1201" y="967"/>
                    <a:pt x="801" y="1568"/>
                  </a:cubicBezTo>
                  <a:cubicBezTo>
                    <a:pt x="334" y="3169"/>
                    <a:pt x="34" y="4803"/>
                    <a:pt x="0" y="6505"/>
                  </a:cubicBezTo>
                  <a:cubicBezTo>
                    <a:pt x="367" y="5704"/>
                    <a:pt x="1068" y="5304"/>
                    <a:pt x="1802" y="4937"/>
                  </a:cubicBezTo>
                  <a:cubicBezTo>
                    <a:pt x="2005" y="4892"/>
                    <a:pt x="2206" y="4874"/>
                    <a:pt x="2407" y="4874"/>
                  </a:cubicBezTo>
                  <a:cubicBezTo>
                    <a:pt x="3094" y="4874"/>
                    <a:pt x="3765" y="5085"/>
                    <a:pt x="4437" y="5137"/>
                  </a:cubicBezTo>
                  <a:cubicBezTo>
                    <a:pt x="4670" y="3502"/>
                    <a:pt x="4937" y="1868"/>
                    <a:pt x="5171" y="267"/>
                  </a:cubicBezTo>
                  <a:cubicBezTo>
                    <a:pt x="4605" y="146"/>
                    <a:pt x="4040" y="0"/>
                    <a:pt x="346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67"/>
            <p:cNvSpPr/>
            <p:nvPr/>
          </p:nvSpPr>
          <p:spPr>
            <a:xfrm>
              <a:off x="10051325" y="1009613"/>
              <a:ext cx="127625" cy="148300"/>
            </a:xfrm>
            <a:custGeom>
              <a:rect b="b" l="l" r="r" t="t"/>
              <a:pathLst>
                <a:path extrusionOk="0" h="5932" w="5105">
                  <a:moveTo>
                    <a:pt x="3296" y="0"/>
                  </a:moveTo>
                  <a:cubicBezTo>
                    <a:pt x="2965" y="0"/>
                    <a:pt x="2633" y="43"/>
                    <a:pt x="2302" y="161"/>
                  </a:cubicBezTo>
                  <a:cubicBezTo>
                    <a:pt x="1568" y="428"/>
                    <a:pt x="1068" y="895"/>
                    <a:pt x="701" y="1562"/>
                  </a:cubicBezTo>
                  <a:cubicBezTo>
                    <a:pt x="267" y="2996"/>
                    <a:pt x="34" y="4431"/>
                    <a:pt x="0" y="5932"/>
                  </a:cubicBezTo>
                  <a:cubicBezTo>
                    <a:pt x="401" y="5065"/>
                    <a:pt x="1101" y="4531"/>
                    <a:pt x="2035" y="4264"/>
                  </a:cubicBezTo>
                  <a:cubicBezTo>
                    <a:pt x="2162" y="4259"/>
                    <a:pt x="2289" y="4256"/>
                    <a:pt x="2415" y="4256"/>
                  </a:cubicBezTo>
                  <a:cubicBezTo>
                    <a:pt x="3088" y="4256"/>
                    <a:pt x="3758" y="4334"/>
                    <a:pt x="4404" y="4531"/>
                  </a:cubicBezTo>
                  <a:cubicBezTo>
                    <a:pt x="4637" y="3097"/>
                    <a:pt x="4871" y="1662"/>
                    <a:pt x="5104" y="228"/>
                  </a:cubicBezTo>
                  <a:cubicBezTo>
                    <a:pt x="4501" y="142"/>
                    <a:pt x="3899" y="0"/>
                    <a:pt x="329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67"/>
            <p:cNvSpPr/>
            <p:nvPr/>
          </p:nvSpPr>
          <p:spPr>
            <a:xfrm>
              <a:off x="10077175" y="848513"/>
              <a:ext cx="685525" cy="860050"/>
            </a:xfrm>
            <a:custGeom>
              <a:rect b="b" l="l" r="r" t="t"/>
              <a:pathLst>
                <a:path extrusionOk="0" h="34402" w="27421">
                  <a:moveTo>
                    <a:pt x="5204" y="0"/>
                  </a:moveTo>
                  <a:cubicBezTo>
                    <a:pt x="4837" y="234"/>
                    <a:pt x="4671" y="601"/>
                    <a:pt x="4604" y="1001"/>
                  </a:cubicBezTo>
                  <a:cubicBezTo>
                    <a:pt x="4404" y="2335"/>
                    <a:pt x="4103" y="3703"/>
                    <a:pt x="4003" y="5071"/>
                  </a:cubicBezTo>
                  <a:cubicBezTo>
                    <a:pt x="3870" y="5571"/>
                    <a:pt x="3803" y="6105"/>
                    <a:pt x="3770" y="6638"/>
                  </a:cubicBezTo>
                  <a:cubicBezTo>
                    <a:pt x="3436" y="8039"/>
                    <a:pt x="3236" y="9440"/>
                    <a:pt x="3103" y="10875"/>
                  </a:cubicBezTo>
                  <a:cubicBezTo>
                    <a:pt x="2602" y="12976"/>
                    <a:pt x="2369" y="15078"/>
                    <a:pt x="2035" y="17213"/>
                  </a:cubicBezTo>
                  <a:cubicBezTo>
                    <a:pt x="1602" y="19981"/>
                    <a:pt x="1068" y="22750"/>
                    <a:pt x="768" y="25552"/>
                  </a:cubicBezTo>
                  <a:cubicBezTo>
                    <a:pt x="401" y="26920"/>
                    <a:pt x="267" y="28321"/>
                    <a:pt x="67" y="29688"/>
                  </a:cubicBezTo>
                  <a:cubicBezTo>
                    <a:pt x="1" y="30022"/>
                    <a:pt x="34" y="30355"/>
                    <a:pt x="234" y="30656"/>
                  </a:cubicBezTo>
                  <a:cubicBezTo>
                    <a:pt x="634" y="31056"/>
                    <a:pt x="1168" y="31089"/>
                    <a:pt x="1702" y="31189"/>
                  </a:cubicBezTo>
                  <a:cubicBezTo>
                    <a:pt x="8273" y="32223"/>
                    <a:pt x="14844" y="33291"/>
                    <a:pt x="21449" y="34325"/>
                  </a:cubicBezTo>
                  <a:cubicBezTo>
                    <a:pt x="21661" y="34363"/>
                    <a:pt x="21873" y="34402"/>
                    <a:pt x="22085" y="34402"/>
                  </a:cubicBezTo>
                  <a:cubicBezTo>
                    <a:pt x="22240" y="34402"/>
                    <a:pt x="22395" y="34381"/>
                    <a:pt x="22550" y="34325"/>
                  </a:cubicBezTo>
                  <a:cubicBezTo>
                    <a:pt x="24118" y="24385"/>
                    <a:pt x="25719" y="14444"/>
                    <a:pt x="27320" y="4504"/>
                  </a:cubicBezTo>
                  <a:cubicBezTo>
                    <a:pt x="27420" y="3803"/>
                    <a:pt x="27220" y="3470"/>
                    <a:pt x="26486" y="3336"/>
                  </a:cubicBezTo>
                  <a:cubicBezTo>
                    <a:pt x="19414" y="2235"/>
                    <a:pt x="12309" y="1135"/>
                    <a:pt x="520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67"/>
            <p:cNvSpPr/>
            <p:nvPr/>
          </p:nvSpPr>
          <p:spPr>
            <a:xfrm>
              <a:off x="9992125" y="1107013"/>
              <a:ext cx="170125" cy="527075"/>
            </a:xfrm>
            <a:custGeom>
              <a:rect b="b" l="l" r="r" t="t"/>
              <a:pathLst>
                <a:path extrusionOk="0" h="21083" w="6805">
                  <a:moveTo>
                    <a:pt x="5197" y="0"/>
                  </a:moveTo>
                  <a:cubicBezTo>
                    <a:pt x="4197" y="0"/>
                    <a:pt x="3104" y="481"/>
                    <a:pt x="2635" y="1235"/>
                  </a:cubicBezTo>
                  <a:cubicBezTo>
                    <a:pt x="1234" y="6372"/>
                    <a:pt x="867" y="11276"/>
                    <a:pt x="0" y="16380"/>
                  </a:cubicBezTo>
                  <a:cubicBezTo>
                    <a:pt x="6305" y="13277"/>
                    <a:pt x="3269" y="21083"/>
                    <a:pt x="6805" y="635"/>
                  </a:cubicBezTo>
                  <a:cubicBezTo>
                    <a:pt x="6429" y="194"/>
                    <a:pt x="5832" y="0"/>
                    <a:pt x="519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67"/>
            <p:cNvSpPr/>
            <p:nvPr/>
          </p:nvSpPr>
          <p:spPr>
            <a:xfrm>
              <a:off x="9952075" y="1599138"/>
              <a:ext cx="688850" cy="253175"/>
            </a:xfrm>
            <a:custGeom>
              <a:rect b="b" l="l" r="r" t="t"/>
              <a:pathLst>
                <a:path extrusionOk="0" h="10127" w="27554">
                  <a:moveTo>
                    <a:pt x="3689" y="1"/>
                  </a:moveTo>
                  <a:cubicBezTo>
                    <a:pt x="3400" y="1"/>
                    <a:pt x="3103" y="30"/>
                    <a:pt x="2803" y="64"/>
                  </a:cubicBezTo>
                  <a:cubicBezTo>
                    <a:pt x="1936" y="464"/>
                    <a:pt x="968" y="731"/>
                    <a:pt x="868" y="1932"/>
                  </a:cubicBezTo>
                  <a:cubicBezTo>
                    <a:pt x="1" y="4066"/>
                    <a:pt x="835" y="6101"/>
                    <a:pt x="2803" y="6435"/>
                  </a:cubicBezTo>
                  <a:cubicBezTo>
                    <a:pt x="10475" y="7669"/>
                    <a:pt x="18147" y="8870"/>
                    <a:pt x="25819" y="10104"/>
                  </a:cubicBezTo>
                  <a:cubicBezTo>
                    <a:pt x="25919" y="10119"/>
                    <a:pt x="26009" y="10127"/>
                    <a:pt x="26091" y="10127"/>
                  </a:cubicBezTo>
                  <a:cubicBezTo>
                    <a:pt x="26560" y="10127"/>
                    <a:pt x="26753" y="9881"/>
                    <a:pt x="26753" y="9370"/>
                  </a:cubicBezTo>
                  <a:cubicBezTo>
                    <a:pt x="26520" y="9003"/>
                    <a:pt x="26420" y="8536"/>
                    <a:pt x="25986" y="8336"/>
                  </a:cubicBezTo>
                  <a:cubicBezTo>
                    <a:pt x="25886" y="8370"/>
                    <a:pt x="25819" y="8403"/>
                    <a:pt x="25753" y="8470"/>
                  </a:cubicBezTo>
                  <a:cubicBezTo>
                    <a:pt x="25605" y="8636"/>
                    <a:pt x="25436" y="8679"/>
                    <a:pt x="25259" y="8679"/>
                  </a:cubicBezTo>
                  <a:cubicBezTo>
                    <a:pt x="25116" y="8679"/>
                    <a:pt x="24967" y="8651"/>
                    <a:pt x="24819" y="8636"/>
                  </a:cubicBezTo>
                  <a:cubicBezTo>
                    <a:pt x="24352" y="8603"/>
                    <a:pt x="23885" y="8436"/>
                    <a:pt x="23418" y="8436"/>
                  </a:cubicBezTo>
                  <a:cubicBezTo>
                    <a:pt x="18314" y="7669"/>
                    <a:pt x="13244" y="6802"/>
                    <a:pt x="8140" y="6068"/>
                  </a:cubicBezTo>
                  <a:cubicBezTo>
                    <a:pt x="8023" y="6156"/>
                    <a:pt x="7921" y="6191"/>
                    <a:pt x="7831" y="6191"/>
                  </a:cubicBezTo>
                  <a:cubicBezTo>
                    <a:pt x="7509" y="6191"/>
                    <a:pt x="7318" y="5753"/>
                    <a:pt x="7006" y="5701"/>
                  </a:cubicBezTo>
                  <a:cubicBezTo>
                    <a:pt x="6572" y="5568"/>
                    <a:pt x="6105" y="5501"/>
                    <a:pt x="5638" y="5467"/>
                  </a:cubicBezTo>
                  <a:cubicBezTo>
                    <a:pt x="5394" y="5486"/>
                    <a:pt x="5150" y="5579"/>
                    <a:pt x="4917" y="5579"/>
                  </a:cubicBezTo>
                  <a:cubicBezTo>
                    <a:pt x="4737" y="5579"/>
                    <a:pt x="4564" y="5523"/>
                    <a:pt x="4404" y="5334"/>
                  </a:cubicBezTo>
                  <a:cubicBezTo>
                    <a:pt x="4071" y="5134"/>
                    <a:pt x="3670" y="5134"/>
                    <a:pt x="3303" y="5067"/>
                  </a:cubicBezTo>
                  <a:cubicBezTo>
                    <a:pt x="2236" y="4900"/>
                    <a:pt x="1702" y="3933"/>
                    <a:pt x="2069" y="2899"/>
                  </a:cubicBezTo>
                  <a:cubicBezTo>
                    <a:pt x="2169" y="2599"/>
                    <a:pt x="2403" y="2365"/>
                    <a:pt x="2569" y="2098"/>
                  </a:cubicBezTo>
                  <a:cubicBezTo>
                    <a:pt x="2841" y="1807"/>
                    <a:pt x="3147" y="1731"/>
                    <a:pt x="3473" y="1731"/>
                  </a:cubicBezTo>
                  <a:cubicBezTo>
                    <a:pt x="3708" y="1731"/>
                    <a:pt x="3953" y="1770"/>
                    <a:pt x="4204" y="1798"/>
                  </a:cubicBezTo>
                  <a:cubicBezTo>
                    <a:pt x="11576" y="2966"/>
                    <a:pt x="18948" y="4167"/>
                    <a:pt x="26320" y="5334"/>
                  </a:cubicBezTo>
                  <a:cubicBezTo>
                    <a:pt x="26449" y="5364"/>
                    <a:pt x="26575" y="5382"/>
                    <a:pt x="26696" y="5382"/>
                  </a:cubicBezTo>
                  <a:cubicBezTo>
                    <a:pt x="26983" y="5382"/>
                    <a:pt x="27243" y="5282"/>
                    <a:pt x="27454" y="5000"/>
                  </a:cubicBezTo>
                  <a:cubicBezTo>
                    <a:pt x="27487" y="4767"/>
                    <a:pt x="27521" y="4533"/>
                    <a:pt x="27554" y="4300"/>
                  </a:cubicBezTo>
                  <a:cubicBezTo>
                    <a:pt x="27220" y="4000"/>
                    <a:pt x="26753" y="3966"/>
                    <a:pt x="26320" y="3900"/>
                  </a:cubicBezTo>
                  <a:cubicBezTo>
                    <a:pt x="19315" y="2799"/>
                    <a:pt x="12310" y="1665"/>
                    <a:pt x="5305" y="564"/>
                  </a:cubicBezTo>
                  <a:cubicBezTo>
                    <a:pt x="4815" y="119"/>
                    <a:pt x="4267" y="1"/>
                    <a:pt x="368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67"/>
            <p:cNvSpPr/>
            <p:nvPr/>
          </p:nvSpPr>
          <p:spPr>
            <a:xfrm>
              <a:off x="10064675" y="970863"/>
              <a:ext cx="120100" cy="73400"/>
            </a:xfrm>
            <a:custGeom>
              <a:rect b="b" l="l" r="r" t="t"/>
              <a:pathLst>
                <a:path extrusionOk="0" h="2936" w="4804">
                  <a:moveTo>
                    <a:pt x="3149" y="1"/>
                  </a:moveTo>
                  <a:cubicBezTo>
                    <a:pt x="1903" y="1"/>
                    <a:pt x="870" y="483"/>
                    <a:pt x="400" y="1611"/>
                  </a:cubicBezTo>
                  <a:cubicBezTo>
                    <a:pt x="200" y="2111"/>
                    <a:pt x="0" y="2812"/>
                    <a:pt x="200" y="2912"/>
                  </a:cubicBezTo>
                  <a:cubicBezTo>
                    <a:pt x="222" y="2928"/>
                    <a:pt x="249" y="2936"/>
                    <a:pt x="279" y="2936"/>
                  </a:cubicBezTo>
                  <a:cubicBezTo>
                    <a:pt x="431" y="2936"/>
                    <a:pt x="672" y="2746"/>
                    <a:pt x="867" y="2578"/>
                  </a:cubicBezTo>
                  <a:cubicBezTo>
                    <a:pt x="1268" y="2078"/>
                    <a:pt x="1835" y="1544"/>
                    <a:pt x="2569" y="1511"/>
                  </a:cubicBezTo>
                  <a:cubicBezTo>
                    <a:pt x="2594" y="1510"/>
                    <a:pt x="2618" y="1509"/>
                    <a:pt x="2643" y="1509"/>
                  </a:cubicBezTo>
                  <a:cubicBezTo>
                    <a:pt x="3224" y="1509"/>
                    <a:pt x="3630" y="1807"/>
                    <a:pt x="4001" y="1807"/>
                  </a:cubicBezTo>
                  <a:cubicBezTo>
                    <a:pt x="4092" y="1807"/>
                    <a:pt x="4181" y="1789"/>
                    <a:pt x="4270" y="1744"/>
                  </a:cubicBezTo>
                  <a:cubicBezTo>
                    <a:pt x="4537" y="1611"/>
                    <a:pt x="4804" y="1244"/>
                    <a:pt x="4804" y="243"/>
                  </a:cubicBezTo>
                  <a:cubicBezTo>
                    <a:pt x="4232" y="86"/>
                    <a:pt x="3672" y="1"/>
                    <a:pt x="314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67"/>
            <p:cNvSpPr/>
            <p:nvPr/>
          </p:nvSpPr>
          <p:spPr>
            <a:xfrm>
              <a:off x="10596725" y="1724138"/>
              <a:ext cx="41700" cy="108425"/>
            </a:xfrm>
            <a:custGeom>
              <a:rect b="b" l="l" r="r" t="t"/>
              <a:pathLst>
                <a:path extrusionOk="0" h="4337" w="1668">
                  <a:moveTo>
                    <a:pt x="1668" y="0"/>
                  </a:moveTo>
                  <a:cubicBezTo>
                    <a:pt x="1368" y="34"/>
                    <a:pt x="1034" y="67"/>
                    <a:pt x="734" y="101"/>
                  </a:cubicBezTo>
                  <a:cubicBezTo>
                    <a:pt x="467" y="201"/>
                    <a:pt x="367" y="434"/>
                    <a:pt x="334" y="701"/>
                  </a:cubicBezTo>
                  <a:cubicBezTo>
                    <a:pt x="267" y="834"/>
                    <a:pt x="267" y="968"/>
                    <a:pt x="234" y="1135"/>
                  </a:cubicBezTo>
                  <a:cubicBezTo>
                    <a:pt x="200" y="1301"/>
                    <a:pt x="167" y="1502"/>
                    <a:pt x="167" y="1702"/>
                  </a:cubicBezTo>
                  <a:cubicBezTo>
                    <a:pt x="100" y="1902"/>
                    <a:pt x="100" y="2069"/>
                    <a:pt x="67" y="2269"/>
                  </a:cubicBezTo>
                  <a:cubicBezTo>
                    <a:pt x="0" y="2469"/>
                    <a:pt x="0" y="2669"/>
                    <a:pt x="0" y="2869"/>
                  </a:cubicBezTo>
                  <a:cubicBezTo>
                    <a:pt x="0" y="3103"/>
                    <a:pt x="33" y="3303"/>
                    <a:pt x="234" y="3403"/>
                  </a:cubicBezTo>
                  <a:cubicBezTo>
                    <a:pt x="100" y="4003"/>
                    <a:pt x="500" y="4203"/>
                    <a:pt x="967" y="4337"/>
                  </a:cubicBezTo>
                  <a:cubicBezTo>
                    <a:pt x="1201" y="2903"/>
                    <a:pt x="1434" y="1468"/>
                    <a:pt x="166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67"/>
            <p:cNvSpPr/>
            <p:nvPr/>
          </p:nvSpPr>
          <p:spPr>
            <a:xfrm>
              <a:off x="10225625" y="1145088"/>
              <a:ext cx="376125" cy="411175"/>
            </a:xfrm>
            <a:custGeom>
              <a:rect b="b" l="l" r="r" t="t"/>
              <a:pathLst>
                <a:path extrusionOk="0" h="16447" w="15045">
                  <a:moveTo>
                    <a:pt x="3161" y="0"/>
                  </a:moveTo>
                  <a:cubicBezTo>
                    <a:pt x="2467" y="0"/>
                    <a:pt x="2172" y="342"/>
                    <a:pt x="2035" y="1247"/>
                  </a:cubicBezTo>
                  <a:cubicBezTo>
                    <a:pt x="1701" y="3248"/>
                    <a:pt x="1401" y="5250"/>
                    <a:pt x="1068" y="7251"/>
                  </a:cubicBezTo>
                  <a:cubicBezTo>
                    <a:pt x="767" y="9286"/>
                    <a:pt x="434" y="11287"/>
                    <a:pt x="134" y="13322"/>
                  </a:cubicBezTo>
                  <a:cubicBezTo>
                    <a:pt x="0" y="14023"/>
                    <a:pt x="134" y="14590"/>
                    <a:pt x="934" y="14723"/>
                  </a:cubicBezTo>
                  <a:cubicBezTo>
                    <a:pt x="4537" y="15290"/>
                    <a:pt x="8106" y="15857"/>
                    <a:pt x="11708" y="16424"/>
                  </a:cubicBezTo>
                  <a:cubicBezTo>
                    <a:pt x="11793" y="16439"/>
                    <a:pt x="11874" y="16447"/>
                    <a:pt x="11950" y="16447"/>
                  </a:cubicBezTo>
                  <a:cubicBezTo>
                    <a:pt x="12389" y="16447"/>
                    <a:pt x="12696" y="16201"/>
                    <a:pt x="12809" y="15690"/>
                  </a:cubicBezTo>
                  <a:cubicBezTo>
                    <a:pt x="12909" y="15357"/>
                    <a:pt x="13009" y="14990"/>
                    <a:pt x="13076" y="14623"/>
                  </a:cubicBezTo>
                  <a:cubicBezTo>
                    <a:pt x="13677" y="10954"/>
                    <a:pt x="14244" y="7251"/>
                    <a:pt x="14844" y="3582"/>
                  </a:cubicBezTo>
                  <a:cubicBezTo>
                    <a:pt x="15044" y="2181"/>
                    <a:pt x="14777" y="1814"/>
                    <a:pt x="13443" y="1580"/>
                  </a:cubicBezTo>
                  <a:cubicBezTo>
                    <a:pt x="10174" y="1047"/>
                    <a:pt x="6938" y="546"/>
                    <a:pt x="3669" y="46"/>
                  </a:cubicBezTo>
                  <a:cubicBezTo>
                    <a:pt x="3480" y="16"/>
                    <a:pt x="3311" y="0"/>
                    <a:pt x="3161" y="0"/>
                  </a:cubicBezTo>
                  <a:close/>
                </a:path>
              </a:pathLst>
            </a:custGeom>
            <a:solidFill>
              <a:srgbClr val="F4EF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67"/>
            <p:cNvSpPr/>
            <p:nvPr/>
          </p:nvSpPr>
          <p:spPr>
            <a:xfrm>
              <a:off x="10296500" y="998688"/>
              <a:ext cx="331100" cy="83875"/>
            </a:xfrm>
            <a:custGeom>
              <a:rect b="b" l="l" r="r" t="t"/>
              <a:pathLst>
                <a:path extrusionOk="0" h="3355" w="13244">
                  <a:moveTo>
                    <a:pt x="913" y="1"/>
                  </a:moveTo>
                  <a:cubicBezTo>
                    <a:pt x="487" y="1"/>
                    <a:pt x="148" y="182"/>
                    <a:pt x="67" y="665"/>
                  </a:cubicBezTo>
                  <a:cubicBezTo>
                    <a:pt x="0" y="1299"/>
                    <a:pt x="467" y="1499"/>
                    <a:pt x="1001" y="1565"/>
                  </a:cubicBezTo>
                  <a:cubicBezTo>
                    <a:pt x="2869" y="1866"/>
                    <a:pt x="4704" y="2166"/>
                    <a:pt x="6538" y="2433"/>
                  </a:cubicBezTo>
                  <a:cubicBezTo>
                    <a:pt x="8340" y="2733"/>
                    <a:pt x="10174" y="3000"/>
                    <a:pt x="11976" y="3300"/>
                  </a:cubicBezTo>
                  <a:cubicBezTo>
                    <a:pt x="12136" y="3330"/>
                    <a:pt x="12293" y="3354"/>
                    <a:pt x="12438" y="3354"/>
                  </a:cubicBezTo>
                  <a:cubicBezTo>
                    <a:pt x="12777" y="3354"/>
                    <a:pt x="13050" y="3223"/>
                    <a:pt x="13143" y="2733"/>
                  </a:cubicBezTo>
                  <a:cubicBezTo>
                    <a:pt x="13243" y="2066"/>
                    <a:pt x="12843" y="1866"/>
                    <a:pt x="12276" y="1799"/>
                  </a:cubicBezTo>
                  <a:cubicBezTo>
                    <a:pt x="8573" y="1199"/>
                    <a:pt x="4904" y="631"/>
                    <a:pt x="1235" y="31"/>
                  </a:cubicBezTo>
                  <a:cubicBezTo>
                    <a:pt x="1124" y="12"/>
                    <a:pt x="1016" y="1"/>
                    <a:pt x="913" y="1"/>
                  </a:cubicBezTo>
                  <a:close/>
                </a:path>
              </a:pathLst>
            </a:custGeom>
            <a:solidFill>
              <a:srgbClr val="F4EF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67"/>
            <p:cNvSpPr/>
            <p:nvPr/>
          </p:nvSpPr>
          <p:spPr>
            <a:xfrm>
              <a:off x="10058825" y="1671563"/>
              <a:ext cx="101775" cy="90025"/>
            </a:xfrm>
            <a:custGeom>
              <a:rect b="b" l="l" r="r" t="t"/>
              <a:pathLst>
                <a:path extrusionOk="0" h="3601" w="4071">
                  <a:moveTo>
                    <a:pt x="1298" y="1"/>
                  </a:moveTo>
                  <a:cubicBezTo>
                    <a:pt x="1090" y="1"/>
                    <a:pt x="880" y="21"/>
                    <a:pt x="668" y="69"/>
                  </a:cubicBezTo>
                  <a:cubicBezTo>
                    <a:pt x="501" y="135"/>
                    <a:pt x="401" y="235"/>
                    <a:pt x="334" y="369"/>
                  </a:cubicBezTo>
                  <a:cubicBezTo>
                    <a:pt x="268" y="569"/>
                    <a:pt x="234" y="769"/>
                    <a:pt x="201" y="969"/>
                  </a:cubicBezTo>
                  <a:cubicBezTo>
                    <a:pt x="167" y="1136"/>
                    <a:pt x="134" y="1336"/>
                    <a:pt x="101" y="1536"/>
                  </a:cubicBezTo>
                  <a:cubicBezTo>
                    <a:pt x="67" y="1737"/>
                    <a:pt x="34" y="1937"/>
                    <a:pt x="34" y="2137"/>
                  </a:cubicBezTo>
                  <a:cubicBezTo>
                    <a:pt x="1" y="2337"/>
                    <a:pt x="134" y="2504"/>
                    <a:pt x="201" y="2704"/>
                  </a:cubicBezTo>
                  <a:cubicBezTo>
                    <a:pt x="256" y="3071"/>
                    <a:pt x="345" y="3189"/>
                    <a:pt x="449" y="3189"/>
                  </a:cubicBezTo>
                  <a:cubicBezTo>
                    <a:pt x="639" y="3189"/>
                    <a:pt x="878" y="2793"/>
                    <a:pt x="1054" y="2793"/>
                  </a:cubicBezTo>
                  <a:cubicBezTo>
                    <a:pt x="1070" y="2793"/>
                    <a:pt x="1086" y="2796"/>
                    <a:pt x="1101" y="2804"/>
                  </a:cubicBezTo>
                  <a:cubicBezTo>
                    <a:pt x="1323" y="2676"/>
                    <a:pt x="1533" y="2621"/>
                    <a:pt x="1734" y="2621"/>
                  </a:cubicBezTo>
                  <a:cubicBezTo>
                    <a:pt x="2109" y="2621"/>
                    <a:pt x="2456" y="2811"/>
                    <a:pt x="2803" y="3071"/>
                  </a:cubicBezTo>
                  <a:cubicBezTo>
                    <a:pt x="2808" y="3070"/>
                    <a:pt x="2812" y="3070"/>
                    <a:pt x="2817" y="3070"/>
                  </a:cubicBezTo>
                  <a:cubicBezTo>
                    <a:pt x="3028" y="3070"/>
                    <a:pt x="3052" y="3601"/>
                    <a:pt x="3280" y="3601"/>
                  </a:cubicBezTo>
                  <a:cubicBezTo>
                    <a:pt x="3358" y="3601"/>
                    <a:pt x="3461" y="3539"/>
                    <a:pt x="3603" y="3371"/>
                  </a:cubicBezTo>
                  <a:cubicBezTo>
                    <a:pt x="3703" y="2604"/>
                    <a:pt x="3803" y="1837"/>
                    <a:pt x="3903" y="1069"/>
                  </a:cubicBezTo>
                  <a:cubicBezTo>
                    <a:pt x="3937" y="803"/>
                    <a:pt x="4070" y="436"/>
                    <a:pt x="3670" y="402"/>
                  </a:cubicBezTo>
                  <a:cubicBezTo>
                    <a:pt x="2875" y="296"/>
                    <a:pt x="2101" y="1"/>
                    <a:pt x="1298" y="1"/>
                  </a:cubicBezTo>
                  <a:close/>
                </a:path>
              </a:pathLst>
            </a:custGeom>
            <a:solidFill>
              <a:srgbClr val="9B74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67"/>
            <p:cNvSpPr/>
            <p:nvPr/>
          </p:nvSpPr>
          <p:spPr>
            <a:xfrm>
              <a:off x="10086350" y="1728638"/>
              <a:ext cx="42550" cy="19700"/>
            </a:xfrm>
            <a:custGeom>
              <a:rect b="b" l="l" r="r" t="t"/>
              <a:pathLst>
                <a:path extrusionOk="0" h="788" w="1702">
                  <a:moveTo>
                    <a:pt x="889" y="0"/>
                  </a:moveTo>
                  <a:cubicBezTo>
                    <a:pt x="687" y="0"/>
                    <a:pt x="447" y="182"/>
                    <a:pt x="0" y="521"/>
                  </a:cubicBezTo>
                  <a:cubicBezTo>
                    <a:pt x="568" y="621"/>
                    <a:pt x="1135" y="688"/>
                    <a:pt x="1702" y="788"/>
                  </a:cubicBezTo>
                  <a:cubicBezTo>
                    <a:pt x="1306" y="249"/>
                    <a:pt x="1124" y="0"/>
                    <a:pt x="889" y="0"/>
                  </a:cubicBezTo>
                  <a:close/>
                </a:path>
              </a:pathLst>
            </a:custGeom>
            <a:solidFill>
              <a:srgbClr val="E4EA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67"/>
            <p:cNvSpPr/>
            <p:nvPr/>
          </p:nvSpPr>
          <p:spPr>
            <a:xfrm>
              <a:off x="9978775" y="1634988"/>
              <a:ext cx="636300" cy="189875"/>
            </a:xfrm>
            <a:custGeom>
              <a:rect b="b" l="l" r="r" t="t"/>
              <a:pathLst>
                <a:path extrusionOk="0" h="7595" w="25452">
                  <a:moveTo>
                    <a:pt x="2295" y="1"/>
                  </a:moveTo>
                  <a:cubicBezTo>
                    <a:pt x="1790" y="1"/>
                    <a:pt x="1364" y="186"/>
                    <a:pt x="1068" y="698"/>
                  </a:cubicBezTo>
                  <a:cubicBezTo>
                    <a:pt x="0" y="2232"/>
                    <a:pt x="567" y="3700"/>
                    <a:pt x="2402" y="4000"/>
                  </a:cubicBezTo>
                  <a:cubicBezTo>
                    <a:pt x="2736" y="4033"/>
                    <a:pt x="3069" y="4100"/>
                    <a:pt x="3403" y="4167"/>
                  </a:cubicBezTo>
                  <a:cubicBezTo>
                    <a:pt x="3436" y="3967"/>
                    <a:pt x="3470" y="3767"/>
                    <a:pt x="3503" y="3566"/>
                  </a:cubicBezTo>
                  <a:cubicBezTo>
                    <a:pt x="3536" y="3366"/>
                    <a:pt x="3570" y="3200"/>
                    <a:pt x="3603" y="2999"/>
                  </a:cubicBezTo>
                  <a:cubicBezTo>
                    <a:pt x="3603" y="2833"/>
                    <a:pt x="3636" y="2632"/>
                    <a:pt x="3670" y="2466"/>
                  </a:cubicBezTo>
                  <a:cubicBezTo>
                    <a:pt x="3703" y="2266"/>
                    <a:pt x="3736" y="2099"/>
                    <a:pt x="3770" y="1899"/>
                  </a:cubicBezTo>
                  <a:cubicBezTo>
                    <a:pt x="3770" y="1832"/>
                    <a:pt x="3803" y="1799"/>
                    <a:pt x="3803" y="1732"/>
                  </a:cubicBezTo>
                  <a:cubicBezTo>
                    <a:pt x="4370" y="1832"/>
                    <a:pt x="4937" y="1865"/>
                    <a:pt x="5504" y="1965"/>
                  </a:cubicBezTo>
                  <a:cubicBezTo>
                    <a:pt x="6739" y="2165"/>
                    <a:pt x="6739" y="2165"/>
                    <a:pt x="6605" y="3366"/>
                  </a:cubicBezTo>
                  <a:cubicBezTo>
                    <a:pt x="6538" y="3867"/>
                    <a:pt x="6272" y="4434"/>
                    <a:pt x="6805" y="4834"/>
                  </a:cubicBezTo>
                  <a:cubicBezTo>
                    <a:pt x="7172" y="4901"/>
                    <a:pt x="7539" y="4934"/>
                    <a:pt x="7906" y="5001"/>
                  </a:cubicBezTo>
                  <a:cubicBezTo>
                    <a:pt x="12776" y="5768"/>
                    <a:pt x="17646" y="6535"/>
                    <a:pt x="22550" y="7302"/>
                  </a:cubicBezTo>
                  <a:cubicBezTo>
                    <a:pt x="23084" y="7369"/>
                    <a:pt x="23651" y="7469"/>
                    <a:pt x="24184" y="7569"/>
                  </a:cubicBezTo>
                  <a:cubicBezTo>
                    <a:pt x="24268" y="7586"/>
                    <a:pt x="24344" y="7595"/>
                    <a:pt x="24412" y="7595"/>
                  </a:cubicBezTo>
                  <a:cubicBezTo>
                    <a:pt x="24745" y="7595"/>
                    <a:pt x="24879" y="7391"/>
                    <a:pt x="24851" y="7002"/>
                  </a:cubicBezTo>
                  <a:lnTo>
                    <a:pt x="24952" y="6969"/>
                  </a:lnTo>
                  <a:cubicBezTo>
                    <a:pt x="24952" y="6802"/>
                    <a:pt x="24985" y="6602"/>
                    <a:pt x="24985" y="6402"/>
                  </a:cubicBezTo>
                  <a:cubicBezTo>
                    <a:pt x="25018" y="6235"/>
                    <a:pt x="25052" y="6035"/>
                    <a:pt x="25052" y="5835"/>
                  </a:cubicBezTo>
                  <a:cubicBezTo>
                    <a:pt x="25085" y="5668"/>
                    <a:pt x="25118" y="5468"/>
                    <a:pt x="25152" y="5301"/>
                  </a:cubicBezTo>
                  <a:cubicBezTo>
                    <a:pt x="25185" y="5101"/>
                    <a:pt x="25218" y="4934"/>
                    <a:pt x="25252" y="4734"/>
                  </a:cubicBezTo>
                  <a:cubicBezTo>
                    <a:pt x="25252" y="4601"/>
                    <a:pt x="25285" y="4500"/>
                    <a:pt x="25285" y="4367"/>
                  </a:cubicBezTo>
                  <a:cubicBezTo>
                    <a:pt x="25352" y="4134"/>
                    <a:pt x="25419" y="3900"/>
                    <a:pt x="25452" y="3667"/>
                  </a:cubicBezTo>
                  <a:cubicBezTo>
                    <a:pt x="17880" y="2466"/>
                    <a:pt x="10274" y="1231"/>
                    <a:pt x="2669" y="31"/>
                  </a:cubicBezTo>
                  <a:cubicBezTo>
                    <a:pt x="2540" y="11"/>
                    <a:pt x="2415" y="1"/>
                    <a:pt x="229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6" name="Shape 1026"/>
        <p:cNvGrpSpPr/>
        <p:nvPr/>
      </p:nvGrpSpPr>
      <p:grpSpPr>
        <a:xfrm>
          <a:off x="0" y="0"/>
          <a:ext cx="0" cy="0"/>
          <a:chOff x="0" y="0"/>
          <a:chExt cx="0" cy="0"/>
        </a:xfrm>
      </p:grpSpPr>
      <p:sp>
        <p:nvSpPr>
          <p:cNvPr id="1027" name="Google Shape;1027;p68"/>
          <p:cNvSpPr txBox="1"/>
          <p:nvPr>
            <p:ph idx="1" type="body"/>
          </p:nvPr>
        </p:nvSpPr>
        <p:spPr>
          <a:xfrm>
            <a:off x="4494075" y="2390400"/>
            <a:ext cx="4048800" cy="1110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2100"/>
              <a:t>Chandler Jordan</a:t>
            </a:r>
            <a:endParaRPr sz="2100"/>
          </a:p>
          <a:p>
            <a:pPr indent="0" lvl="0" marL="0" rtl="0" algn="ctr">
              <a:spcBef>
                <a:spcPts val="0"/>
              </a:spcBef>
              <a:spcAft>
                <a:spcPts val="0"/>
              </a:spcAft>
              <a:buClr>
                <a:schemeClr val="dk1"/>
              </a:buClr>
              <a:buSzPts val="1100"/>
              <a:buFont typeface="Arial"/>
              <a:buNone/>
            </a:pPr>
            <a:r>
              <a:rPr lang="en" sz="2100"/>
              <a:t>SC Economics</a:t>
            </a:r>
            <a:endParaRPr sz="2100"/>
          </a:p>
          <a:p>
            <a:pPr indent="0" lvl="0" marL="0" rtl="0" algn="ctr">
              <a:spcBef>
                <a:spcPts val="0"/>
              </a:spcBef>
              <a:spcAft>
                <a:spcPts val="0"/>
              </a:spcAft>
              <a:buClr>
                <a:schemeClr val="dk1"/>
              </a:buClr>
              <a:buSzPts val="1100"/>
              <a:buFont typeface="Arial"/>
              <a:buNone/>
            </a:pPr>
            <a:r>
              <a:rPr lang="en" sz="2100"/>
              <a:t>Chandler.Jordan@moore.sc.edu</a:t>
            </a:r>
            <a:endParaRPr sz="2100"/>
          </a:p>
        </p:txBody>
      </p:sp>
      <p:sp>
        <p:nvSpPr>
          <p:cNvPr id="1028" name="Google Shape;1028;p68"/>
          <p:cNvSpPr txBox="1"/>
          <p:nvPr>
            <p:ph type="title"/>
          </p:nvPr>
        </p:nvSpPr>
        <p:spPr>
          <a:xfrm>
            <a:off x="714150" y="744600"/>
            <a:ext cx="7715700" cy="1645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7500"/>
              <a:t>Thank You!</a:t>
            </a:r>
            <a:endParaRPr sz="7500"/>
          </a:p>
        </p:txBody>
      </p:sp>
      <p:grpSp>
        <p:nvGrpSpPr>
          <p:cNvPr id="1029" name="Google Shape;1029;p68"/>
          <p:cNvGrpSpPr/>
          <p:nvPr/>
        </p:nvGrpSpPr>
        <p:grpSpPr>
          <a:xfrm>
            <a:off x="468893" y="2428913"/>
            <a:ext cx="4048654" cy="2351539"/>
            <a:chOff x="953187" y="2352950"/>
            <a:chExt cx="4174300" cy="2424517"/>
          </a:xfrm>
        </p:grpSpPr>
        <p:sp>
          <p:nvSpPr>
            <p:cNvPr id="1030" name="Google Shape;1030;p68"/>
            <p:cNvSpPr/>
            <p:nvPr/>
          </p:nvSpPr>
          <p:spPr>
            <a:xfrm>
              <a:off x="953187" y="4251247"/>
              <a:ext cx="4174300" cy="526220"/>
            </a:xfrm>
            <a:custGeom>
              <a:rect b="b" l="l" r="r" t="t"/>
              <a:pathLst>
                <a:path extrusionOk="0" h="15234" w="166972">
                  <a:moveTo>
                    <a:pt x="83486" y="1"/>
                  </a:moveTo>
                  <a:cubicBezTo>
                    <a:pt x="37370" y="1"/>
                    <a:pt x="1" y="3411"/>
                    <a:pt x="1" y="7617"/>
                  </a:cubicBezTo>
                  <a:cubicBezTo>
                    <a:pt x="1" y="11823"/>
                    <a:pt x="37370" y="15233"/>
                    <a:pt x="83486" y="15233"/>
                  </a:cubicBezTo>
                  <a:cubicBezTo>
                    <a:pt x="129602" y="15233"/>
                    <a:pt x="166971" y="11823"/>
                    <a:pt x="166971" y="7617"/>
                  </a:cubicBezTo>
                  <a:cubicBezTo>
                    <a:pt x="166971" y="3411"/>
                    <a:pt x="129602" y="1"/>
                    <a:pt x="8348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68"/>
            <p:cNvSpPr/>
            <p:nvPr/>
          </p:nvSpPr>
          <p:spPr>
            <a:xfrm>
              <a:off x="3151725" y="3745425"/>
              <a:ext cx="1626850" cy="696250"/>
            </a:xfrm>
            <a:custGeom>
              <a:rect b="b" l="l" r="r" t="t"/>
              <a:pathLst>
                <a:path extrusionOk="0" h="27850" w="65074">
                  <a:moveTo>
                    <a:pt x="1" y="1"/>
                  </a:moveTo>
                  <a:lnTo>
                    <a:pt x="1" y="27850"/>
                  </a:lnTo>
                  <a:lnTo>
                    <a:pt x="65073" y="27850"/>
                  </a:lnTo>
                  <a:lnTo>
                    <a:pt x="65073" y="25025"/>
                  </a:lnTo>
                  <a:lnTo>
                    <a:pt x="56808" y="25025"/>
                  </a:lnTo>
                  <a:lnTo>
                    <a:pt x="56808" y="2825"/>
                  </a:lnTo>
                  <a:lnTo>
                    <a:pt x="65073" y="2825"/>
                  </a:lnTo>
                  <a:lnTo>
                    <a:pt x="6507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68"/>
            <p:cNvSpPr/>
            <p:nvPr/>
          </p:nvSpPr>
          <p:spPr>
            <a:xfrm>
              <a:off x="1524925" y="3745425"/>
              <a:ext cx="1626825" cy="696250"/>
            </a:xfrm>
            <a:custGeom>
              <a:rect b="b" l="l" r="r" t="t"/>
              <a:pathLst>
                <a:path extrusionOk="0" h="27850" w="65073">
                  <a:moveTo>
                    <a:pt x="0" y="1"/>
                  </a:moveTo>
                  <a:lnTo>
                    <a:pt x="0" y="27850"/>
                  </a:lnTo>
                  <a:lnTo>
                    <a:pt x="65073" y="27850"/>
                  </a:lnTo>
                  <a:lnTo>
                    <a:pt x="6507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68"/>
            <p:cNvSpPr/>
            <p:nvPr/>
          </p:nvSpPr>
          <p:spPr>
            <a:xfrm>
              <a:off x="1371125" y="3745425"/>
              <a:ext cx="308125" cy="696250"/>
            </a:xfrm>
            <a:custGeom>
              <a:rect b="b" l="l" r="r" t="t"/>
              <a:pathLst>
                <a:path extrusionOk="0" h="27850" w="12325">
                  <a:moveTo>
                    <a:pt x="6152" y="1"/>
                  </a:moveTo>
                  <a:cubicBezTo>
                    <a:pt x="2763" y="1"/>
                    <a:pt x="1" y="6236"/>
                    <a:pt x="1" y="13936"/>
                  </a:cubicBezTo>
                  <a:cubicBezTo>
                    <a:pt x="1" y="21615"/>
                    <a:pt x="2763" y="27850"/>
                    <a:pt x="6152" y="27850"/>
                  </a:cubicBezTo>
                  <a:cubicBezTo>
                    <a:pt x="9563" y="27850"/>
                    <a:pt x="12325" y="21615"/>
                    <a:pt x="12325" y="13936"/>
                  </a:cubicBezTo>
                  <a:cubicBezTo>
                    <a:pt x="12325" y="6236"/>
                    <a:pt x="9563" y="1"/>
                    <a:pt x="615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68"/>
            <p:cNvSpPr/>
            <p:nvPr/>
          </p:nvSpPr>
          <p:spPr>
            <a:xfrm>
              <a:off x="2992725" y="3745425"/>
              <a:ext cx="307600" cy="696250"/>
            </a:xfrm>
            <a:custGeom>
              <a:rect b="b" l="l" r="r" t="t"/>
              <a:pathLst>
                <a:path extrusionOk="0" h="27850" w="12304">
                  <a:moveTo>
                    <a:pt x="6152" y="1"/>
                  </a:moveTo>
                  <a:cubicBezTo>
                    <a:pt x="2741" y="1"/>
                    <a:pt x="0" y="6236"/>
                    <a:pt x="0" y="13936"/>
                  </a:cubicBezTo>
                  <a:cubicBezTo>
                    <a:pt x="0" y="21615"/>
                    <a:pt x="2741" y="27850"/>
                    <a:pt x="6152" y="27850"/>
                  </a:cubicBezTo>
                  <a:cubicBezTo>
                    <a:pt x="9541" y="27850"/>
                    <a:pt x="12303" y="21615"/>
                    <a:pt x="12303" y="13936"/>
                  </a:cubicBezTo>
                  <a:cubicBezTo>
                    <a:pt x="12303" y="6236"/>
                    <a:pt x="9541" y="1"/>
                    <a:pt x="615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68"/>
            <p:cNvSpPr/>
            <p:nvPr/>
          </p:nvSpPr>
          <p:spPr>
            <a:xfrm>
              <a:off x="3099950" y="3816050"/>
              <a:ext cx="245350" cy="555025"/>
            </a:xfrm>
            <a:custGeom>
              <a:rect b="b" l="l" r="r" t="t"/>
              <a:pathLst>
                <a:path extrusionOk="0" h="22201" w="9814">
                  <a:moveTo>
                    <a:pt x="4917" y="0"/>
                  </a:moveTo>
                  <a:cubicBezTo>
                    <a:pt x="2197" y="0"/>
                    <a:pt x="0" y="4980"/>
                    <a:pt x="0" y="11111"/>
                  </a:cubicBezTo>
                  <a:cubicBezTo>
                    <a:pt x="0" y="17241"/>
                    <a:pt x="2197" y="22200"/>
                    <a:pt x="4917" y="22200"/>
                  </a:cubicBezTo>
                  <a:cubicBezTo>
                    <a:pt x="7617" y="22200"/>
                    <a:pt x="9814" y="17241"/>
                    <a:pt x="9814" y="11111"/>
                  </a:cubicBezTo>
                  <a:cubicBezTo>
                    <a:pt x="9814" y="4980"/>
                    <a:pt x="7617" y="0"/>
                    <a:pt x="491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68"/>
            <p:cNvSpPr/>
            <p:nvPr/>
          </p:nvSpPr>
          <p:spPr>
            <a:xfrm>
              <a:off x="3222875" y="3816050"/>
              <a:ext cx="1497100" cy="555025"/>
            </a:xfrm>
            <a:custGeom>
              <a:rect b="b" l="l" r="r" t="t"/>
              <a:pathLst>
                <a:path extrusionOk="0" h="22201" w="59884">
                  <a:moveTo>
                    <a:pt x="0" y="0"/>
                  </a:moveTo>
                  <a:lnTo>
                    <a:pt x="0" y="22200"/>
                  </a:lnTo>
                  <a:lnTo>
                    <a:pt x="59884" y="22200"/>
                  </a:lnTo>
                  <a:cubicBezTo>
                    <a:pt x="58587" y="22200"/>
                    <a:pt x="57519" y="17241"/>
                    <a:pt x="57519" y="11111"/>
                  </a:cubicBezTo>
                  <a:cubicBezTo>
                    <a:pt x="57519" y="4980"/>
                    <a:pt x="58587" y="0"/>
                    <a:pt x="5988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68"/>
            <p:cNvSpPr/>
            <p:nvPr/>
          </p:nvSpPr>
          <p:spPr>
            <a:xfrm>
              <a:off x="4753950" y="3745425"/>
              <a:ext cx="49200" cy="70650"/>
            </a:xfrm>
            <a:custGeom>
              <a:rect b="b" l="l" r="r" t="t"/>
              <a:pathLst>
                <a:path extrusionOk="0" h="2826" w="1968">
                  <a:moveTo>
                    <a:pt x="984" y="1"/>
                  </a:moveTo>
                  <a:cubicBezTo>
                    <a:pt x="440" y="1"/>
                    <a:pt x="1" y="628"/>
                    <a:pt x="1" y="1423"/>
                  </a:cubicBezTo>
                  <a:cubicBezTo>
                    <a:pt x="1" y="2198"/>
                    <a:pt x="440" y="2825"/>
                    <a:pt x="984" y="2825"/>
                  </a:cubicBezTo>
                  <a:cubicBezTo>
                    <a:pt x="1528" y="2825"/>
                    <a:pt x="1968" y="2198"/>
                    <a:pt x="1968" y="1423"/>
                  </a:cubicBezTo>
                  <a:cubicBezTo>
                    <a:pt x="1968" y="628"/>
                    <a:pt x="1528" y="1"/>
                    <a:pt x="98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68"/>
            <p:cNvSpPr/>
            <p:nvPr/>
          </p:nvSpPr>
          <p:spPr>
            <a:xfrm>
              <a:off x="4753950" y="4371050"/>
              <a:ext cx="49200" cy="70625"/>
            </a:xfrm>
            <a:custGeom>
              <a:rect b="b" l="l" r="r" t="t"/>
              <a:pathLst>
                <a:path extrusionOk="0" h="2825" w="1968">
                  <a:moveTo>
                    <a:pt x="984" y="0"/>
                  </a:moveTo>
                  <a:cubicBezTo>
                    <a:pt x="440" y="0"/>
                    <a:pt x="1" y="628"/>
                    <a:pt x="1" y="1423"/>
                  </a:cubicBezTo>
                  <a:cubicBezTo>
                    <a:pt x="1" y="2197"/>
                    <a:pt x="440" y="2825"/>
                    <a:pt x="984" y="2825"/>
                  </a:cubicBezTo>
                  <a:cubicBezTo>
                    <a:pt x="1528" y="2825"/>
                    <a:pt x="1968" y="2197"/>
                    <a:pt x="1968" y="1423"/>
                  </a:cubicBezTo>
                  <a:cubicBezTo>
                    <a:pt x="1968" y="628"/>
                    <a:pt x="1528" y="0"/>
                    <a:pt x="98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68"/>
            <p:cNvSpPr/>
            <p:nvPr/>
          </p:nvSpPr>
          <p:spPr>
            <a:xfrm>
              <a:off x="3345275" y="3941600"/>
              <a:ext cx="205075" cy="320675"/>
            </a:xfrm>
            <a:custGeom>
              <a:rect b="b" l="l" r="r" t="t"/>
              <a:pathLst>
                <a:path extrusionOk="0" h="12827" w="8203">
                  <a:moveTo>
                    <a:pt x="1" y="0"/>
                  </a:moveTo>
                  <a:lnTo>
                    <a:pt x="1" y="12826"/>
                  </a:lnTo>
                  <a:lnTo>
                    <a:pt x="4102" y="9123"/>
                  </a:lnTo>
                  <a:lnTo>
                    <a:pt x="8203" y="12826"/>
                  </a:lnTo>
                  <a:lnTo>
                    <a:pt x="8203" y="0"/>
                  </a:lnTo>
                  <a:close/>
                </a:path>
              </a:pathLst>
            </a:custGeom>
            <a:solidFill>
              <a:srgbClr val="EF53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68"/>
            <p:cNvSpPr/>
            <p:nvPr/>
          </p:nvSpPr>
          <p:spPr>
            <a:xfrm>
              <a:off x="2862975" y="3049200"/>
              <a:ext cx="1626850" cy="696250"/>
            </a:xfrm>
            <a:custGeom>
              <a:rect b="b" l="l" r="r" t="t"/>
              <a:pathLst>
                <a:path extrusionOk="0" h="27850" w="65074">
                  <a:moveTo>
                    <a:pt x="1" y="0"/>
                  </a:moveTo>
                  <a:lnTo>
                    <a:pt x="1" y="27850"/>
                  </a:lnTo>
                  <a:lnTo>
                    <a:pt x="65073" y="27850"/>
                  </a:lnTo>
                  <a:lnTo>
                    <a:pt x="65073" y="25025"/>
                  </a:lnTo>
                  <a:lnTo>
                    <a:pt x="56809" y="25025"/>
                  </a:lnTo>
                  <a:lnTo>
                    <a:pt x="56809" y="2825"/>
                  </a:lnTo>
                  <a:lnTo>
                    <a:pt x="65073" y="2825"/>
                  </a:lnTo>
                  <a:lnTo>
                    <a:pt x="6507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68"/>
            <p:cNvSpPr/>
            <p:nvPr/>
          </p:nvSpPr>
          <p:spPr>
            <a:xfrm>
              <a:off x="1236175" y="3049200"/>
              <a:ext cx="1626825" cy="696250"/>
            </a:xfrm>
            <a:custGeom>
              <a:rect b="b" l="l" r="r" t="t"/>
              <a:pathLst>
                <a:path extrusionOk="0" h="27850" w="65073">
                  <a:moveTo>
                    <a:pt x="1" y="0"/>
                  </a:moveTo>
                  <a:lnTo>
                    <a:pt x="1" y="27850"/>
                  </a:lnTo>
                  <a:lnTo>
                    <a:pt x="65073" y="27850"/>
                  </a:lnTo>
                  <a:lnTo>
                    <a:pt x="6507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68"/>
            <p:cNvSpPr/>
            <p:nvPr/>
          </p:nvSpPr>
          <p:spPr>
            <a:xfrm>
              <a:off x="1082375" y="3049200"/>
              <a:ext cx="307625" cy="696250"/>
            </a:xfrm>
            <a:custGeom>
              <a:rect b="b" l="l" r="r" t="t"/>
              <a:pathLst>
                <a:path extrusionOk="0" h="27850" w="12305">
                  <a:moveTo>
                    <a:pt x="6153" y="0"/>
                  </a:moveTo>
                  <a:cubicBezTo>
                    <a:pt x="2763" y="0"/>
                    <a:pt x="1" y="6236"/>
                    <a:pt x="1" y="13915"/>
                  </a:cubicBezTo>
                  <a:cubicBezTo>
                    <a:pt x="1" y="21614"/>
                    <a:pt x="2763" y="27850"/>
                    <a:pt x="6153" y="27850"/>
                  </a:cubicBezTo>
                  <a:cubicBezTo>
                    <a:pt x="9563" y="27850"/>
                    <a:pt x="12304" y="21614"/>
                    <a:pt x="12304" y="13915"/>
                  </a:cubicBezTo>
                  <a:cubicBezTo>
                    <a:pt x="12304" y="6236"/>
                    <a:pt x="9563" y="0"/>
                    <a:pt x="615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68"/>
            <p:cNvSpPr/>
            <p:nvPr/>
          </p:nvSpPr>
          <p:spPr>
            <a:xfrm>
              <a:off x="2703450" y="3049200"/>
              <a:ext cx="308125" cy="696250"/>
            </a:xfrm>
            <a:custGeom>
              <a:rect b="b" l="l" r="r" t="t"/>
              <a:pathLst>
                <a:path extrusionOk="0" h="27850" w="12325">
                  <a:moveTo>
                    <a:pt x="6173" y="0"/>
                  </a:moveTo>
                  <a:cubicBezTo>
                    <a:pt x="2762" y="0"/>
                    <a:pt x="0" y="6236"/>
                    <a:pt x="0" y="13915"/>
                  </a:cubicBezTo>
                  <a:cubicBezTo>
                    <a:pt x="0" y="21614"/>
                    <a:pt x="2762" y="27850"/>
                    <a:pt x="6173" y="27850"/>
                  </a:cubicBezTo>
                  <a:cubicBezTo>
                    <a:pt x="9562" y="27850"/>
                    <a:pt x="12324" y="21614"/>
                    <a:pt x="12324" y="13915"/>
                  </a:cubicBezTo>
                  <a:cubicBezTo>
                    <a:pt x="12324" y="6236"/>
                    <a:pt x="9562" y="0"/>
                    <a:pt x="617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68"/>
            <p:cNvSpPr/>
            <p:nvPr/>
          </p:nvSpPr>
          <p:spPr>
            <a:xfrm>
              <a:off x="2811200" y="3119825"/>
              <a:ext cx="245350" cy="555000"/>
            </a:xfrm>
            <a:custGeom>
              <a:rect b="b" l="l" r="r" t="t"/>
              <a:pathLst>
                <a:path extrusionOk="0" h="22200" w="9814">
                  <a:moveTo>
                    <a:pt x="4897" y="0"/>
                  </a:moveTo>
                  <a:cubicBezTo>
                    <a:pt x="2198" y="0"/>
                    <a:pt x="1" y="4959"/>
                    <a:pt x="1" y="11090"/>
                  </a:cubicBezTo>
                  <a:cubicBezTo>
                    <a:pt x="1" y="17220"/>
                    <a:pt x="2198" y="22200"/>
                    <a:pt x="4897" y="22200"/>
                  </a:cubicBezTo>
                  <a:cubicBezTo>
                    <a:pt x="7617" y="22200"/>
                    <a:pt x="9814" y="17220"/>
                    <a:pt x="9814" y="11090"/>
                  </a:cubicBezTo>
                  <a:cubicBezTo>
                    <a:pt x="9814" y="4959"/>
                    <a:pt x="7617" y="0"/>
                    <a:pt x="4897" y="0"/>
                  </a:cubicBezTo>
                  <a:close/>
                </a:path>
              </a:pathLst>
            </a:custGeom>
            <a:solidFill>
              <a:srgbClr val="FFF9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68"/>
            <p:cNvSpPr/>
            <p:nvPr/>
          </p:nvSpPr>
          <p:spPr>
            <a:xfrm>
              <a:off x="2933600" y="3119825"/>
              <a:ext cx="1497125" cy="555000"/>
            </a:xfrm>
            <a:custGeom>
              <a:rect b="b" l="l" r="r" t="t"/>
              <a:pathLst>
                <a:path extrusionOk="0" h="22200" w="59885">
                  <a:moveTo>
                    <a:pt x="1" y="0"/>
                  </a:moveTo>
                  <a:lnTo>
                    <a:pt x="1" y="22200"/>
                  </a:lnTo>
                  <a:lnTo>
                    <a:pt x="59884" y="22200"/>
                  </a:lnTo>
                  <a:cubicBezTo>
                    <a:pt x="58587" y="22200"/>
                    <a:pt x="57541" y="17220"/>
                    <a:pt x="57541" y="11090"/>
                  </a:cubicBezTo>
                  <a:cubicBezTo>
                    <a:pt x="57541" y="4980"/>
                    <a:pt x="58587" y="0"/>
                    <a:pt x="59884" y="0"/>
                  </a:cubicBezTo>
                  <a:close/>
                </a:path>
              </a:pathLst>
            </a:custGeom>
            <a:solidFill>
              <a:srgbClr val="FFF9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68"/>
            <p:cNvSpPr/>
            <p:nvPr/>
          </p:nvSpPr>
          <p:spPr>
            <a:xfrm>
              <a:off x="4465225" y="3049200"/>
              <a:ext cx="48650" cy="70625"/>
            </a:xfrm>
            <a:custGeom>
              <a:rect b="b" l="l" r="r" t="t"/>
              <a:pathLst>
                <a:path extrusionOk="0" h="2825" w="1946">
                  <a:moveTo>
                    <a:pt x="983" y="0"/>
                  </a:moveTo>
                  <a:cubicBezTo>
                    <a:pt x="439" y="0"/>
                    <a:pt x="0" y="628"/>
                    <a:pt x="0" y="1402"/>
                  </a:cubicBezTo>
                  <a:cubicBezTo>
                    <a:pt x="0" y="2197"/>
                    <a:pt x="439" y="2825"/>
                    <a:pt x="983" y="2825"/>
                  </a:cubicBezTo>
                  <a:cubicBezTo>
                    <a:pt x="1507" y="2825"/>
                    <a:pt x="1946" y="2197"/>
                    <a:pt x="1946" y="1402"/>
                  </a:cubicBezTo>
                  <a:cubicBezTo>
                    <a:pt x="1946" y="628"/>
                    <a:pt x="1507" y="0"/>
                    <a:pt x="983" y="0"/>
                  </a:cubicBezTo>
                  <a:close/>
                </a:path>
              </a:pathLst>
            </a:custGeom>
            <a:solidFill>
              <a:srgbClr val="EF53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68"/>
            <p:cNvSpPr/>
            <p:nvPr/>
          </p:nvSpPr>
          <p:spPr>
            <a:xfrm>
              <a:off x="4465225" y="3674800"/>
              <a:ext cx="49175" cy="70650"/>
            </a:xfrm>
            <a:custGeom>
              <a:rect b="b" l="l" r="r" t="t"/>
              <a:pathLst>
                <a:path extrusionOk="0" h="2826" w="1967">
                  <a:moveTo>
                    <a:pt x="983" y="1"/>
                  </a:moveTo>
                  <a:cubicBezTo>
                    <a:pt x="439" y="1"/>
                    <a:pt x="0" y="629"/>
                    <a:pt x="0" y="1403"/>
                  </a:cubicBezTo>
                  <a:cubicBezTo>
                    <a:pt x="0" y="2198"/>
                    <a:pt x="439" y="2826"/>
                    <a:pt x="983" y="2826"/>
                  </a:cubicBezTo>
                  <a:cubicBezTo>
                    <a:pt x="1527" y="2826"/>
                    <a:pt x="1967" y="2198"/>
                    <a:pt x="1967" y="1403"/>
                  </a:cubicBezTo>
                  <a:cubicBezTo>
                    <a:pt x="1967" y="629"/>
                    <a:pt x="1527" y="1"/>
                    <a:pt x="98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68"/>
            <p:cNvSpPr/>
            <p:nvPr/>
          </p:nvSpPr>
          <p:spPr>
            <a:xfrm>
              <a:off x="3347375" y="2352950"/>
              <a:ext cx="1626300" cy="696275"/>
            </a:xfrm>
            <a:custGeom>
              <a:rect b="b" l="l" r="r" t="t"/>
              <a:pathLst>
                <a:path extrusionOk="0" h="27851" w="65052">
                  <a:moveTo>
                    <a:pt x="0" y="1"/>
                  </a:moveTo>
                  <a:lnTo>
                    <a:pt x="0" y="27850"/>
                  </a:lnTo>
                  <a:lnTo>
                    <a:pt x="65052" y="27850"/>
                  </a:lnTo>
                  <a:lnTo>
                    <a:pt x="65052" y="25005"/>
                  </a:lnTo>
                  <a:lnTo>
                    <a:pt x="56787" y="25005"/>
                  </a:lnTo>
                  <a:lnTo>
                    <a:pt x="56787" y="2826"/>
                  </a:lnTo>
                  <a:lnTo>
                    <a:pt x="65052" y="2826"/>
                  </a:lnTo>
                  <a:lnTo>
                    <a:pt x="65052"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68"/>
            <p:cNvSpPr/>
            <p:nvPr/>
          </p:nvSpPr>
          <p:spPr>
            <a:xfrm>
              <a:off x="1720550" y="2352950"/>
              <a:ext cx="1626325" cy="696275"/>
            </a:xfrm>
            <a:custGeom>
              <a:rect b="b" l="l" r="r" t="t"/>
              <a:pathLst>
                <a:path extrusionOk="0" h="27851" w="65053">
                  <a:moveTo>
                    <a:pt x="1" y="1"/>
                  </a:moveTo>
                  <a:lnTo>
                    <a:pt x="1" y="27850"/>
                  </a:lnTo>
                  <a:lnTo>
                    <a:pt x="65052" y="27850"/>
                  </a:lnTo>
                  <a:lnTo>
                    <a:pt x="6505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68"/>
            <p:cNvSpPr/>
            <p:nvPr/>
          </p:nvSpPr>
          <p:spPr>
            <a:xfrm>
              <a:off x="1566250" y="2352950"/>
              <a:ext cx="308125" cy="696275"/>
            </a:xfrm>
            <a:custGeom>
              <a:rect b="b" l="l" r="r" t="t"/>
              <a:pathLst>
                <a:path extrusionOk="0" h="27851" w="12325">
                  <a:moveTo>
                    <a:pt x="6173" y="1"/>
                  </a:moveTo>
                  <a:cubicBezTo>
                    <a:pt x="2762" y="1"/>
                    <a:pt x="0" y="6236"/>
                    <a:pt x="0" y="13915"/>
                  </a:cubicBezTo>
                  <a:cubicBezTo>
                    <a:pt x="0" y="21615"/>
                    <a:pt x="2762" y="27850"/>
                    <a:pt x="6173" y="27850"/>
                  </a:cubicBezTo>
                  <a:cubicBezTo>
                    <a:pt x="9562" y="27850"/>
                    <a:pt x="12324" y="21615"/>
                    <a:pt x="12324" y="13915"/>
                  </a:cubicBezTo>
                  <a:cubicBezTo>
                    <a:pt x="12324" y="6236"/>
                    <a:pt x="9562" y="1"/>
                    <a:pt x="617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68"/>
            <p:cNvSpPr/>
            <p:nvPr/>
          </p:nvSpPr>
          <p:spPr>
            <a:xfrm>
              <a:off x="3187825" y="2352950"/>
              <a:ext cx="307600" cy="696275"/>
            </a:xfrm>
            <a:custGeom>
              <a:rect b="b" l="l" r="r" t="t"/>
              <a:pathLst>
                <a:path extrusionOk="0" h="27851" w="12304">
                  <a:moveTo>
                    <a:pt x="6152" y="1"/>
                  </a:moveTo>
                  <a:cubicBezTo>
                    <a:pt x="2762" y="1"/>
                    <a:pt x="1" y="6236"/>
                    <a:pt x="1" y="13915"/>
                  </a:cubicBezTo>
                  <a:cubicBezTo>
                    <a:pt x="1" y="21615"/>
                    <a:pt x="2762" y="27850"/>
                    <a:pt x="6152" y="27850"/>
                  </a:cubicBezTo>
                  <a:cubicBezTo>
                    <a:pt x="9563" y="27850"/>
                    <a:pt x="12304" y="21615"/>
                    <a:pt x="12304" y="13915"/>
                  </a:cubicBezTo>
                  <a:cubicBezTo>
                    <a:pt x="12304" y="6236"/>
                    <a:pt x="9563" y="1"/>
                    <a:pt x="615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68"/>
            <p:cNvSpPr/>
            <p:nvPr/>
          </p:nvSpPr>
          <p:spPr>
            <a:xfrm>
              <a:off x="3295050" y="2423575"/>
              <a:ext cx="245375" cy="555025"/>
            </a:xfrm>
            <a:custGeom>
              <a:rect b="b" l="l" r="r" t="t"/>
              <a:pathLst>
                <a:path extrusionOk="0" h="22201" w="9815">
                  <a:moveTo>
                    <a:pt x="4918" y="1"/>
                  </a:moveTo>
                  <a:cubicBezTo>
                    <a:pt x="2198" y="1"/>
                    <a:pt x="1" y="4960"/>
                    <a:pt x="1" y="11090"/>
                  </a:cubicBezTo>
                  <a:cubicBezTo>
                    <a:pt x="1" y="17221"/>
                    <a:pt x="2198" y="22201"/>
                    <a:pt x="4918" y="22201"/>
                  </a:cubicBezTo>
                  <a:cubicBezTo>
                    <a:pt x="7617" y="22201"/>
                    <a:pt x="9814" y="17221"/>
                    <a:pt x="9814" y="11090"/>
                  </a:cubicBezTo>
                  <a:cubicBezTo>
                    <a:pt x="9814" y="4960"/>
                    <a:pt x="7617" y="1"/>
                    <a:pt x="491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68"/>
            <p:cNvSpPr/>
            <p:nvPr/>
          </p:nvSpPr>
          <p:spPr>
            <a:xfrm>
              <a:off x="3417975" y="2423575"/>
              <a:ext cx="1497125" cy="554500"/>
            </a:xfrm>
            <a:custGeom>
              <a:rect b="b" l="l" r="r" t="t"/>
              <a:pathLst>
                <a:path extrusionOk="0" h="22180" w="59885">
                  <a:moveTo>
                    <a:pt x="1" y="1"/>
                  </a:moveTo>
                  <a:lnTo>
                    <a:pt x="1" y="22180"/>
                  </a:lnTo>
                  <a:lnTo>
                    <a:pt x="59884" y="22180"/>
                  </a:lnTo>
                  <a:cubicBezTo>
                    <a:pt x="58587" y="22180"/>
                    <a:pt x="57541" y="17221"/>
                    <a:pt x="57541" y="11090"/>
                  </a:cubicBezTo>
                  <a:cubicBezTo>
                    <a:pt x="57541" y="4960"/>
                    <a:pt x="58587" y="1"/>
                    <a:pt x="5988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68"/>
            <p:cNvSpPr/>
            <p:nvPr/>
          </p:nvSpPr>
          <p:spPr>
            <a:xfrm>
              <a:off x="4949600" y="2352950"/>
              <a:ext cx="48675" cy="70650"/>
            </a:xfrm>
            <a:custGeom>
              <a:rect b="b" l="l" r="r" t="t"/>
              <a:pathLst>
                <a:path extrusionOk="0" h="2826" w="1947">
                  <a:moveTo>
                    <a:pt x="963" y="1"/>
                  </a:moveTo>
                  <a:cubicBezTo>
                    <a:pt x="440" y="1"/>
                    <a:pt x="0" y="629"/>
                    <a:pt x="0" y="1403"/>
                  </a:cubicBezTo>
                  <a:cubicBezTo>
                    <a:pt x="0" y="2177"/>
                    <a:pt x="440" y="2826"/>
                    <a:pt x="963" y="2826"/>
                  </a:cubicBezTo>
                  <a:cubicBezTo>
                    <a:pt x="1507" y="2826"/>
                    <a:pt x="1946" y="2177"/>
                    <a:pt x="1946" y="1403"/>
                  </a:cubicBezTo>
                  <a:cubicBezTo>
                    <a:pt x="1946" y="629"/>
                    <a:pt x="1507" y="1"/>
                    <a:pt x="96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68"/>
            <p:cNvSpPr/>
            <p:nvPr/>
          </p:nvSpPr>
          <p:spPr>
            <a:xfrm>
              <a:off x="4949600" y="2978575"/>
              <a:ext cx="48675" cy="70650"/>
            </a:xfrm>
            <a:custGeom>
              <a:rect b="b" l="l" r="r" t="t"/>
              <a:pathLst>
                <a:path extrusionOk="0" h="2826" w="1947">
                  <a:moveTo>
                    <a:pt x="963" y="1"/>
                  </a:moveTo>
                  <a:cubicBezTo>
                    <a:pt x="440" y="1"/>
                    <a:pt x="0" y="628"/>
                    <a:pt x="0" y="1403"/>
                  </a:cubicBezTo>
                  <a:cubicBezTo>
                    <a:pt x="0" y="2177"/>
                    <a:pt x="440" y="2825"/>
                    <a:pt x="963" y="2825"/>
                  </a:cubicBezTo>
                  <a:cubicBezTo>
                    <a:pt x="1507" y="2825"/>
                    <a:pt x="1946" y="2177"/>
                    <a:pt x="1946" y="1403"/>
                  </a:cubicBezTo>
                  <a:cubicBezTo>
                    <a:pt x="1946" y="628"/>
                    <a:pt x="1507" y="1"/>
                    <a:pt x="96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68"/>
            <p:cNvSpPr/>
            <p:nvPr/>
          </p:nvSpPr>
          <p:spPr>
            <a:xfrm>
              <a:off x="1720550" y="2352950"/>
              <a:ext cx="230725" cy="696275"/>
            </a:xfrm>
            <a:custGeom>
              <a:rect b="b" l="l" r="r" t="t"/>
              <a:pathLst>
                <a:path extrusionOk="0" h="27851" w="9229">
                  <a:moveTo>
                    <a:pt x="6152" y="1"/>
                  </a:moveTo>
                  <a:cubicBezTo>
                    <a:pt x="2763" y="1"/>
                    <a:pt x="1" y="6236"/>
                    <a:pt x="1" y="13915"/>
                  </a:cubicBezTo>
                  <a:cubicBezTo>
                    <a:pt x="1" y="21615"/>
                    <a:pt x="2763" y="27850"/>
                    <a:pt x="6152" y="27850"/>
                  </a:cubicBezTo>
                  <a:lnTo>
                    <a:pt x="9228" y="27850"/>
                  </a:lnTo>
                  <a:cubicBezTo>
                    <a:pt x="5838" y="27850"/>
                    <a:pt x="3077" y="21615"/>
                    <a:pt x="3077" y="13915"/>
                  </a:cubicBezTo>
                  <a:cubicBezTo>
                    <a:pt x="3077" y="6236"/>
                    <a:pt x="5838" y="1"/>
                    <a:pt x="922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68"/>
            <p:cNvSpPr/>
            <p:nvPr/>
          </p:nvSpPr>
          <p:spPr>
            <a:xfrm>
              <a:off x="1874350" y="2352950"/>
              <a:ext cx="231225" cy="696275"/>
            </a:xfrm>
            <a:custGeom>
              <a:rect b="b" l="l" r="r" t="t"/>
              <a:pathLst>
                <a:path extrusionOk="0" h="27851" w="9249">
                  <a:moveTo>
                    <a:pt x="6152" y="1"/>
                  </a:moveTo>
                  <a:cubicBezTo>
                    <a:pt x="2762" y="1"/>
                    <a:pt x="0" y="6236"/>
                    <a:pt x="0" y="13915"/>
                  </a:cubicBezTo>
                  <a:cubicBezTo>
                    <a:pt x="0" y="21615"/>
                    <a:pt x="2762" y="27850"/>
                    <a:pt x="6152" y="27850"/>
                  </a:cubicBezTo>
                  <a:lnTo>
                    <a:pt x="9249" y="27850"/>
                  </a:lnTo>
                  <a:cubicBezTo>
                    <a:pt x="5838" y="27850"/>
                    <a:pt x="3076" y="21615"/>
                    <a:pt x="3076" y="13915"/>
                  </a:cubicBezTo>
                  <a:cubicBezTo>
                    <a:pt x="3076" y="6236"/>
                    <a:pt x="5838" y="1"/>
                    <a:pt x="924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68"/>
            <p:cNvSpPr/>
            <p:nvPr/>
          </p:nvSpPr>
          <p:spPr>
            <a:xfrm>
              <a:off x="4408036" y="2610309"/>
              <a:ext cx="285848" cy="333099"/>
            </a:xfrm>
            <a:custGeom>
              <a:rect b="b" l="l" r="r" t="t"/>
              <a:pathLst>
                <a:path extrusionOk="0" h="8266" w="6089">
                  <a:moveTo>
                    <a:pt x="0" y="1"/>
                  </a:moveTo>
                  <a:lnTo>
                    <a:pt x="0" y="8266"/>
                  </a:lnTo>
                  <a:lnTo>
                    <a:pt x="3034" y="6634"/>
                  </a:lnTo>
                  <a:lnTo>
                    <a:pt x="6089" y="8266"/>
                  </a:lnTo>
                  <a:lnTo>
                    <a:pt x="608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68"/>
            <p:cNvSpPr/>
            <p:nvPr/>
          </p:nvSpPr>
          <p:spPr>
            <a:xfrm>
              <a:off x="1374800" y="3745425"/>
              <a:ext cx="1771725" cy="275175"/>
            </a:xfrm>
            <a:custGeom>
              <a:rect b="b" l="l" r="r" t="t"/>
              <a:pathLst>
                <a:path extrusionOk="0" h="11007" w="70869">
                  <a:moveTo>
                    <a:pt x="6026" y="1"/>
                  </a:moveTo>
                  <a:cubicBezTo>
                    <a:pt x="3055" y="1"/>
                    <a:pt x="586" y="4708"/>
                    <a:pt x="0" y="11006"/>
                  </a:cubicBezTo>
                  <a:lnTo>
                    <a:pt x="64843" y="11006"/>
                  </a:lnTo>
                  <a:cubicBezTo>
                    <a:pt x="65449" y="4708"/>
                    <a:pt x="67918" y="1"/>
                    <a:pt x="7086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68"/>
            <p:cNvSpPr/>
            <p:nvPr/>
          </p:nvSpPr>
          <p:spPr>
            <a:xfrm>
              <a:off x="3146500" y="3745425"/>
              <a:ext cx="5250" cy="550"/>
            </a:xfrm>
            <a:custGeom>
              <a:rect b="b" l="l" r="r" t="t"/>
              <a:pathLst>
                <a:path extrusionOk="0" h="22" w="210">
                  <a:moveTo>
                    <a:pt x="1" y="1"/>
                  </a:moveTo>
                  <a:cubicBezTo>
                    <a:pt x="84" y="1"/>
                    <a:pt x="147" y="1"/>
                    <a:pt x="210" y="22"/>
                  </a:cubicBezTo>
                  <a:lnTo>
                    <a:pt x="210" y="1"/>
                  </a:lnTo>
                  <a:close/>
                </a:path>
              </a:pathLst>
            </a:custGeom>
            <a:solidFill>
              <a:srgbClr val="FFB3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68"/>
            <p:cNvSpPr/>
            <p:nvPr/>
          </p:nvSpPr>
          <p:spPr>
            <a:xfrm>
              <a:off x="3146500" y="4441650"/>
              <a:ext cx="5250" cy="25"/>
            </a:xfrm>
            <a:custGeom>
              <a:rect b="b" l="l" r="r" t="t"/>
              <a:pathLst>
                <a:path extrusionOk="0" h="1" w="210">
                  <a:moveTo>
                    <a:pt x="210" y="1"/>
                  </a:moveTo>
                  <a:cubicBezTo>
                    <a:pt x="147" y="1"/>
                    <a:pt x="84" y="1"/>
                    <a:pt x="1" y="1"/>
                  </a:cubicBezTo>
                  <a:lnTo>
                    <a:pt x="210" y="1"/>
                  </a:lnTo>
                  <a:close/>
                </a:path>
              </a:pathLst>
            </a:custGeom>
            <a:solidFill>
              <a:srgbClr val="FFB3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68"/>
            <p:cNvSpPr/>
            <p:nvPr/>
          </p:nvSpPr>
          <p:spPr>
            <a:xfrm>
              <a:off x="3187825" y="3049200"/>
              <a:ext cx="1326575" cy="70625"/>
            </a:xfrm>
            <a:custGeom>
              <a:rect b="b" l="l" r="r" t="t"/>
              <a:pathLst>
                <a:path extrusionOk="0" h="2825" w="53063">
                  <a:moveTo>
                    <a:pt x="1" y="0"/>
                  </a:moveTo>
                  <a:lnTo>
                    <a:pt x="1" y="2825"/>
                  </a:lnTo>
                  <a:lnTo>
                    <a:pt x="52079" y="2825"/>
                  </a:lnTo>
                  <a:cubicBezTo>
                    <a:pt x="52623" y="2825"/>
                    <a:pt x="53042" y="2197"/>
                    <a:pt x="53042" y="1402"/>
                  </a:cubicBezTo>
                  <a:cubicBezTo>
                    <a:pt x="53063" y="628"/>
                    <a:pt x="52623" y="0"/>
                    <a:pt x="5207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68"/>
            <p:cNvSpPr/>
            <p:nvPr/>
          </p:nvSpPr>
          <p:spPr>
            <a:xfrm>
              <a:off x="3215550" y="3119825"/>
              <a:ext cx="1215175" cy="160075"/>
            </a:xfrm>
            <a:custGeom>
              <a:rect b="b" l="l" r="r" t="t"/>
              <a:pathLst>
                <a:path extrusionOk="0" h="6403" w="48607">
                  <a:moveTo>
                    <a:pt x="2135" y="0"/>
                  </a:moveTo>
                  <a:cubicBezTo>
                    <a:pt x="1193" y="0"/>
                    <a:pt x="377" y="2636"/>
                    <a:pt x="0" y="6403"/>
                  </a:cubicBezTo>
                  <a:lnTo>
                    <a:pt x="46472" y="6403"/>
                  </a:lnTo>
                  <a:cubicBezTo>
                    <a:pt x="46848" y="2615"/>
                    <a:pt x="47664" y="0"/>
                    <a:pt x="48606"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68"/>
            <p:cNvSpPr/>
            <p:nvPr/>
          </p:nvSpPr>
          <p:spPr>
            <a:xfrm>
              <a:off x="2015050" y="4261200"/>
              <a:ext cx="1859625" cy="347875"/>
            </a:xfrm>
            <a:custGeom>
              <a:rect b="b" l="l" r="r" t="t"/>
              <a:pathLst>
                <a:path extrusionOk="0" h="13915" w="74385">
                  <a:moveTo>
                    <a:pt x="74280" y="0"/>
                  </a:moveTo>
                  <a:lnTo>
                    <a:pt x="4060" y="7407"/>
                  </a:lnTo>
                  <a:cubicBezTo>
                    <a:pt x="2679" y="7491"/>
                    <a:pt x="1507" y="8370"/>
                    <a:pt x="1068" y="9688"/>
                  </a:cubicBezTo>
                  <a:lnTo>
                    <a:pt x="168" y="12262"/>
                  </a:lnTo>
                  <a:cubicBezTo>
                    <a:pt x="1" y="12743"/>
                    <a:pt x="147" y="13266"/>
                    <a:pt x="524" y="13601"/>
                  </a:cubicBezTo>
                  <a:cubicBezTo>
                    <a:pt x="754" y="13810"/>
                    <a:pt x="1047" y="13915"/>
                    <a:pt x="1340" y="13915"/>
                  </a:cubicBezTo>
                  <a:cubicBezTo>
                    <a:pt x="1528" y="13915"/>
                    <a:pt x="1717" y="13873"/>
                    <a:pt x="1905" y="13789"/>
                  </a:cubicBezTo>
                  <a:cubicBezTo>
                    <a:pt x="3328" y="13078"/>
                    <a:pt x="5713" y="11466"/>
                    <a:pt x="6131" y="8370"/>
                  </a:cubicBezTo>
                  <a:lnTo>
                    <a:pt x="74384" y="1172"/>
                  </a:lnTo>
                  <a:lnTo>
                    <a:pt x="742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68"/>
            <p:cNvSpPr/>
            <p:nvPr/>
          </p:nvSpPr>
          <p:spPr>
            <a:xfrm>
              <a:off x="2205975" y="4261200"/>
              <a:ext cx="1859625" cy="347875"/>
            </a:xfrm>
            <a:custGeom>
              <a:rect b="b" l="l" r="r" t="t"/>
              <a:pathLst>
                <a:path extrusionOk="0" h="13915" w="74385">
                  <a:moveTo>
                    <a:pt x="126" y="0"/>
                  </a:moveTo>
                  <a:lnTo>
                    <a:pt x="1" y="1172"/>
                  </a:lnTo>
                  <a:lnTo>
                    <a:pt x="68254" y="8370"/>
                  </a:lnTo>
                  <a:cubicBezTo>
                    <a:pt x="68672" y="11466"/>
                    <a:pt x="71058" y="13078"/>
                    <a:pt x="72480" y="13789"/>
                  </a:cubicBezTo>
                  <a:cubicBezTo>
                    <a:pt x="72669" y="13873"/>
                    <a:pt x="72857" y="13915"/>
                    <a:pt x="73045" y="13915"/>
                  </a:cubicBezTo>
                  <a:cubicBezTo>
                    <a:pt x="73338" y="13915"/>
                    <a:pt x="73631" y="13810"/>
                    <a:pt x="73861" y="13601"/>
                  </a:cubicBezTo>
                  <a:cubicBezTo>
                    <a:pt x="74238" y="13266"/>
                    <a:pt x="74384" y="12743"/>
                    <a:pt x="74217" y="12262"/>
                  </a:cubicBezTo>
                  <a:lnTo>
                    <a:pt x="73317" y="9688"/>
                  </a:lnTo>
                  <a:cubicBezTo>
                    <a:pt x="72878" y="8370"/>
                    <a:pt x="71706" y="7491"/>
                    <a:pt x="70325" y="7407"/>
                  </a:cubicBezTo>
                  <a:lnTo>
                    <a:pt x="126" y="0"/>
                  </a:lnTo>
                  <a:close/>
                </a:path>
              </a:pathLst>
            </a:custGeom>
            <a:solidFill>
              <a:srgbClr val="4242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68"/>
            <p:cNvSpPr/>
            <p:nvPr/>
          </p:nvSpPr>
          <p:spPr>
            <a:xfrm>
              <a:off x="3119300" y="4282875"/>
              <a:ext cx="42925" cy="78025"/>
            </a:xfrm>
            <a:custGeom>
              <a:rect b="b" l="l" r="r" t="t"/>
              <a:pathLst>
                <a:path extrusionOk="0" h="3121" w="1717">
                  <a:moveTo>
                    <a:pt x="537" y="1"/>
                  </a:moveTo>
                  <a:cubicBezTo>
                    <a:pt x="511" y="1"/>
                    <a:pt x="485" y="4"/>
                    <a:pt x="461" y="12"/>
                  </a:cubicBezTo>
                  <a:cubicBezTo>
                    <a:pt x="105" y="96"/>
                    <a:pt x="1" y="870"/>
                    <a:pt x="231" y="1728"/>
                  </a:cubicBezTo>
                  <a:cubicBezTo>
                    <a:pt x="425" y="2523"/>
                    <a:pt x="852" y="3120"/>
                    <a:pt x="1197" y="3120"/>
                  </a:cubicBezTo>
                  <a:cubicBezTo>
                    <a:pt x="1224" y="3120"/>
                    <a:pt x="1251" y="3116"/>
                    <a:pt x="1277" y="3109"/>
                  </a:cubicBezTo>
                  <a:cubicBezTo>
                    <a:pt x="1612" y="3025"/>
                    <a:pt x="1716" y="2251"/>
                    <a:pt x="1486" y="1393"/>
                  </a:cubicBezTo>
                  <a:cubicBezTo>
                    <a:pt x="1292" y="598"/>
                    <a:pt x="865" y="1"/>
                    <a:pt x="537" y="1"/>
                  </a:cubicBezTo>
                  <a:close/>
                </a:path>
              </a:pathLst>
            </a:custGeom>
            <a:solidFill>
              <a:srgbClr val="FFEC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68"/>
            <p:cNvSpPr/>
            <p:nvPr/>
          </p:nvSpPr>
          <p:spPr>
            <a:xfrm>
              <a:off x="2918425" y="4282875"/>
              <a:ext cx="42925" cy="78025"/>
            </a:xfrm>
            <a:custGeom>
              <a:rect b="b" l="l" r="r" t="t"/>
              <a:pathLst>
                <a:path extrusionOk="0" h="3121" w="1717">
                  <a:moveTo>
                    <a:pt x="1197" y="1"/>
                  </a:moveTo>
                  <a:cubicBezTo>
                    <a:pt x="852" y="1"/>
                    <a:pt x="425" y="598"/>
                    <a:pt x="231" y="1393"/>
                  </a:cubicBezTo>
                  <a:cubicBezTo>
                    <a:pt x="1" y="2251"/>
                    <a:pt x="105" y="3025"/>
                    <a:pt x="461" y="3109"/>
                  </a:cubicBezTo>
                  <a:cubicBezTo>
                    <a:pt x="486" y="3116"/>
                    <a:pt x="511" y="3120"/>
                    <a:pt x="537" y="3120"/>
                  </a:cubicBezTo>
                  <a:cubicBezTo>
                    <a:pt x="865" y="3120"/>
                    <a:pt x="1293" y="2523"/>
                    <a:pt x="1486" y="1728"/>
                  </a:cubicBezTo>
                  <a:cubicBezTo>
                    <a:pt x="1717" y="870"/>
                    <a:pt x="1612" y="96"/>
                    <a:pt x="1277" y="12"/>
                  </a:cubicBezTo>
                  <a:cubicBezTo>
                    <a:pt x="1251" y="4"/>
                    <a:pt x="1224" y="1"/>
                    <a:pt x="1197" y="1"/>
                  </a:cubicBezTo>
                  <a:close/>
                </a:path>
              </a:pathLst>
            </a:custGeom>
            <a:solidFill>
              <a:srgbClr val="FFEC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68"/>
            <p:cNvSpPr/>
            <p:nvPr/>
          </p:nvSpPr>
          <p:spPr>
            <a:xfrm>
              <a:off x="2902750" y="4179075"/>
              <a:ext cx="275150" cy="182575"/>
            </a:xfrm>
            <a:custGeom>
              <a:rect b="b" l="l" r="r" t="t"/>
              <a:pathLst>
                <a:path extrusionOk="0" h="7303" w="11006">
                  <a:moveTo>
                    <a:pt x="5503" y="0"/>
                  </a:moveTo>
                  <a:cubicBezTo>
                    <a:pt x="4080" y="0"/>
                    <a:pt x="2909" y="482"/>
                    <a:pt x="2009" y="1423"/>
                  </a:cubicBezTo>
                  <a:cubicBezTo>
                    <a:pt x="0" y="3515"/>
                    <a:pt x="147" y="7156"/>
                    <a:pt x="147" y="7303"/>
                  </a:cubicBezTo>
                  <a:lnTo>
                    <a:pt x="1339" y="7261"/>
                  </a:lnTo>
                  <a:cubicBezTo>
                    <a:pt x="1318" y="7219"/>
                    <a:pt x="1214" y="3955"/>
                    <a:pt x="2867" y="2239"/>
                  </a:cubicBezTo>
                  <a:cubicBezTo>
                    <a:pt x="3536" y="1528"/>
                    <a:pt x="4394" y="1172"/>
                    <a:pt x="5503" y="1172"/>
                  </a:cubicBezTo>
                  <a:cubicBezTo>
                    <a:pt x="6612" y="1172"/>
                    <a:pt x="7470" y="1528"/>
                    <a:pt x="8160" y="2239"/>
                  </a:cubicBezTo>
                  <a:cubicBezTo>
                    <a:pt x="9813" y="3955"/>
                    <a:pt x="9688" y="7219"/>
                    <a:pt x="9688" y="7261"/>
                  </a:cubicBezTo>
                  <a:lnTo>
                    <a:pt x="10860" y="7303"/>
                  </a:lnTo>
                  <a:cubicBezTo>
                    <a:pt x="10860" y="7156"/>
                    <a:pt x="11006" y="3515"/>
                    <a:pt x="9018" y="1423"/>
                  </a:cubicBezTo>
                  <a:cubicBezTo>
                    <a:pt x="8119" y="482"/>
                    <a:pt x="6926" y="0"/>
                    <a:pt x="5503" y="0"/>
                  </a:cubicBezTo>
                  <a:close/>
                </a:path>
              </a:pathLst>
            </a:custGeom>
            <a:solidFill>
              <a:srgbClr val="4242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68"/>
            <p:cNvSpPr/>
            <p:nvPr/>
          </p:nvSpPr>
          <p:spPr>
            <a:xfrm>
              <a:off x="2207550" y="3913875"/>
              <a:ext cx="723475" cy="723975"/>
            </a:xfrm>
            <a:custGeom>
              <a:rect b="b" l="l" r="r" t="t"/>
              <a:pathLst>
                <a:path extrusionOk="0" h="28959" w="28939">
                  <a:moveTo>
                    <a:pt x="14459" y="0"/>
                  </a:moveTo>
                  <a:cubicBezTo>
                    <a:pt x="6466" y="0"/>
                    <a:pt x="1" y="6486"/>
                    <a:pt x="1" y="14479"/>
                  </a:cubicBezTo>
                  <a:cubicBezTo>
                    <a:pt x="1" y="22472"/>
                    <a:pt x="6466" y="28958"/>
                    <a:pt x="14459" y="28958"/>
                  </a:cubicBezTo>
                  <a:cubicBezTo>
                    <a:pt x="22473" y="28958"/>
                    <a:pt x="28938" y="22472"/>
                    <a:pt x="28938" y="14479"/>
                  </a:cubicBezTo>
                  <a:cubicBezTo>
                    <a:pt x="28938" y="6486"/>
                    <a:pt x="22473" y="0"/>
                    <a:pt x="1445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68"/>
            <p:cNvSpPr/>
            <p:nvPr/>
          </p:nvSpPr>
          <p:spPr>
            <a:xfrm>
              <a:off x="2207550" y="3914350"/>
              <a:ext cx="458250" cy="457775"/>
            </a:xfrm>
            <a:custGeom>
              <a:rect b="b" l="l" r="r" t="t"/>
              <a:pathLst>
                <a:path extrusionOk="0" h="18311" w="18330">
                  <a:moveTo>
                    <a:pt x="14661" y="0"/>
                  </a:moveTo>
                  <a:cubicBezTo>
                    <a:pt x="14594" y="0"/>
                    <a:pt x="14526" y="1"/>
                    <a:pt x="14459" y="2"/>
                  </a:cubicBezTo>
                  <a:cubicBezTo>
                    <a:pt x="13999" y="2"/>
                    <a:pt x="13559" y="23"/>
                    <a:pt x="13099" y="65"/>
                  </a:cubicBezTo>
                  <a:lnTo>
                    <a:pt x="63" y="13100"/>
                  </a:lnTo>
                  <a:cubicBezTo>
                    <a:pt x="22" y="13540"/>
                    <a:pt x="1" y="14000"/>
                    <a:pt x="1" y="14460"/>
                  </a:cubicBezTo>
                  <a:cubicBezTo>
                    <a:pt x="1" y="15799"/>
                    <a:pt x="168" y="17097"/>
                    <a:pt x="503" y="18310"/>
                  </a:cubicBezTo>
                  <a:lnTo>
                    <a:pt x="18330" y="504"/>
                  </a:lnTo>
                  <a:cubicBezTo>
                    <a:pt x="17157" y="186"/>
                    <a:pt x="15929" y="0"/>
                    <a:pt x="1466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68"/>
            <p:cNvSpPr/>
            <p:nvPr/>
          </p:nvSpPr>
          <p:spPr>
            <a:xfrm>
              <a:off x="2239475" y="3946300"/>
              <a:ext cx="526250" cy="526250"/>
            </a:xfrm>
            <a:custGeom>
              <a:rect b="b" l="l" r="r" t="t"/>
              <a:pathLst>
                <a:path extrusionOk="0" h="21050" w="21050">
                  <a:moveTo>
                    <a:pt x="19166" y="0"/>
                  </a:moveTo>
                  <a:lnTo>
                    <a:pt x="0" y="19166"/>
                  </a:lnTo>
                  <a:cubicBezTo>
                    <a:pt x="293" y="19815"/>
                    <a:pt x="649" y="20443"/>
                    <a:pt x="1025" y="21049"/>
                  </a:cubicBezTo>
                  <a:lnTo>
                    <a:pt x="21049" y="1026"/>
                  </a:lnTo>
                  <a:cubicBezTo>
                    <a:pt x="20463" y="649"/>
                    <a:pt x="19836" y="293"/>
                    <a:pt x="1916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68"/>
            <p:cNvSpPr/>
            <p:nvPr/>
          </p:nvSpPr>
          <p:spPr>
            <a:xfrm>
              <a:off x="2192375" y="3899225"/>
              <a:ext cx="753800" cy="753275"/>
            </a:xfrm>
            <a:custGeom>
              <a:rect b="b" l="l" r="r" t="t"/>
              <a:pathLst>
                <a:path extrusionOk="0" h="30131" w="30152">
                  <a:moveTo>
                    <a:pt x="15087" y="1193"/>
                  </a:moveTo>
                  <a:cubicBezTo>
                    <a:pt x="22745" y="1193"/>
                    <a:pt x="28959" y="7407"/>
                    <a:pt x="28959" y="15065"/>
                  </a:cubicBezTo>
                  <a:cubicBezTo>
                    <a:pt x="28959" y="22723"/>
                    <a:pt x="22745" y="28958"/>
                    <a:pt x="15087" y="28958"/>
                  </a:cubicBezTo>
                  <a:cubicBezTo>
                    <a:pt x="7429" y="28958"/>
                    <a:pt x="1194" y="22723"/>
                    <a:pt x="1194" y="15065"/>
                  </a:cubicBezTo>
                  <a:cubicBezTo>
                    <a:pt x="1194" y="7407"/>
                    <a:pt x="7408" y="1193"/>
                    <a:pt x="15087" y="1193"/>
                  </a:cubicBezTo>
                  <a:close/>
                  <a:moveTo>
                    <a:pt x="15087" y="0"/>
                  </a:moveTo>
                  <a:cubicBezTo>
                    <a:pt x="6759" y="0"/>
                    <a:pt x="1" y="6759"/>
                    <a:pt x="1" y="15065"/>
                  </a:cubicBezTo>
                  <a:cubicBezTo>
                    <a:pt x="1" y="23372"/>
                    <a:pt x="6759" y="30130"/>
                    <a:pt x="15087" y="30130"/>
                  </a:cubicBezTo>
                  <a:cubicBezTo>
                    <a:pt x="23394" y="30130"/>
                    <a:pt x="30152" y="23372"/>
                    <a:pt x="30152" y="15065"/>
                  </a:cubicBezTo>
                  <a:cubicBezTo>
                    <a:pt x="30152" y="6759"/>
                    <a:pt x="23394" y="0"/>
                    <a:pt x="15087" y="0"/>
                  </a:cubicBezTo>
                  <a:close/>
                </a:path>
              </a:pathLst>
            </a:custGeom>
            <a:solidFill>
              <a:srgbClr val="4242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68"/>
            <p:cNvSpPr/>
            <p:nvPr/>
          </p:nvSpPr>
          <p:spPr>
            <a:xfrm>
              <a:off x="3149650" y="3913875"/>
              <a:ext cx="723450" cy="723975"/>
            </a:xfrm>
            <a:custGeom>
              <a:rect b="b" l="l" r="r" t="t"/>
              <a:pathLst>
                <a:path extrusionOk="0" h="28959" w="28938">
                  <a:moveTo>
                    <a:pt x="14479" y="0"/>
                  </a:moveTo>
                  <a:cubicBezTo>
                    <a:pt x="6466" y="0"/>
                    <a:pt x="0" y="6486"/>
                    <a:pt x="0" y="14479"/>
                  </a:cubicBezTo>
                  <a:cubicBezTo>
                    <a:pt x="0" y="22472"/>
                    <a:pt x="6466" y="28958"/>
                    <a:pt x="14479" y="28958"/>
                  </a:cubicBezTo>
                  <a:cubicBezTo>
                    <a:pt x="22472" y="28958"/>
                    <a:pt x="28937" y="22472"/>
                    <a:pt x="28937" y="14479"/>
                  </a:cubicBezTo>
                  <a:cubicBezTo>
                    <a:pt x="28937" y="6486"/>
                    <a:pt x="22472" y="0"/>
                    <a:pt x="1447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68"/>
            <p:cNvSpPr/>
            <p:nvPr/>
          </p:nvSpPr>
          <p:spPr>
            <a:xfrm>
              <a:off x="3149125" y="3914350"/>
              <a:ext cx="458775" cy="457775"/>
            </a:xfrm>
            <a:custGeom>
              <a:rect b="b" l="l" r="r" t="t"/>
              <a:pathLst>
                <a:path extrusionOk="0" h="18311" w="18351">
                  <a:moveTo>
                    <a:pt x="14681" y="0"/>
                  </a:moveTo>
                  <a:cubicBezTo>
                    <a:pt x="14614" y="0"/>
                    <a:pt x="14547" y="1"/>
                    <a:pt x="14479" y="2"/>
                  </a:cubicBezTo>
                  <a:cubicBezTo>
                    <a:pt x="14019" y="2"/>
                    <a:pt x="13580" y="23"/>
                    <a:pt x="13119" y="65"/>
                  </a:cubicBezTo>
                  <a:lnTo>
                    <a:pt x="84" y="13100"/>
                  </a:lnTo>
                  <a:cubicBezTo>
                    <a:pt x="21" y="13540"/>
                    <a:pt x="0" y="14000"/>
                    <a:pt x="0" y="14460"/>
                  </a:cubicBezTo>
                  <a:cubicBezTo>
                    <a:pt x="0" y="15799"/>
                    <a:pt x="189" y="17097"/>
                    <a:pt x="523" y="18310"/>
                  </a:cubicBezTo>
                  <a:lnTo>
                    <a:pt x="18350" y="504"/>
                  </a:lnTo>
                  <a:cubicBezTo>
                    <a:pt x="17178" y="186"/>
                    <a:pt x="15949" y="0"/>
                    <a:pt x="1468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68"/>
            <p:cNvSpPr/>
            <p:nvPr/>
          </p:nvSpPr>
          <p:spPr>
            <a:xfrm>
              <a:off x="3181550" y="3946300"/>
              <a:ext cx="526250" cy="526250"/>
            </a:xfrm>
            <a:custGeom>
              <a:rect b="b" l="l" r="r" t="t"/>
              <a:pathLst>
                <a:path extrusionOk="0" h="21050" w="21050">
                  <a:moveTo>
                    <a:pt x="19166" y="0"/>
                  </a:moveTo>
                  <a:lnTo>
                    <a:pt x="0" y="19166"/>
                  </a:lnTo>
                  <a:cubicBezTo>
                    <a:pt x="293" y="19815"/>
                    <a:pt x="649" y="20443"/>
                    <a:pt x="1047" y="21049"/>
                  </a:cubicBezTo>
                  <a:lnTo>
                    <a:pt x="21050" y="1026"/>
                  </a:lnTo>
                  <a:cubicBezTo>
                    <a:pt x="20464" y="649"/>
                    <a:pt x="19836" y="293"/>
                    <a:pt x="1916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68"/>
            <p:cNvSpPr/>
            <p:nvPr/>
          </p:nvSpPr>
          <p:spPr>
            <a:xfrm>
              <a:off x="3134475" y="3899225"/>
              <a:ext cx="753800" cy="753275"/>
            </a:xfrm>
            <a:custGeom>
              <a:rect b="b" l="l" r="r" t="t"/>
              <a:pathLst>
                <a:path extrusionOk="0" h="30131" w="30152">
                  <a:moveTo>
                    <a:pt x="15086" y="1193"/>
                  </a:moveTo>
                  <a:cubicBezTo>
                    <a:pt x="22744" y="1193"/>
                    <a:pt x="28959" y="7407"/>
                    <a:pt x="28959" y="15065"/>
                  </a:cubicBezTo>
                  <a:cubicBezTo>
                    <a:pt x="28959" y="22723"/>
                    <a:pt x="22744" y="28958"/>
                    <a:pt x="15086" y="28958"/>
                  </a:cubicBezTo>
                  <a:cubicBezTo>
                    <a:pt x="7428" y="28958"/>
                    <a:pt x="1193" y="22723"/>
                    <a:pt x="1193" y="15065"/>
                  </a:cubicBezTo>
                  <a:cubicBezTo>
                    <a:pt x="1193" y="7407"/>
                    <a:pt x="7428" y="1193"/>
                    <a:pt x="15086" y="1193"/>
                  </a:cubicBezTo>
                  <a:close/>
                  <a:moveTo>
                    <a:pt x="15086" y="0"/>
                  </a:moveTo>
                  <a:cubicBezTo>
                    <a:pt x="6759" y="0"/>
                    <a:pt x="0" y="6759"/>
                    <a:pt x="0" y="15065"/>
                  </a:cubicBezTo>
                  <a:cubicBezTo>
                    <a:pt x="0" y="23372"/>
                    <a:pt x="6759" y="30130"/>
                    <a:pt x="15086" y="30130"/>
                  </a:cubicBezTo>
                  <a:cubicBezTo>
                    <a:pt x="23393" y="30130"/>
                    <a:pt x="30151" y="23372"/>
                    <a:pt x="30151" y="15065"/>
                  </a:cubicBezTo>
                  <a:cubicBezTo>
                    <a:pt x="30151" y="6759"/>
                    <a:pt x="23393" y="0"/>
                    <a:pt x="15086" y="0"/>
                  </a:cubicBezTo>
                  <a:close/>
                </a:path>
              </a:pathLst>
            </a:custGeom>
            <a:solidFill>
              <a:srgbClr val="4242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68"/>
            <p:cNvSpPr/>
            <p:nvPr/>
          </p:nvSpPr>
          <p:spPr>
            <a:xfrm>
              <a:off x="2167800" y="4241325"/>
              <a:ext cx="53900" cy="69600"/>
            </a:xfrm>
            <a:custGeom>
              <a:rect b="b" l="l" r="r" t="t"/>
              <a:pathLst>
                <a:path extrusionOk="0" h="2784" w="2156">
                  <a:moveTo>
                    <a:pt x="1381" y="0"/>
                  </a:moveTo>
                  <a:cubicBezTo>
                    <a:pt x="607" y="0"/>
                    <a:pt x="0" y="628"/>
                    <a:pt x="0" y="1381"/>
                  </a:cubicBezTo>
                  <a:cubicBezTo>
                    <a:pt x="0" y="2155"/>
                    <a:pt x="607" y="2783"/>
                    <a:pt x="1381" y="2783"/>
                  </a:cubicBezTo>
                  <a:cubicBezTo>
                    <a:pt x="2156" y="2783"/>
                    <a:pt x="1381" y="2155"/>
                    <a:pt x="1381" y="1381"/>
                  </a:cubicBezTo>
                  <a:cubicBezTo>
                    <a:pt x="1381" y="628"/>
                    <a:pt x="2156" y="0"/>
                    <a:pt x="1381" y="0"/>
                  </a:cubicBezTo>
                  <a:close/>
                </a:path>
              </a:pathLst>
            </a:custGeom>
            <a:solidFill>
              <a:srgbClr val="4242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68"/>
            <p:cNvSpPr/>
            <p:nvPr/>
          </p:nvSpPr>
          <p:spPr>
            <a:xfrm>
              <a:off x="3858950" y="4241325"/>
              <a:ext cx="53900" cy="69600"/>
            </a:xfrm>
            <a:custGeom>
              <a:rect b="b" l="l" r="r" t="t"/>
              <a:pathLst>
                <a:path extrusionOk="0" h="2784" w="2156">
                  <a:moveTo>
                    <a:pt x="775" y="0"/>
                  </a:moveTo>
                  <a:cubicBezTo>
                    <a:pt x="1" y="0"/>
                    <a:pt x="775" y="628"/>
                    <a:pt x="775" y="1381"/>
                  </a:cubicBezTo>
                  <a:cubicBezTo>
                    <a:pt x="775" y="2155"/>
                    <a:pt x="1" y="2783"/>
                    <a:pt x="775" y="2783"/>
                  </a:cubicBezTo>
                  <a:cubicBezTo>
                    <a:pt x="1549" y="2783"/>
                    <a:pt x="2156" y="2155"/>
                    <a:pt x="2156" y="1381"/>
                  </a:cubicBezTo>
                  <a:cubicBezTo>
                    <a:pt x="2156" y="628"/>
                    <a:pt x="1549" y="0"/>
                    <a:pt x="775" y="0"/>
                  </a:cubicBezTo>
                  <a:close/>
                </a:path>
              </a:pathLst>
            </a:custGeom>
            <a:solidFill>
              <a:srgbClr val="4242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28"/>
          <p:cNvSpPr txBox="1"/>
          <p:nvPr>
            <p:ph idx="2" type="title"/>
          </p:nvPr>
        </p:nvSpPr>
        <p:spPr>
          <a:xfrm>
            <a:off x="597050" y="528325"/>
            <a:ext cx="6074400" cy="876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900"/>
              <a:t>Book 1: Financial Literacy</a:t>
            </a:r>
            <a:endParaRPr sz="2900"/>
          </a:p>
        </p:txBody>
      </p:sp>
      <p:sp>
        <p:nvSpPr>
          <p:cNvPr id="277" name="Google Shape;277;p28"/>
          <p:cNvSpPr/>
          <p:nvPr/>
        </p:nvSpPr>
        <p:spPr>
          <a:xfrm>
            <a:off x="4203669" y="2960820"/>
            <a:ext cx="292121" cy="292121"/>
          </a:xfrm>
          <a:custGeom>
            <a:rect b="b" l="l" r="r" t="t"/>
            <a:pathLst>
              <a:path extrusionOk="0" h="7994" w="7994">
                <a:moveTo>
                  <a:pt x="3997" y="0"/>
                </a:moveTo>
                <a:cubicBezTo>
                  <a:pt x="3537" y="0"/>
                  <a:pt x="3160" y="377"/>
                  <a:pt x="3160" y="837"/>
                </a:cubicBezTo>
                <a:lnTo>
                  <a:pt x="3160" y="3160"/>
                </a:lnTo>
                <a:lnTo>
                  <a:pt x="858" y="3160"/>
                </a:lnTo>
                <a:cubicBezTo>
                  <a:pt x="377" y="3160"/>
                  <a:pt x="1" y="3536"/>
                  <a:pt x="1" y="3997"/>
                </a:cubicBezTo>
                <a:cubicBezTo>
                  <a:pt x="1" y="4457"/>
                  <a:pt x="377" y="4834"/>
                  <a:pt x="858" y="4834"/>
                </a:cubicBezTo>
                <a:lnTo>
                  <a:pt x="3160" y="4834"/>
                </a:lnTo>
                <a:lnTo>
                  <a:pt x="3160" y="7156"/>
                </a:lnTo>
                <a:cubicBezTo>
                  <a:pt x="3160" y="7617"/>
                  <a:pt x="3537" y="7993"/>
                  <a:pt x="3997" y="7993"/>
                </a:cubicBezTo>
                <a:cubicBezTo>
                  <a:pt x="4457" y="7993"/>
                  <a:pt x="4855" y="7617"/>
                  <a:pt x="4855" y="7156"/>
                </a:cubicBezTo>
                <a:lnTo>
                  <a:pt x="4855" y="4834"/>
                </a:lnTo>
                <a:lnTo>
                  <a:pt x="7156" y="4834"/>
                </a:lnTo>
                <a:cubicBezTo>
                  <a:pt x="7617" y="4834"/>
                  <a:pt x="7993" y="4457"/>
                  <a:pt x="7993" y="3997"/>
                </a:cubicBezTo>
                <a:cubicBezTo>
                  <a:pt x="7993" y="3536"/>
                  <a:pt x="7617" y="3160"/>
                  <a:pt x="7156" y="3160"/>
                </a:cubicBezTo>
                <a:lnTo>
                  <a:pt x="4855" y="3160"/>
                </a:lnTo>
                <a:lnTo>
                  <a:pt x="4855" y="837"/>
                </a:lnTo>
                <a:cubicBezTo>
                  <a:pt x="4855" y="377"/>
                  <a:pt x="4457" y="0"/>
                  <a:pt x="3997" y="0"/>
                </a:cubicBezTo>
                <a:close/>
              </a:path>
            </a:pathLst>
          </a:custGeom>
          <a:solidFill>
            <a:srgbClr val="F4EF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28"/>
          <p:cNvSpPr/>
          <p:nvPr/>
        </p:nvSpPr>
        <p:spPr>
          <a:xfrm>
            <a:off x="6552343" y="580699"/>
            <a:ext cx="353398" cy="353314"/>
          </a:xfrm>
          <a:custGeom>
            <a:rect b="b" l="l" r="r" t="t"/>
            <a:pathLst>
              <a:path extrusionOk="0" h="2930" w="2931">
                <a:moveTo>
                  <a:pt x="1466" y="0"/>
                </a:moveTo>
                <a:cubicBezTo>
                  <a:pt x="1298" y="0"/>
                  <a:pt x="1152" y="147"/>
                  <a:pt x="1152" y="314"/>
                </a:cubicBezTo>
                <a:lnTo>
                  <a:pt x="1152" y="1172"/>
                </a:lnTo>
                <a:lnTo>
                  <a:pt x="315" y="1172"/>
                </a:lnTo>
                <a:cubicBezTo>
                  <a:pt x="147" y="1172"/>
                  <a:pt x="1" y="1298"/>
                  <a:pt x="1" y="1465"/>
                </a:cubicBezTo>
                <a:cubicBezTo>
                  <a:pt x="1" y="1632"/>
                  <a:pt x="147" y="1779"/>
                  <a:pt x="315" y="1779"/>
                </a:cubicBezTo>
                <a:lnTo>
                  <a:pt x="1152" y="1779"/>
                </a:lnTo>
                <a:lnTo>
                  <a:pt x="1152" y="2637"/>
                </a:lnTo>
                <a:cubicBezTo>
                  <a:pt x="1152" y="2804"/>
                  <a:pt x="1298" y="2930"/>
                  <a:pt x="1466" y="2930"/>
                </a:cubicBezTo>
                <a:cubicBezTo>
                  <a:pt x="1633" y="2930"/>
                  <a:pt x="1779" y="2804"/>
                  <a:pt x="1779" y="2637"/>
                </a:cubicBezTo>
                <a:lnTo>
                  <a:pt x="1779" y="1779"/>
                </a:lnTo>
                <a:lnTo>
                  <a:pt x="2616" y="1779"/>
                </a:lnTo>
                <a:cubicBezTo>
                  <a:pt x="2805" y="1779"/>
                  <a:pt x="2930" y="1632"/>
                  <a:pt x="2930" y="1465"/>
                </a:cubicBezTo>
                <a:cubicBezTo>
                  <a:pt x="2930" y="1298"/>
                  <a:pt x="2805" y="1172"/>
                  <a:pt x="2616" y="1172"/>
                </a:cubicBezTo>
                <a:lnTo>
                  <a:pt x="1779" y="1172"/>
                </a:lnTo>
                <a:lnTo>
                  <a:pt x="1779" y="314"/>
                </a:lnTo>
                <a:cubicBezTo>
                  <a:pt x="1779" y="147"/>
                  <a:pt x="1633" y="0"/>
                  <a:pt x="1466" y="0"/>
                </a:cubicBezTo>
                <a:close/>
              </a:path>
            </a:pathLst>
          </a:custGeom>
          <a:solidFill>
            <a:srgbClr val="F4EF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28"/>
          <p:cNvSpPr/>
          <p:nvPr/>
        </p:nvSpPr>
        <p:spPr>
          <a:xfrm>
            <a:off x="7456117" y="1572346"/>
            <a:ext cx="577253" cy="577221"/>
          </a:xfrm>
          <a:custGeom>
            <a:rect b="b" l="l" r="r" t="t"/>
            <a:pathLst>
              <a:path extrusionOk="0" h="4207" w="4207">
                <a:moveTo>
                  <a:pt x="2093" y="1"/>
                </a:moveTo>
                <a:cubicBezTo>
                  <a:pt x="1863" y="1"/>
                  <a:pt x="1654" y="210"/>
                  <a:pt x="1654" y="440"/>
                </a:cubicBezTo>
                <a:lnTo>
                  <a:pt x="1654" y="1675"/>
                </a:lnTo>
                <a:lnTo>
                  <a:pt x="440" y="1675"/>
                </a:lnTo>
                <a:cubicBezTo>
                  <a:pt x="189" y="1675"/>
                  <a:pt x="1" y="1863"/>
                  <a:pt x="1" y="2114"/>
                </a:cubicBezTo>
                <a:cubicBezTo>
                  <a:pt x="1" y="2344"/>
                  <a:pt x="189" y="2553"/>
                  <a:pt x="440" y="2553"/>
                </a:cubicBezTo>
                <a:lnTo>
                  <a:pt x="1654" y="2553"/>
                </a:lnTo>
                <a:lnTo>
                  <a:pt x="1654" y="3767"/>
                </a:lnTo>
                <a:cubicBezTo>
                  <a:pt x="1654" y="4018"/>
                  <a:pt x="1863" y="4206"/>
                  <a:pt x="2093" y="4206"/>
                </a:cubicBezTo>
                <a:cubicBezTo>
                  <a:pt x="2344" y="4206"/>
                  <a:pt x="2533" y="4018"/>
                  <a:pt x="2533" y="3767"/>
                </a:cubicBezTo>
                <a:lnTo>
                  <a:pt x="2533" y="2553"/>
                </a:lnTo>
                <a:lnTo>
                  <a:pt x="3767" y="2553"/>
                </a:lnTo>
                <a:cubicBezTo>
                  <a:pt x="3997" y="2553"/>
                  <a:pt x="4206" y="2344"/>
                  <a:pt x="4206" y="2114"/>
                </a:cubicBezTo>
                <a:cubicBezTo>
                  <a:pt x="4206" y="1863"/>
                  <a:pt x="4018" y="1675"/>
                  <a:pt x="3767" y="1675"/>
                </a:cubicBezTo>
                <a:lnTo>
                  <a:pt x="2533" y="1675"/>
                </a:lnTo>
                <a:lnTo>
                  <a:pt x="2533" y="440"/>
                </a:lnTo>
                <a:cubicBezTo>
                  <a:pt x="2533" y="210"/>
                  <a:pt x="2344" y="1"/>
                  <a:pt x="2093" y="1"/>
                </a:cubicBezTo>
                <a:close/>
              </a:path>
            </a:pathLst>
          </a:custGeom>
          <a:solidFill>
            <a:srgbClr val="F4EF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0" name="Google Shape;280;p28"/>
          <p:cNvGrpSpPr/>
          <p:nvPr/>
        </p:nvGrpSpPr>
        <p:grpSpPr>
          <a:xfrm>
            <a:off x="3774137" y="2025719"/>
            <a:ext cx="5041762" cy="2470004"/>
            <a:chOff x="4189650" y="2440275"/>
            <a:chExt cx="4195525" cy="2055425"/>
          </a:xfrm>
        </p:grpSpPr>
        <p:sp>
          <p:nvSpPr>
            <p:cNvPr id="281" name="Google Shape;281;p28"/>
            <p:cNvSpPr/>
            <p:nvPr/>
          </p:nvSpPr>
          <p:spPr>
            <a:xfrm>
              <a:off x="4189650" y="4130425"/>
              <a:ext cx="4195525" cy="365275"/>
            </a:xfrm>
            <a:custGeom>
              <a:rect b="b" l="l" r="r" t="t"/>
              <a:pathLst>
                <a:path extrusionOk="0" h="14611" w="167821">
                  <a:moveTo>
                    <a:pt x="83894" y="0"/>
                  </a:moveTo>
                  <a:cubicBezTo>
                    <a:pt x="37561" y="0"/>
                    <a:pt x="1" y="3269"/>
                    <a:pt x="1" y="7305"/>
                  </a:cubicBezTo>
                  <a:cubicBezTo>
                    <a:pt x="1" y="11342"/>
                    <a:pt x="37561" y="14611"/>
                    <a:pt x="83894" y="14611"/>
                  </a:cubicBezTo>
                  <a:cubicBezTo>
                    <a:pt x="130227" y="14611"/>
                    <a:pt x="167820" y="11342"/>
                    <a:pt x="167820" y="7305"/>
                  </a:cubicBezTo>
                  <a:cubicBezTo>
                    <a:pt x="167820" y="3269"/>
                    <a:pt x="130227" y="0"/>
                    <a:pt x="83894" y="0"/>
                  </a:cubicBezTo>
                  <a:close/>
                </a:path>
              </a:pathLst>
            </a:custGeom>
            <a:solidFill>
              <a:srgbClr val="4437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28"/>
            <p:cNvSpPr/>
            <p:nvPr/>
          </p:nvSpPr>
          <p:spPr>
            <a:xfrm>
              <a:off x="5619000" y="3139700"/>
              <a:ext cx="117625" cy="144300"/>
            </a:xfrm>
            <a:custGeom>
              <a:rect b="b" l="l" r="r" t="t"/>
              <a:pathLst>
                <a:path extrusionOk="0" h="5772" w="4705">
                  <a:moveTo>
                    <a:pt x="2202" y="1"/>
                  </a:moveTo>
                  <a:cubicBezTo>
                    <a:pt x="1969" y="1202"/>
                    <a:pt x="1635" y="2202"/>
                    <a:pt x="468" y="2603"/>
                  </a:cubicBezTo>
                  <a:cubicBezTo>
                    <a:pt x="460" y="2604"/>
                    <a:pt x="451" y="2605"/>
                    <a:pt x="442" y="2605"/>
                  </a:cubicBezTo>
                  <a:cubicBezTo>
                    <a:pt x="344" y="2605"/>
                    <a:pt x="212" y="2511"/>
                    <a:pt x="118" y="2511"/>
                  </a:cubicBezTo>
                  <a:cubicBezTo>
                    <a:pt x="49" y="2511"/>
                    <a:pt x="1" y="2562"/>
                    <a:pt x="1" y="2736"/>
                  </a:cubicBezTo>
                  <a:cubicBezTo>
                    <a:pt x="1" y="2970"/>
                    <a:pt x="134" y="3170"/>
                    <a:pt x="368" y="3270"/>
                  </a:cubicBezTo>
                  <a:cubicBezTo>
                    <a:pt x="901" y="3470"/>
                    <a:pt x="1468" y="3670"/>
                    <a:pt x="1735" y="4271"/>
                  </a:cubicBezTo>
                  <a:cubicBezTo>
                    <a:pt x="2002" y="4671"/>
                    <a:pt x="2102" y="5171"/>
                    <a:pt x="2202" y="5772"/>
                  </a:cubicBezTo>
                  <a:cubicBezTo>
                    <a:pt x="2603" y="4371"/>
                    <a:pt x="3203" y="3303"/>
                    <a:pt x="4704" y="2836"/>
                  </a:cubicBezTo>
                  <a:cubicBezTo>
                    <a:pt x="3503" y="2403"/>
                    <a:pt x="2769" y="1835"/>
                    <a:pt x="2536" y="735"/>
                  </a:cubicBezTo>
                  <a:cubicBezTo>
                    <a:pt x="2436" y="535"/>
                    <a:pt x="2336" y="334"/>
                    <a:pt x="2202" y="1"/>
                  </a:cubicBezTo>
                  <a:close/>
                </a:path>
              </a:pathLst>
            </a:custGeom>
            <a:solidFill>
              <a:srgbClr val="ECEC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28"/>
            <p:cNvSpPr/>
            <p:nvPr/>
          </p:nvSpPr>
          <p:spPr>
            <a:xfrm>
              <a:off x="5515600" y="2769450"/>
              <a:ext cx="120100" cy="133000"/>
            </a:xfrm>
            <a:custGeom>
              <a:rect b="b" l="l" r="r" t="t"/>
              <a:pathLst>
                <a:path extrusionOk="0" h="5320" w="4804">
                  <a:moveTo>
                    <a:pt x="2235" y="0"/>
                  </a:moveTo>
                  <a:cubicBezTo>
                    <a:pt x="1835" y="1368"/>
                    <a:pt x="1401" y="2402"/>
                    <a:pt x="0" y="2569"/>
                  </a:cubicBezTo>
                  <a:cubicBezTo>
                    <a:pt x="0" y="2802"/>
                    <a:pt x="134" y="2902"/>
                    <a:pt x="334" y="2969"/>
                  </a:cubicBezTo>
                  <a:cubicBezTo>
                    <a:pt x="1268" y="3269"/>
                    <a:pt x="1802" y="3903"/>
                    <a:pt x="1969" y="4870"/>
                  </a:cubicBezTo>
                  <a:cubicBezTo>
                    <a:pt x="2069" y="5192"/>
                    <a:pt x="2109" y="5319"/>
                    <a:pt x="2190" y="5319"/>
                  </a:cubicBezTo>
                  <a:cubicBezTo>
                    <a:pt x="2244" y="5319"/>
                    <a:pt x="2316" y="5264"/>
                    <a:pt x="2436" y="5171"/>
                  </a:cubicBezTo>
                  <a:cubicBezTo>
                    <a:pt x="2602" y="3936"/>
                    <a:pt x="3370" y="3169"/>
                    <a:pt x="4804" y="2702"/>
                  </a:cubicBezTo>
                  <a:cubicBezTo>
                    <a:pt x="3236" y="2369"/>
                    <a:pt x="2636" y="1368"/>
                    <a:pt x="2235" y="0"/>
                  </a:cubicBezTo>
                  <a:close/>
                </a:path>
              </a:pathLst>
            </a:custGeom>
            <a:solidFill>
              <a:srgbClr val="ECEC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28"/>
            <p:cNvSpPr/>
            <p:nvPr/>
          </p:nvSpPr>
          <p:spPr>
            <a:xfrm>
              <a:off x="6028475" y="3170575"/>
              <a:ext cx="75075" cy="90900"/>
            </a:xfrm>
            <a:custGeom>
              <a:rect b="b" l="l" r="r" t="t"/>
              <a:pathLst>
                <a:path extrusionOk="0" h="3636" w="3003">
                  <a:moveTo>
                    <a:pt x="1535" y="0"/>
                  </a:moveTo>
                  <a:cubicBezTo>
                    <a:pt x="1301" y="767"/>
                    <a:pt x="801" y="1268"/>
                    <a:pt x="0" y="1668"/>
                  </a:cubicBezTo>
                  <a:cubicBezTo>
                    <a:pt x="967" y="1935"/>
                    <a:pt x="1301" y="2569"/>
                    <a:pt x="1535" y="3636"/>
                  </a:cubicBezTo>
                  <a:cubicBezTo>
                    <a:pt x="1835" y="2535"/>
                    <a:pt x="2202" y="1901"/>
                    <a:pt x="3002" y="1701"/>
                  </a:cubicBezTo>
                  <a:cubicBezTo>
                    <a:pt x="2435" y="1234"/>
                    <a:pt x="1801" y="834"/>
                    <a:pt x="1535" y="0"/>
                  </a:cubicBezTo>
                  <a:close/>
                </a:path>
              </a:pathLst>
            </a:custGeom>
            <a:solidFill>
              <a:srgbClr val="ECEC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28"/>
            <p:cNvSpPr/>
            <p:nvPr/>
          </p:nvSpPr>
          <p:spPr>
            <a:xfrm>
              <a:off x="6304500" y="3626725"/>
              <a:ext cx="88425" cy="103425"/>
            </a:xfrm>
            <a:custGeom>
              <a:rect b="b" l="l" r="r" t="t"/>
              <a:pathLst>
                <a:path extrusionOk="0" h="4137" w="3537">
                  <a:moveTo>
                    <a:pt x="1568" y="0"/>
                  </a:moveTo>
                  <a:cubicBezTo>
                    <a:pt x="1401" y="1068"/>
                    <a:pt x="1034" y="1802"/>
                    <a:pt x="0" y="2002"/>
                  </a:cubicBezTo>
                  <a:cubicBezTo>
                    <a:pt x="267" y="2669"/>
                    <a:pt x="1134" y="2702"/>
                    <a:pt x="1335" y="3436"/>
                  </a:cubicBezTo>
                  <a:cubicBezTo>
                    <a:pt x="1435" y="3603"/>
                    <a:pt x="1535" y="3803"/>
                    <a:pt x="1668" y="4137"/>
                  </a:cubicBezTo>
                  <a:cubicBezTo>
                    <a:pt x="2002" y="3203"/>
                    <a:pt x="2435" y="2502"/>
                    <a:pt x="3536" y="2102"/>
                  </a:cubicBezTo>
                  <a:cubicBezTo>
                    <a:pt x="2302" y="1768"/>
                    <a:pt x="1968" y="901"/>
                    <a:pt x="1568" y="0"/>
                  </a:cubicBezTo>
                  <a:close/>
                </a:path>
              </a:pathLst>
            </a:custGeom>
            <a:solidFill>
              <a:srgbClr val="ECEC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28"/>
            <p:cNvSpPr/>
            <p:nvPr/>
          </p:nvSpPr>
          <p:spPr>
            <a:xfrm>
              <a:off x="6840700" y="3392400"/>
              <a:ext cx="90925" cy="111750"/>
            </a:xfrm>
            <a:custGeom>
              <a:rect b="b" l="l" r="r" t="t"/>
              <a:pathLst>
                <a:path extrusionOk="0" h="4470" w="3637">
                  <a:moveTo>
                    <a:pt x="1769" y="0"/>
                  </a:moveTo>
                  <a:cubicBezTo>
                    <a:pt x="1602" y="1168"/>
                    <a:pt x="1135" y="1835"/>
                    <a:pt x="1" y="2168"/>
                  </a:cubicBezTo>
                  <a:cubicBezTo>
                    <a:pt x="1135" y="2535"/>
                    <a:pt x="1569" y="3236"/>
                    <a:pt x="1802" y="4470"/>
                  </a:cubicBezTo>
                  <a:cubicBezTo>
                    <a:pt x="2102" y="3302"/>
                    <a:pt x="2569" y="2569"/>
                    <a:pt x="3637" y="2168"/>
                  </a:cubicBezTo>
                  <a:cubicBezTo>
                    <a:pt x="2569" y="1801"/>
                    <a:pt x="2102" y="1067"/>
                    <a:pt x="1769" y="0"/>
                  </a:cubicBezTo>
                  <a:close/>
                </a:path>
              </a:pathLst>
            </a:custGeom>
            <a:solidFill>
              <a:srgbClr val="ECEC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28"/>
            <p:cNvSpPr/>
            <p:nvPr/>
          </p:nvSpPr>
          <p:spPr>
            <a:xfrm>
              <a:off x="6178575" y="2993775"/>
              <a:ext cx="25" cy="25"/>
            </a:xfrm>
            <a:custGeom>
              <a:rect b="b" l="l" r="r" t="t"/>
              <a:pathLst>
                <a:path extrusionOk="0" h="1" w="1">
                  <a:moveTo>
                    <a:pt x="0" y="0"/>
                  </a:moveTo>
                  <a:lnTo>
                    <a:pt x="0" y="0"/>
                  </a:lnTo>
                  <a:lnTo>
                    <a:pt x="0" y="0"/>
                  </a:lnTo>
                  <a:close/>
                </a:path>
              </a:pathLst>
            </a:custGeom>
            <a:solidFill>
              <a:srgbClr val="CCD7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28"/>
            <p:cNvSpPr/>
            <p:nvPr/>
          </p:nvSpPr>
          <p:spPr>
            <a:xfrm>
              <a:off x="6226950" y="3639225"/>
              <a:ext cx="110925" cy="147625"/>
            </a:xfrm>
            <a:custGeom>
              <a:rect b="b" l="l" r="r" t="t"/>
              <a:pathLst>
                <a:path extrusionOk="0" h="5905" w="4437">
                  <a:moveTo>
                    <a:pt x="2402" y="1"/>
                  </a:moveTo>
                  <a:cubicBezTo>
                    <a:pt x="2202" y="1302"/>
                    <a:pt x="1601" y="2336"/>
                    <a:pt x="0" y="2836"/>
                  </a:cubicBezTo>
                  <a:cubicBezTo>
                    <a:pt x="1668" y="3236"/>
                    <a:pt x="2168" y="4304"/>
                    <a:pt x="2435" y="5905"/>
                  </a:cubicBezTo>
                  <a:cubicBezTo>
                    <a:pt x="2735" y="4404"/>
                    <a:pt x="3336" y="3470"/>
                    <a:pt x="4437" y="2936"/>
                  </a:cubicBezTo>
                  <a:cubicBezTo>
                    <a:pt x="4236" y="2202"/>
                    <a:pt x="3369" y="2169"/>
                    <a:pt x="3102" y="1502"/>
                  </a:cubicBezTo>
                  <a:cubicBezTo>
                    <a:pt x="2869" y="1002"/>
                    <a:pt x="2635" y="501"/>
                    <a:pt x="2402" y="1"/>
                  </a:cubicBezTo>
                  <a:close/>
                </a:path>
              </a:pathLst>
            </a:custGeom>
            <a:solidFill>
              <a:srgbClr val="CCD7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28"/>
            <p:cNvSpPr/>
            <p:nvPr/>
          </p:nvSpPr>
          <p:spPr>
            <a:xfrm>
              <a:off x="6407075" y="3825950"/>
              <a:ext cx="1752925" cy="415425"/>
            </a:xfrm>
            <a:custGeom>
              <a:rect b="b" l="l" r="r" t="t"/>
              <a:pathLst>
                <a:path extrusionOk="0" h="16617" w="70117">
                  <a:moveTo>
                    <a:pt x="22824" y="1"/>
                  </a:moveTo>
                  <a:cubicBezTo>
                    <a:pt x="21576" y="1"/>
                    <a:pt x="20330" y="217"/>
                    <a:pt x="19114" y="404"/>
                  </a:cubicBezTo>
                  <a:cubicBezTo>
                    <a:pt x="13210" y="1238"/>
                    <a:pt x="7706" y="3106"/>
                    <a:pt x="3102" y="7042"/>
                  </a:cubicBezTo>
                  <a:cubicBezTo>
                    <a:pt x="1935" y="8010"/>
                    <a:pt x="667" y="8977"/>
                    <a:pt x="0" y="10445"/>
                  </a:cubicBezTo>
                  <a:cubicBezTo>
                    <a:pt x="34" y="10778"/>
                    <a:pt x="267" y="10945"/>
                    <a:pt x="534" y="11045"/>
                  </a:cubicBezTo>
                  <a:cubicBezTo>
                    <a:pt x="2569" y="12079"/>
                    <a:pt x="3970" y="13714"/>
                    <a:pt x="5071" y="15682"/>
                  </a:cubicBezTo>
                  <a:cubicBezTo>
                    <a:pt x="5237" y="16049"/>
                    <a:pt x="5437" y="16416"/>
                    <a:pt x="5871" y="16516"/>
                  </a:cubicBezTo>
                  <a:cubicBezTo>
                    <a:pt x="6046" y="16543"/>
                    <a:pt x="6220" y="16556"/>
                    <a:pt x="6394" y="16556"/>
                  </a:cubicBezTo>
                  <a:cubicBezTo>
                    <a:pt x="6854" y="16556"/>
                    <a:pt x="7313" y="16470"/>
                    <a:pt x="7772" y="16349"/>
                  </a:cubicBezTo>
                  <a:cubicBezTo>
                    <a:pt x="12609" y="15081"/>
                    <a:pt x="17613" y="14681"/>
                    <a:pt x="22583" y="14548"/>
                  </a:cubicBezTo>
                  <a:cubicBezTo>
                    <a:pt x="22891" y="14542"/>
                    <a:pt x="23199" y="14539"/>
                    <a:pt x="23507" y="14539"/>
                  </a:cubicBezTo>
                  <a:cubicBezTo>
                    <a:pt x="26735" y="14539"/>
                    <a:pt x="29963" y="14843"/>
                    <a:pt x="33191" y="15148"/>
                  </a:cubicBezTo>
                  <a:cubicBezTo>
                    <a:pt x="37694" y="15615"/>
                    <a:pt x="42197" y="16015"/>
                    <a:pt x="46700" y="16416"/>
                  </a:cubicBezTo>
                  <a:cubicBezTo>
                    <a:pt x="47467" y="16416"/>
                    <a:pt x="48235" y="16616"/>
                    <a:pt x="49002" y="16616"/>
                  </a:cubicBezTo>
                  <a:lnTo>
                    <a:pt x="68883" y="16616"/>
                  </a:lnTo>
                  <a:cubicBezTo>
                    <a:pt x="68949" y="16616"/>
                    <a:pt x="69016" y="16616"/>
                    <a:pt x="69083" y="16616"/>
                  </a:cubicBezTo>
                  <a:cubicBezTo>
                    <a:pt x="69448" y="16616"/>
                    <a:pt x="69807" y="16593"/>
                    <a:pt x="70117" y="16282"/>
                  </a:cubicBezTo>
                  <a:cubicBezTo>
                    <a:pt x="70050" y="16015"/>
                    <a:pt x="69984" y="15682"/>
                    <a:pt x="69917" y="15381"/>
                  </a:cubicBezTo>
                  <a:cubicBezTo>
                    <a:pt x="69817" y="14981"/>
                    <a:pt x="69717" y="14614"/>
                    <a:pt x="69583" y="14214"/>
                  </a:cubicBezTo>
                  <a:cubicBezTo>
                    <a:pt x="69362" y="14317"/>
                    <a:pt x="69133" y="14349"/>
                    <a:pt x="68904" y="14349"/>
                  </a:cubicBezTo>
                  <a:cubicBezTo>
                    <a:pt x="68616" y="14349"/>
                    <a:pt x="68327" y="14299"/>
                    <a:pt x="68049" y="14281"/>
                  </a:cubicBezTo>
                  <a:lnTo>
                    <a:pt x="68583" y="14281"/>
                  </a:lnTo>
                  <a:cubicBezTo>
                    <a:pt x="68694" y="14292"/>
                    <a:pt x="68805" y="14303"/>
                    <a:pt x="68915" y="14303"/>
                  </a:cubicBezTo>
                  <a:cubicBezTo>
                    <a:pt x="69135" y="14303"/>
                    <a:pt x="69350" y="14258"/>
                    <a:pt x="69550" y="14081"/>
                  </a:cubicBezTo>
                  <a:cubicBezTo>
                    <a:pt x="69150" y="13280"/>
                    <a:pt x="68716" y="12479"/>
                    <a:pt x="68449" y="11612"/>
                  </a:cubicBezTo>
                  <a:cubicBezTo>
                    <a:pt x="68015" y="10211"/>
                    <a:pt x="66681" y="9411"/>
                    <a:pt x="66147" y="8076"/>
                  </a:cubicBezTo>
                  <a:cubicBezTo>
                    <a:pt x="65814" y="7242"/>
                    <a:pt x="65447" y="6408"/>
                    <a:pt x="64713" y="5841"/>
                  </a:cubicBezTo>
                  <a:cubicBezTo>
                    <a:pt x="64380" y="5574"/>
                    <a:pt x="64013" y="5474"/>
                    <a:pt x="63579" y="5408"/>
                  </a:cubicBezTo>
                  <a:cubicBezTo>
                    <a:pt x="58942" y="4907"/>
                    <a:pt x="54339" y="4007"/>
                    <a:pt x="49736" y="3206"/>
                  </a:cubicBezTo>
                  <a:cubicBezTo>
                    <a:pt x="47201" y="2772"/>
                    <a:pt x="44699" y="2205"/>
                    <a:pt x="42164" y="1705"/>
                  </a:cubicBezTo>
                  <a:cubicBezTo>
                    <a:pt x="37060" y="738"/>
                    <a:pt x="31956" y="4"/>
                    <a:pt x="26753" y="4"/>
                  </a:cubicBezTo>
                  <a:lnTo>
                    <a:pt x="23083" y="4"/>
                  </a:lnTo>
                  <a:cubicBezTo>
                    <a:pt x="22997" y="2"/>
                    <a:pt x="22910" y="1"/>
                    <a:pt x="22824" y="1"/>
                  </a:cubicBezTo>
                  <a:close/>
                </a:path>
              </a:pathLst>
            </a:custGeom>
            <a:solidFill>
              <a:srgbClr val="CDB2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28"/>
            <p:cNvSpPr/>
            <p:nvPr/>
          </p:nvSpPr>
          <p:spPr>
            <a:xfrm>
              <a:off x="4501550" y="3782850"/>
              <a:ext cx="1831325" cy="458825"/>
            </a:xfrm>
            <a:custGeom>
              <a:rect b="b" l="l" r="r" t="t"/>
              <a:pathLst>
                <a:path extrusionOk="0" h="18353" w="73253">
                  <a:moveTo>
                    <a:pt x="49783" y="1"/>
                  </a:moveTo>
                  <a:cubicBezTo>
                    <a:pt x="46677" y="1"/>
                    <a:pt x="43592" y="294"/>
                    <a:pt x="40529" y="694"/>
                  </a:cubicBezTo>
                  <a:cubicBezTo>
                    <a:pt x="33658" y="1628"/>
                    <a:pt x="26953" y="3296"/>
                    <a:pt x="20215" y="4697"/>
                  </a:cubicBezTo>
                  <a:cubicBezTo>
                    <a:pt x="15845" y="5597"/>
                    <a:pt x="11475" y="6364"/>
                    <a:pt x="7105" y="7098"/>
                  </a:cubicBezTo>
                  <a:cubicBezTo>
                    <a:pt x="6505" y="7165"/>
                    <a:pt x="5938" y="7232"/>
                    <a:pt x="5404" y="7565"/>
                  </a:cubicBezTo>
                  <a:cubicBezTo>
                    <a:pt x="4904" y="7966"/>
                    <a:pt x="4770" y="8599"/>
                    <a:pt x="4437" y="9133"/>
                  </a:cubicBezTo>
                  <a:cubicBezTo>
                    <a:pt x="3970" y="9934"/>
                    <a:pt x="3669" y="11034"/>
                    <a:pt x="2969" y="11535"/>
                  </a:cubicBezTo>
                  <a:cubicBezTo>
                    <a:pt x="2168" y="12135"/>
                    <a:pt x="1902" y="12836"/>
                    <a:pt x="1635" y="13636"/>
                  </a:cubicBezTo>
                  <a:cubicBezTo>
                    <a:pt x="1234" y="14737"/>
                    <a:pt x="801" y="15838"/>
                    <a:pt x="400" y="16939"/>
                  </a:cubicBezTo>
                  <a:cubicBezTo>
                    <a:pt x="512" y="17050"/>
                    <a:pt x="646" y="17093"/>
                    <a:pt x="788" y="17108"/>
                  </a:cubicBezTo>
                  <a:lnTo>
                    <a:pt x="788" y="17108"/>
                  </a:lnTo>
                  <a:cubicBezTo>
                    <a:pt x="583" y="17116"/>
                    <a:pt x="381" y="17150"/>
                    <a:pt x="200" y="17306"/>
                  </a:cubicBezTo>
                  <a:cubicBezTo>
                    <a:pt x="134" y="17539"/>
                    <a:pt x="67" y="17806"/>
                    <a:pt x="0" y="18039"/>
                  </a:cubicBezTo>
                  <a:cubicBezTo>
                    <a:pt x="289" y="18306"/>
                    <a:pt x="638" y="18351"/>
                    <a:pt x="986" y="18351"/>
                  </a:cubicBezTo>
                  <a:cubicBezTo>
                    <a:pt x="1160" y="18351"/>
                    <a:pt x="1334" y="18340"/>
                    <a:pt x="1501" y="18340"/>
                  </a:cubicBezTo>
                  <a:cubicBezTo>
                    <a:pt x="2225" y="18330"/>
                    <a:pt x="2949" y="18327"/>
                    <a:pt x="3672" y="18327"/>
                  </a:cubicBezTo>
                  <a:cubicBezTo>
                    <a:pt x="5650" y="18327"/>
                    <a:pt x="7627" y="18353"/>
                    <a:pt x="9604" y="18353"/>
                  </a:cubicBezTo>
                  <a:cubicBezTo>
                    <a:pt x="12040" y="18353"/>
                    <a:pt x="14476" y="18314"/>
                    <a:pt x="16912" y="18140"/>
                  </a:cubicBezTo>
                  <a:cubicBezTo>
                    <a:pt x="19748" y="17906"/>
                    <a:pt x="22616" y="17773"/>
                    <a:pt x="25452" y="17606"/>
                  </a:cubicBezTo>
                  <a:cubicBezTo>
                    <a:pt x="28454" y="17406"/>
                    <a:pt x="31456" y="17172"/>
                    <a:pt x="34458" y="16972"/>
                  </a:cubicBezTo>
                  <a:cubicBezTo>
                    <a:pt x="38594" y="16672"/>
                    <a:pt x="42731" y="16405"/>
                    <a:pt x="46900" y="16272"/>
                  </a:cubicBezTo>
                  <a:cubicBezTo>
                    <a:pt x="47176" y="16264"/>
                    <a:pt x="47453" y="16261"/>
                    <a:pt x="47729" y="16261"/>
                  </a:cubicBezTo>
                  <a:cubicBezTo>
                    <a:pt x="50021" y="16261"/>
                    <a:pt x="52313" y="16490"/>
                    <a:pt x="54606" y="16638"/>
                  </a:cubicBezTo>
                  <a:cubicBezTo>
                    <a:pt x="57408" y="16839"/>
                    <a:pt x="60176" y="17206"/>
                    <a:pt x="62845" y="18073"/>
                  </a:cubicBezTo>
                  <a:cubicBezTo>
                    <a:pt x="63054" y="18119"/>
                    <a:pt x="63279" y="18182"/>
                    <a:pt x="63498" y="18182"/>
                  </a:cubicBezTo>
                  <a:cubicBezTo>
                    <a:pt x="63594" y="18182"/>
                    <a:pt x="63688" y="18170"/>
                    <a:pt x="63779" y="18140"/>
                  </a:cubicBezTo>
                  <a:cubicBezTo>
                    <a:pt x="64213" y="17973"/>
                    <a:pt x="64346" y="17572"/>
                    <a:pt x="64513" y="17206"/>
                  </a:cubicBezTo>
                  <a:cubicBezTo>
                    <a:pt x="66081" y="14203"/>
                    <a:pt x="68516" y="12469"/>
                    <a:pt x="71918" y="12102"/>
                  </a:cubicBezTo>
                  <a:cubicBezTo>
                    <a:pt x="72385" y="12069"/>
                    <a:pt x="72919" y="12102"/>
                    <a:pt x="73252" y="11568"/>
                  </a:cubicBezTo>
                  <a:cubicBezTo>
                    <a:pt x="73252" y="11135"/>
                    <a:pt x="73019" y="10734"/>
                    <a:pt x="72819" y="10367"/>
                  </a:cubicBezTo>
                  <a:cubicBezTo>
                    <a:pt x="70884" y="6831"/>
                    <a:pt x="67982" y="4330"/>
                    <a:pt x="64379" y="2595"/>
                  </a:cubicBezTo>
                  <a:cubicBezTo>
                    <a:pt x="60510" y="760"/>
                    <a:pt x="56340" y="327"/>
                    <a:pt x="52137" y="60"/>
                  </a:cubicBezTo>
                  <a:cubicBezTo>
                    <a:pt x="51351" y="20"/>
                    <a:pt x="50566" y="1"/>
                    <a:pt x="49783" y="1"/>
                  </a:cubicBezTo>
                  <a:close/>
                </a:path>
              </a:pathLst>
            </a:custGeom>
            <a:solidFill>
              <a:srgbClr val="CDB2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28"/>
            <p:cNvSpPr/>
            <p:nvPr/>
          </p:nvSpPr>
          <p:spPr>
            <a:xfrm>
              <a:off x="7130925" y="3020450"/>
              <a:ext cx="502050" cy="271450"/>
            </a:xfrm>
            <a:custGeom>
              <a:rect b="b" l="l" r="r" t="t"/>
              <a:pathLst>
                <a:path extrusionOk="0" h="10858" w="20082">
                  <a:moveTo>
                    <a:pt x="20081" y="1"/>
                  </a:moveTo>
                  <a:lnTo>
                    <a:pt x="20081" y="1"/>
                  </a:lnTo>
                  <a:cubicBezTo>
                    <a:pt x="18980" y="401"/>
                    <a:pt x="18013" y="768"/>
                    <a:pt x="17079" y="1135"/>
                  </a:cubicBezTo>
                  <a:cubicBezTo>
                    <a:pt x="14511" y="2369"/>
                    <a:pt x="11942" y="3570"/>
                    <a:pt x="9407" y="4871"/>
                  </a:cubicBezTo>
                  <a:cubicBezTo>
                    <a:pt x="6438" y="6372"/>
                    <a:pt x="3569" y="7973"/>
                    <a:pt x="834" y="9908"/>
                  </a:cubicBezTo>
                  <a:cubicBezTo>
                    <a:pt x="701" y="10308"/>
                    <a:pt x="0" y="10241"/>
                    <a:pt x="100" y="10842"/>
                  </a:cubicBezTo>
                  <a:cubicBezTo>
                    <a:pt x="148" y="10852"/>
                    <a:pt x="194" y="10857"/>
                    <a:pt x="239" y="10857"/>
                  </a:cubicBezTo>
                  <a:cubicBezTo>
                    <a:pt x="476" y="10857"/>
                    <a:pt x="677" y="10726"/>
                    <a:pt x="901" y="10642"/>
                  </a:cubicBezTo>
                  <a:cubicBezTo>
                    <a:pt x="3336" y="9808"/>
                    <a:pt x="5804" y="9107"/>
                    <a:pt x="8306" y="8507"/>
                  </a:cubicBezTo>
                  <a:cubicBezTo>
                    <a:pt x="11242" y="7806"/>
                    <a:pt x="14177" y="7206"/>
                    <a:pt x="17112" y="6706"/>
                  </a:cubicBezTo>
                  <a:cubicBezTo>
                    <a:pt x="17546" y="6605"/>
                    <a:pt x="18180" y="6772"/>
                    <a:pt x="18380" y="6105"/>
                  </a:cubicBezTo>
                  <a:cubicBezTo>
                    <a:pt x="18914" y="4104"/>
                    <a:pt x="19481" y="2136"/>
                    <a:pt x="20081" y="1"/>
                  </a:cubicBezTo>
                  <a:close/>
                </a:path>
              </a:pathLst>
            </a:custGeom>
            <a:solidFill>
              <a:srgbClr val="BEA3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28"/>
            <p:cNvSpPr/>
            <p:nvPr/>
          </p:nvSpPr>
          <p:spPr>
            <a:xfrm>
              <a:off x="7100900" y="3268125"/>
              <a:ext cx="52550" cy="37550"/>
            </a:xfrm>
            <a:custGeom>
              <a:rect b="b" l="l" r="r" t="t"/>
              <a:pathLst>
                <a:path extrusionOk="0" h="1502" w="2102">
                  <a:moveTo>
                    <a:pt x="2035" y="1"/>
                  </a:moveTo>
                  <a:lnTo>
                    <a:pt x="2035" y="1"/>
                  </a:lnTo>
                  <a:cubicBezTo>
                    <a:pt x="1335" y="434"/>
                    <a:pt x="534" y="801"/>
                    <a:pt x="0" y="1502"/>
                  </a:cubicBezTo>
                  <a:cubicBezTo>
                    <a:pt x="467" y="1402"/>
                    <a:pt x="868" y="1168"/>
                    <a:pt x="1301" y="935"/>
                  </a:cubicBezTo>
                  <a:cubicBezTo>
                    <a:pt x="1335" y="434"/>
                    <a:pt x="2102" y="535"/>
                    <a:pt x="2035" y="1"/>
                  </a:cubicBezTo>
                  <a:close/>
                </a:path>
              </a:pathLst>
            </a:custGeom>
            <a:solidFill>
              <a:srgbClr val="9280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28"/>
            <p:cNvSpPr/>
            <p:nvPr/>
          </p:nvSpPr>
          <p:spPr>
            <a:xfrm>
              <a:off x="6521325" y="4225350"/>
              <a:ext cx="1676225" cy="76500"/>
            </a:xfrm>
            <a:custGeom>
              <a:rect b="b" l="l" r="r" t="t"/>
              <a:pathLst>
                <a:path extrusionOk="0" h="3060" w="67049">
                  <a:moveTo>
                    <a:pt x="16332" y="1"/>
                  </a:moveTo>
                  <a:cubicBezTo>
                    <a:pt x="11897" y="1"/>
                    <a:pt x="7464" y="37"/>
                    <a:pt x="3036" y="173"/>
                  </a:cubicBezTo>
                  <a:cubicBezTo>
                    <a:pt x="2402" y="373"/>
                    <a:pt x="1768" y="339"/>
                    <a:pt x="1134" y="373"/>
                  </a:cubicBezTo>
                  <a:cubicBezTo>
                    <a:pt x="934" y="606"/>
                    <a:pt x="1034" y="840"/>
                    <a:pt x="1101" y="1073"/>
                  </a:cubicBezTo>
                  <a:cubicBezTo>
                    <a:pt x="1199" y="1489"/>
                    <a:pt x="1207" y="1815"/>
                    <a:pt x="902" y="1815"/>
                  </a:cubicBezTo>
                  <a:cubicBezTo>
                    <a:pt x="791" y="1815"/>
                    <a:pt x="639" y="1772"/>
                    <a:pt x="434" y="1674"/>
                  </a:cubicBezTo>
                  <a:cubicBezTo>
                    <a:pt x="369" y="1637"/>
                    <a:pt x="314" y="1620"/>
                    <a:pt x="268" y="1620"/>
                  </a:cubicBezTo>
                  <a:cubicBezTo>
                    <a:pt x="150" y="1620"/>
                    <a:pt x="91" y="1730"/>
                    <a:pt x="67" y="1874"/>
                  </a:cubicBezTo>
                  <a:cubicBezTo>
                    <a:pt x="0" y="2641"/>
                    <a:pt x="534" y="2841"/>
                    <a:pt x="1101" y="2941"/>
                  </a:cubicBezTo>
                  <a:cubicBezTo>
                    <a:pt x="1494" y="3016"/>
                    <a:pt x="1888" y="3060"/>
                    <a:pt x="2287" y="3060"/>
                  </a:cubicBezTo>
                  <a:cubicBezTo>
                    <a:pt x="2599" y="3060"/>
                    <a:pt x="2914" y="3033"/>
                    <a:pt x="3236" y="2975"/>
                  </a:cubicBezTo>
                  <a:cubicBezTo>
                    <a:pt x="3412" y="2816"/>
                    <a:pt x="3617" y="2778"/>
                    <a:pt x="3825" y="2778"/>
                  </a:cubicBezTo>
                  <a:cubicBezTo>
                    <a:pt x="4010" y="2778"/>
                    <a:pt x="4197" y="2808"/>
                    <a:pt x="4370" y="2808"/>
                  </a:cubicBezTo>
                  <a:lnTo>
                    <a:pt x="65380" y="2808"/>
                  </a:lnTo>
                  <a:cubicBezTo>
                    <a:pt x="66414" y="2808"/>
                    <a:pt x="66948" y="2408"/>
                    <a:pt x="67015" y="1674"/>
                  </a:cubicBezTo>
                  <a:cubicBezTo>
                    <a:pt x="67048" y="940"/>
                    <a:pt x="66548" y="473"/>
                    <a:pt x="65547" y="339"/>
                  </a:cubicBezTo>
                  <a:cubicBezTo>
                    <a:pt x="65013" y="339"/>
                    <a:pt x="64480" y="373"/>
                    <a:pt x="63979" y="373"/>
                  </a:cubicBezTo>
                  <a:cubicBezTo>
                    <a:pt x="62650" y="355"/>
                    <a:pt x="61323" y="349"/>
                    <a:pt x="59996" y="349"/>
                  </a:cubicBezTo>
                  <a:cubicBezTo>
                    <a:pt x="57275" y="349"/>
                    <a:pt x="54558" y="374"/>
                    <a:pt x="51840" y="374"/>
                  </a:cubicBezTo>
                  <a:cubicBezTo>
                    <a:pt x="48562" y="374"/>
                    <a:pt x="45283" y="337"/>
                    <a:pt x="41997" y="173"/>
                  </a:cubicBezTo>
                  <a:cubicBezTo>
                    <a:pt x="41776" y="246"/>
                    <a:pt x="41534" y="269"/>
                    <a:pt x="41294" y="269"/>
                  </a:cubicBezTo>
                  <a:cubicBezTo>
                    <a:pt x="41101" y="269"/>
                    <a:pt x="40908" y="254"/>
                    <a:pt x="40729" y="239"/>
                  </a:cubicBezTo>
                  <a:cubicBezTo>
                    <a:pt x="39095" y="106"/>
                    <a:pt x="37427" y="39"/>
                    <a:pt x="35792" y="39"/>
                  </a:cubicBezTo>
                  <a:cubicBezTo>
                    <a:pt x="34481" y="47"/>
                    <a:pt x="33169" y="50"/>
                    <a:pt x="31856" y="50"/>
                  </a:cubicBezTo>
                  <a:cubicBezTo>
                    <a:pt x="26685" y="50"/>
                    <a:pt x="21508" y="1"/>
                    <a:pt x="163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28"/>
            <p:cNvSpPr/>
            <p:nvPr/>
          </p:nvSpPr>
          <p:spPr>
            <a:xfrm>
              <a:off x="4464025" y="4225475"/>
              <a:ext cx="1682875" cy="79250"/>
            </a:xfrm>
            <a:custGeom>
              <a:rect b="b" l="l" r="r" t="t"/>
              <a:pathLst>
                <a:path extrusionOk="0" h="3170" w="67315">
                  <a:moveTo>
                    <a:pt x="62178" y="1"/>
                  </a:moveTo>
                  <a:cubicBezTo>
                    <a:pt x="50403" y="34"/>
                    <a:pt x="38628" y="34"/>
                    <a:pt x="26853" y="34"/>
                  </a:cubicBezTo>
                  <a:cubicBezTo>
                    <a:pt x="25518" y="34"/>
                    <a:pt x="24184" y="101"/>
                    <a:pt x="22850" y="101"/>
                  </a:cubicBezTo>
                  <a:cubicBezTo>
                    <a:pt x="21837" y="125"/>
                    <a:pt x="20807" y="248"/>
                    <a:pt x="19785" y="248"/>
                  </a:cubicBezTo>
                  <a:cubicBezTo>
                    <a:pt x="19359" y="248"/>
                    <a:pt x="18935" y="227"/>
                    <a:pt x="18513" y="168"/>
                  </a:cubicBezTo>
                  <a:cubicBezTo>
                    <a:pt x="18157" y="168"/>
                    <a:pt x="17802" y="153"/>
                    <a:pt x="17446" y="153"/>
                  </a:cubicBezTo>
                  <a:cubicBezTo>
                    <a:pt x="17268" y="153"/>
                    <a:pt x="17090" y="157"/>
                    <a:pt x="16912" y="168"/>
                  </a:cubicBezTo>
                  <a:cubicBezTo>
                    <a:pt x="14574" y="335"/>
                    <a:pt x="12235" y="377"/>
                    <a:pt x="9897" y="377"/>
                  </a:cubicBezTo>
                  <a:cubicBezTo>
                    <a:pt x="7461" y="377"/>
                    <a:pt x="5025" y="331"/>
                    <a:pt x="2589" y="331"/>
                  </a:cubicBezTo>
                  <a:cubicBezTo>
                    <a:pt x="2226" y="331"/>
                    <a:pt x="1864" y="332"/>
                    <a:pt x="1501" y="334"/>
                  </a:cubicBezTo>
                  <a:cubicBezTo>
                    <a:pt x="901" y="368"/>
                    <a:pt x="400" y="535"/>
                    <a:pt x="167" y="1168"/>
                  </a:cubicBezTo>
                  <a:cubicBezTo>
                    <a:pt x="0" y="1635"/>
                    <a:pt x="100" y="2036"/>
                    <a:pt x="400" y="2403"/>
                  </a:cubicBezTo>
                  <a:cubicBezTo>
                    <a:pt x="718" y="2778"/>
                    <a:pt x="1137" y="2804"/>
                    <a:pt x="1568" y="2804"/>
                  </a:cubicBezTo>
                  <a:cubicBezTo>
                    <a:pt x="1635" y="2804"/>
                    <a:pt x="1701" y="2803"/>
                    <a:pt x="1768" y="2803"/>
                  </a:cubicBezTo>
                  <a:lnTo>
                    <a:pt x="61944" y="2803"/>
                  </a:lnTo>
                  <a:cubicBezTo>
                    <a:pt x="62111" y="2803"/>
                    <a:pt x="62283" y="2778"/>
                    <a:pt x="62444" y="2778"/>
                  </a:cubicBezTo>
                  <a:cubicBezTo>
                    <a:pt x="62703" y="2778"/>
                    <a:pt x="62935" y="2841"/>
                    <a:pt x="63078" y="3170"/>
                  </a:cubicBezTo>
                  <a:cubicBezTo>
                    <a:pt x="63586" y="3038"/>
                    <a:pt x="64105" y="3023"/>
                    <a:pt x="64622" y="3023"/>
                  </a:cubicBezTo>
                  <a:cubicBezTo>
                    <a:pt x="64774" y="3023"/>
                    <a:pt x="64927" y="3024"/>
                    <a:pt x="65079" y="3024"/>
                  </a:cubicBezTo>
                  <a:cubicBezTo>
                    <a:pt x="65325" y="3024"/>
                    <a:pt x="65571" y="3021"/>
                    <a:pt x="65814" y="3003"/>
                  </a:cubicBezTo>
                  <a:cubicBezTo>
                    <a:pt x="66481" y="2936"/>
                    <a:pt x="66915" y="2603"/>
                    <a:pt x="67148" y="1969"/>
                  </a:cubicBezTo>
                  <a:cubicBezTo>
                    <a:pt x="67315" y="1469"/>
                    <a:pt x="67181" y="1002"/>
                    <a:pt x="66681" y="701"/>
                  </a:cubicBezTo>
                  <a:cubicBezTo>
                    <a:pt x="66617" y="683"/>
                    <a:pt x="66561" y="675"/>
                    <a:pt x="66512" y="675"/>
                  </a:cubicBezTo>
                  <a:cubicBezTo>
                    <a:pt x="66202" y="675"/>
                    <a:pt x="66158" y="1005"/>
                    <a:pt x="66014" y="1235"/>
                  </a:cubicBezTo>
                  <a:cubicBezTo>
                    <a:pt x="65900" y="1434"/>
                    <a:pt x="65835" y="1731"/>
                    <a:pt x="65590" y="1731"/>
                  </a:cubicBezTo>
                  <a:cubicBezTo>
                    <a:pt x="65548" y="1731"/>
                    <a:pt x="65501" y="1722"/>
                    <a:pt x="65447" y="1702"/>
                  </a:cubicBezTo>
                  <a:cubicBezTo>
                    <a:pt x="65113" y="1569"/>
                    <a:pt x="65280" y="1235"/>
                    <a:pt x="65313" y="968"/>
                  </a:cubicBezTo>
                  <a:cubicBezTo>
                    <a:pt x="65347" y="768"/>
                    <a:pt x="65447" y="568"/>
                    <a:pt x="65280" y="368"/>
                  </a:cubicBezTo>
                  <a:cubicBezTo>
                    <a:pt x="65047" y="301"/>
                    <a:pt x="64813" y="234"/>
                    <a:pt x="64580" y="168"/>
                  </a:cubicBezTo>
                  <a:cubicBezTo>
                    <a:pt x="64453" y="183"/>
                    <a:pt x="64328" y="190"/>
                    <a:pt x="64202" y="190"/>
                  </a:cubicBezTo>
                  <a:cubicBezTo>
                    <a:pt x="63535" y="190"/>
                    <a:pt x="62880" y="1"/>
                    <a:pt x="6217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28"/>
            <p:cNvSpPr/>
            <p:nvPr/>
          </p:nvSpPr>
          <p:spPr>
            <a:xfrm>
              <a:off x="6086850" y="4076200"/>
              <a:ext cx="473675" cy="203425"/>
            </a:xfrm>
            <a:custGeom>
              <a:rect b="b" l="l" r="r" t="t"/>
              <a:pathLst>
                <a:path extrusionOk="0" h="8137" w="18947">
                  <a:moveTo>
                    <a:pt x="9707" y="1"/>
                  </a:moveTo>
                  <a:cubicBezTo>
                    <a:pt x="8173" y="101"/>
                    <a:pt x="6638" y="335"/>
                    <a:pt x="5204" y="1002"/>
                  </a:cubicBezTo>
                  <a:cubicBezTo>
                    <a:pt x="2902" y="2136"/>
                    <a:pt x="1434" y="4037"/>
                    <a:pt x="367" y="6339"/>
                  </a:cubicBezTo>
                  <a:cubicBezTo>
                    <a:pt x="267" y="6639"/>
                    <a:pt x="167" y="6906"/>
                    <a:pt x="100" y="7206"/>
                  </a:cubicBezTo>
                  <a:cubicBezTo>
                    <a:pt x="0" y="7573"/>
                    <a:pt x="67" y="7907"/>
                    <a:pt x="434" y="8073"/>
                  </a:cubicBezTo>
                  <a:cubicBezTo>
                    <a:pt x="508" y="8104"/>
                    <a:pt x="575" y="8118"/>
                    <a:pt x="636" y="8118"/>
                  </a:cubicBezTo>
                  <a:cubicBezTo>
                    <a:pt x="906" y="8118"/>
                    <a:pt x="1059" y="7851"/>
                    <a:pt x="1168" y="7606"/>
                  </a:cubicBezTo>
                  <a:cubicBezTo>
                    <a:pt x="1301" y="7306"/>
                    <a:pt x="1434" y="6973"/>
                    <a:pt x="1568" y="6672"/>
                  </a:cubicBezTo>
                  <a:cubicBezTo>
                    <a:pt x="2949" y="3126"/>
                    <a:pt x="6043" y="1184"/>
                    <a:pt x="9442" y="1184"/>
                  </a:cubicBezTo>
                  <a:cubicBezTo>
                    <a:pt x="10231" y="1184"/>
                    <a:pt x="11037" y="1288"/>
                    <a:pt x="11842" y="1502"/>
                  </a:cubicBezTo>
                  <a:cubicBezTo>
                    <a:pt x="14911" y="2303"/>
                    <a:pt x="16612" y="4671"/>
                    <a:pt x="17613" y="7573"/>
                  </a:cubicBezTo>
                  <a:cubicBezTo>
                    <a:pt x="17793" y="7805"/>
                    <a:pt x="17934" y="8137"/>
                    <a:pt x="18219" y="8137"/>
                  </a:cubicBezTo>
                  <a:cubicBezTo>
                    <a:pt x="18303" y="8137"/>
                    <a:pt x="18400" y="8108"/>
                    <a:pt x="18513" y="8040"/>
                  </a:cubicBezTo>
                  <a:cubicBezTo>
                    <a:pt x="18947" y="7773"/>
                    <a:pt x="18847" y="7340"/>
                    <a:pt x="18680" y="6973"/>
                  </a:cubicBezTo>
                  <a:cubicBezTo>
                    <a:pt x="18613" y="6772"/>
                    <a:pt x="18580" y="6572"/>
                    <a:pt x="18513" y="6372"/>
                  </a:cubicBezTo>
                  <a:cubicBezTo>
                    <a:pt x="17246" y="3870"/>
                    <a:pt x="15578" y="1736"/>
                    <a:pt x="12943" y="568"/>
                  </a:cubicBezTo>
                  <a:cubicBezTo>
                    <a:pt x="12809" y="535"/>
                    <a:pt x="12676" y="501"/>
                    <a:pt x="12542" y="501"/>
                  </a:cubicBezTo>
                  <a:cubicBezTo>
                    <a:pt x="12242" y="401"/>
                    <a:pt x="11942" y="301"/>
                    <a:pt x="11642" y="201"/>
                  </a:cubicBezTo>
                  <a:cubicBezTo>
                    <a:pt x="11275" y="201"/>
                    <a:pt x="10875" y="168"/>
                    <a:pt x="10508" y="134"/>
                  </a:cubicBezTo>
                  <a:cubicBezTo>
                    <a:pt x="10369" y="134"/>
                    <a:pt x="10238" y="156"/>
                    <a:pt x="10113" y="156"/>
                  </a:cubicBezTo>
                  <a:cubicBezTo>
                    <a:pt x="9968" y="156"/>
                    <a:pt x="9833" y="127"/>
                    <a:pt x="970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28"/>
            <p:cNvSpPr/>
            <p:nvPr/>
          </p:nvSpPr>
          <p:spPr>
            <a:xfrm>
              <a:off x="6979150" y="3826875"/>
              <a:ext cx="98425" cy="5025"/>
            </a:xfrm>
            <a:custGeom>
              <a:rect b="b" l="l" r="r" t="t"/>
              <a:pathLst>
                <a:path extrusionOk="0" h="201" w="3937">
                  <a:moveTo>
                    <a:pt x="1981" y="0"/>
                  </a:moveTo>
                  <a:cubicBezTo>
                    <a:pt x="1326" y="0"/>
                    <a:pt x="667" y="67"/>
                    <a:pt x="0" y="200"/>
                  </a:cubicBezTo>
                  <a:lnTo>
                    <a:pt x="3936" y="200"/>
                  </a:lnTo>
                  <a:cubicBezTo>
                    <a:pt x="3286" y="67"/>
                    <a:pt x="2635" y="0"/>
                    <a:pt x="1981" y="0"/>
                  </a:cubicBezTo>
                  <a:close/>
                </a:path>
              </a:pathLst>
            </a:custGeom>
            <a:solidFill>
              <a:srgbClr val="CAC8B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28"/>
            <p:cNvSpPr/>
            <p:nvPr/>
          </p:nvSpPr>
          <p:spPr>
            <a:xfrm>
              <a:off x="5780800" y="3867675"/>
              <a:ext cx="252700" cy="322800"/>
            </a:xfrm>
            <a:custGeom>
              <a:rect b="b" l="l" r="r" t="t"/>
              <a:pathLst>
                <a:path extrusionOk="0" h="12912" w="10108">
                  <a:moveTo>
                    <a:pt x="796" y="1"/>
                  </a:moveTo>
                  <a:cubicBezTo>
                    <a:pt x="675" y="1"/>
                    <a:pt x="555" y="1"/>
                    <a:pt x="434" y="3"/>
                  </a:cubicBezTo>
                  <a:cubicBezTo>
                    <a:pt x="334" y="3"/>
                    <a:pt x="234" y="36"/>
                    <a:pt x="167" y="136"/>
                  </a:cubicBezTo>
                  <a:cubicBezTo>
                    <a:pt x="167" y="1270"/>
                    <a:pt x="167" y="2438"/>
                    <a:pt x="167" y="3605"/>
                  </a:cubicBezTo>
                  <a:cubicBezTo>
                    <a:pt x="0" y="3805"/>
                    <a:pt x="0" y="3972"/>
                    <a:pt x="167" y="4172"/>
                  </a:cubicBezTo>
                  <a:cubicBezTo>
                    <a:pt x="200" y="4306"/>
                    <a:pt x="200" y="4439"/>
                    <a:pt x="200" y="4606"/>
                  </a:cubicBezTo>
                  <a:cubicBezTo>
                    <a:pt x="400" y="5507"/>
                    <a:pt x="133" y="6474"/>
                    <a:pt x="300" y="7375"/>
                  </a:cubicBezTo>
                  <a:cubicBezTo>
                    <a:pt x="300" y="8309"/>
                    <a:pt x="334" y="9243"/>
                    <a:pt x="334" y="10177"/>
                  </a:cubicBezTo>
                  <a:cubicBezTo>
                    <a:pt x="200" y="10377"/>
                    <a:pt x="200" y="10544"/>
                    <a:pt x="334" y="10744"/>
                  </a:cubicBezTo>
                  <a:cubicBezTo>
                    <a:pt x="434" y="11144"/>
                    <a:pt x="234" y="11578"/>
                    <a:pt x="467" y="11978"/>
                  </a:cubicBezTo>
                  <a:cubicBezTo>
                    <a:pt x="1234" y="11678"/>
                    <a:pt x="1801" y="11077"/>
                    <a:pt x="2535" y="10910"/>
                  </a:cubicBezTo>
                  <a:cubicBezTo>
                    <a:pt x="2802" y="10810"/>
                    <a:pt x="3036" y="10777"/>
                    <a:pt x="3269" y="10610"/>
                  </a:cubicBezTo>
                  <a:cubicBezTo>
                    <a:pt x="4361" y="9975"/>
                    <a:pt x="4728" y="9626"/>
                    <a:pt x="5064" y="9626"/>
                  </a:cubicBezTo>
                  <a:cubicBezTo>
                    <a:pt x="5414" y="9626"/>
                    <a:pt x="5730" y="10008"/>
                    <a:pt x="6805" y="10844"/>
                  </a:cubicBezTo>
                  <a:cubicBezTo>
                    <a:pt x="6905" y="10910"/>
                    <a:pt x="6972" y="11011"/>
                    <a:pt x="7072" y="11077"/>
                  </a:cubicBezTo>
                  <a:cubicBezTo>
                    <a:pt x="7405" y="11311"/>
                    <a:pt x="7772" y="11544"/>
                    <a:pt x="8173" y="11644"/>
                  </a:cubicBezTo>
                  <a:cubicBezTo>
                    <a:pt x="8673" y="12045"/>
                    <a:pt x="9207" y="12412"/>
                    <a:pt x="9874" y="12912"/>
                  </a:cubicBezTo>
                  <a:cubicBezTo>
                    <a:pt x="9940" y="9042"/>
                    <a:pt x="10007" y="5407"/>
                    <a:pt x="10074" y="1771"/>
                  </a:cubicBezTo>
                  <a:cubicBezTo>
                    <a:pt x="10107" y="1671"/>
                    <a:pt x="10107" y="1570"/>
                    <a:pt x="10007" y="1470"/>
                  </a:cubicBezTo>
                  <a:cubicBezTo>
                    <a:pt x="9707" y="1237"/>
                    <a:pt x="9340" y="1170"/>
                    <a:pt x="8973" y="1103"/>
                  </a:cubicBezTo>
                  <a:cubicBezTo>
                    <a:pt x="6320" y="368"/>
                    <a:pt x="3575" y="1"/>
                    <a:pt x="79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28"/>
            <p:cNvSpPr/>
            <p:nvPr/>
          </p:nvSpPr>
          <p:spPr>
            <a:xfrm>
              <a:off x="6040975" y="4100925"/>
              <a:ext cx="561250" cy="235500"/>
            </a:xfrm>
            <a:custGeom>
              <a:rect b="b" l="l" r="r" t="t"/>
              <a:pathLst>
                <a:path extrusionOk="0" h="9420" w="22450">
                  <a:moveTo>
                    <a:pt x="11467" y="0"/>
                  </a:moveTo>
                  <a:cubicBezTo>
                    <a:pt x="11294" y="0"/>
                    <a:pt x="11119" y="5"/>
                    <a:pt x="10942" y="13"/>
                  </a:cubicBezTo>
                  <a:cubicBezTo>
                    <a:pt x="7639" y="179"/>
                    <a:pt x="5271" y="1747"/>
                    <a:pt x="3636" y="4549"/>
                  </a:cubicBezTo>
                  <a:cubicBezTo>
                    <a:pt x="3470" y="4883"/>
                    <a:pt x="3236" y="5250"/>
                    <a:pt x="3403" y="5683"/>
                  </a:cubicBezTo>
                  <a:cubicBezTo>
                    <a:pt x="3837" y="6017"/>
                    <a:pt x="4103" y="6417"/>
                    <a:pt x="3837" y="6951"/>
                  </a:cubicBezTo>
                  <a:cubicBezTo>
                    <a:pt x="3615" y="7458"/>
                    <a:pt x="3213" y="7754"/>
                    <a:pt x="2630" y="7754"/>
                  </a:cubicBezTo>
                  <a:cubicBezTo>
                    <a:pt x="2599" y="7754"/>
                    <a:pt x="2568" y="7753"/>
                    <a:pt x="2536" y="7752"/>
                  </a:cubicBezTo>
                  <a:cubicBezTo>
                    <a:pt x="2324" y="7740"/>
                    <a:pt x="2117" y="7737"/>
                    <a:pt x="1910" y="7737"/>
                  </a:cubicBezTo>
                  <a:cubicBezTo>
                    <a:pt x="1498" y="7737"/>
                    <a:pt x="1090" y="7752"/>
                    <a:pt x="668" y="7752"/>
                  </a:cubicBezTo>
                  <a:cubicBezTo>
                    <a:pt x="367" y="7752"/>
                    <a:pt x="67" y="7752"/>
                    <a:pt x="0" y="8152"/>
                  </a:cubicBezTo>
                  <a:cubicBezTo>
                    <a:pt x="201" y="9086"/>
                    <a:pt x="868" y="9419"/>
                    <a:pt x="1702" y="9419"/>
                  </a:cubicBezTo>
                  <a:lnTo>
                    <a:pt x="20715" y="9419"/>
                  </a:lnTo>
                  <a:cubicBezTo>
                    <a:pt x="21649" y="9419"/>
                    <a:pt x="22283" y="8952"/>
                    <a:pt x="22450" y="7952"/>
                  </a:cubicBezTo>
                  <a:cubicBezTo>
                    <a:pt x="22207" y="7769"/>
                    <a:pt x="21942" y="7725"/>
                    <a:pt x="21673" y="7725"/>
                  </a:cubicBezTo>
                  <a:cubicBezTo>
                    <a:pt x="21424" y="7725"/>
                    <a:pt x="21171" y="7763"/>
                    <a:pt x="20926" y="7763"/>
                  </a:cubicBezTo>
                  <a:cubicBezTo>
                    <a:pt x="20855" y="7763"/>
                    <a:pt x="20785" y="7760"/>
                    <a:pt x="20715" y="7752"/>
                  </a:cubicBezTo>
                  <a:cubicBezTo>
                    <a:pt x="20048" y="7651"/>
                    <a:pt x="19281" y="7618"/>
                    <a:pt x="19448" y="6584"/>
                  </a:cubicBezTo>
                  <a:cubicBezTo>
                    <a:pt x="19648" y="6317"/>
                    <a:pt x="19548" y="6050"/>
                    <a:pt x="19448" y="5783"/>
                  </a:cubicBezTo>
                  <a:cubicBezTo>
                    <a:pt x="18747" y="4282"/>
                    <a:pt x="17947" y="2881"/>
                    <a:pt x="16646" y="1814"/>
                  </a:cubicBezTo>
                  <a:cubicBezTo>
                    <a:pt x="15114" y="527"/>
                    <a:pt x="13414" y="0"/>
                    <a:pt x="1146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28"/>
            <p:cNvSpPr/>
            <p:nvPr/>
          </p:nvSpPr>
          <p:spPr>
            <a:xfrm>
              <a:off x="6597200" y="4183575"/>
              <a:ext cx="974050" cy="50725"/>
            </a:xfrm>
            <a:custGeom>
              <a:rect b="b" l="l" r="r" t="t"/>
              <a:pathLst>
                <a:path extrusionOk="0" h="2029" w="38962">
                  <a:moveTo>
                    <a:pt x="15286" y="1"/>
                  </a:moveTo>
                  <a:cubicBezTo>
                    <a:pt x="13709" y="1"/>
                    <a:pt x="12128" y="53"/>
                    <a:pt x="10542" y="176"/>
                  </a:cubicBezTo>
                  <a:cubicBezTo>
                    <a:pt x="7006" y="443"/>
                    <a:pt x="3436" y="876"/>
                    <a:pt x="1" y="1844"/>
                  </a:cubicBezTo>
                  <a:cubicBezTo>
                    <a:pt x="153" y="1996"/>
                    <a:pt x="327" y="2029"/>
                    <a:pt x="499" y="2029"/>
                  </a:cubicBezTo>
                  <a:cubicBezTo>
                    <a:pt x="627" y="2029"/>
                    <a:pt x="754" y="2010"/>
                    <a:pt x="868" y="2010"/>
                  </a:cubicBezTo>
                  <a:lnTo>
                    <a:pt x="37894" y="2010"/>
                  </a:lnTo>
                  <a:cubicBezTo>
                    <a:pt x="38052" y="2010"/>
                    <a:pt x="38215" y="2029"/>
                    <a:pt x="38374" y="2029"/>
                  </a:cubicBezTo>
                  <a:cubicBezTo>
                    <a:pt x="38586" y="2029"/>
                    <a:pt x="38790" y="1996"/>
                    <a:pt x="38962" y="1844"/>
                  </a:cubicBezTo>
                  <a:cubicBezTo>
                    <a:pt x="35926" y="1577"/>
                    <a:pt x="32857" y="1310"/>
                    <a:pt x="29789" y="976"/>
                  </a:cubicBezTo>
                  <a:cubicBezTo>
                    <a:pt x="24955" y="498"/>
                    <a:pt x="20139" y="1"/>
                    <a:pt x="15286" y="1"/>
                  </a:cubicBezTo>
                  <a:close/>
                </a:path>
              </a:pathLst>
            </a:custGeom>
            <a:solidFill>
              <a:srgbClr val="6657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28"/>
            <p:cNvSpPr/>
            <p:nvPr/>
          </p:nvSpPr>
          <p:spPr>
            <a:xfrm>
              <a:off x="4926850" y="4182950"/>
              <a:ext cx="1151675" cy="51350"/>
            </a:xfrm>
            <a:custGeom>
              <a:rect b="b" l="l" r="r" t="t"/>
              <a:pathLst>
                <a:path extrusionOk="0" h="2054" w="46067">
                  <a:moveTo>
                    <a:pt x="31628" y="0"/>
                  </a:moveTo>
                  <a:cubicBezTo>
                    <a:pt x="30815" y="0"/>
                    <a:pt x="30001" y="12"/>
                    <a:pt x="29188" y="34"/>
                  </a:cubicBezTo>
                  <a:cubicBezTo>
                    <a:pt x="19448" y="268"/>
                    <a:pt x="9741" y="1335"/>
                    <a:pt x="0" y="1869"/>
                  </a:cubicBezTo>
                  <a:cubicBezTo>
                    <a:pt x="153" y="2021"/>
                    <a:pt x="338" y="2054"/>
                    <a:pt x="531" y="2054"/>
                  </a:cubicBezTo>
                  <a:cubicBezTo>
                    <a:pt x="676" y="2054"/>
                    <a:pt x="825" y="2035"/>
                    <a:pt x="968" y="2035"/>
                  </a:cubicBezTo>
                  <a:lnTo>
                    <a:pt x="45199" y="2035"/>
                  </a:lnTo>
                  <a:cubicBezTo>
                    <a:pt x="45328" y="2035"/>
                    <a:pt x="45463" y="2054"/>
                    <a:pt x="45593" y="2054"/>
                  </a:cubicBezTo>
                  <a:cubicBezTo>
                    <a:pt x="45767" y="2054"/>
                    <a:pt x="45933" y="2021"/>
                    <a:pt x="46067" y="1869"/>
                  </a:cubicBezTo>
                  <a:cubicBezTo>
                    <a:pt x="45433" y="1669"/>
                    <a:pt x="44766" y="1435"/>
                    <a:pt x="44098" y="1268"/>
                  </a:cubicBezTo>
                  <a:cubicBezTo>
                    <a:pt x="39992" y="319"/>
                    <a:pt x="35816" y="0"/>
                    <a:pt x="31628" y="0"/>
                  </a:cubicBezTo>
                  <a:close/>
                </a:path>
              </a:pathLst>
            </a:custGeom>
            <a:solidFill>
              <a:srgbClr val="6657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28"/>
            <p:cNvSpPr/>
            <p:nvPr/>
          </p:nvSpPr>
          <p:spPr>
            <a:xfrm>
              <a:off x="5789125" y="3848550"/>
              <a:ext cx="254375" cy="58400"/>
            </a:xfrm>
            <a:custGeom>
              <a:rect b="b" l="l" r="r" t="t"/>
              <a:pathLst>
                <a:path extrusionOk="0" h="2336" w="10175">
                  <a:moveTo>
                    <a:pt x="1902" y="67"/>
                  </a:moveTo>
                  <a:cubicBezTo>
                    <a:pt x="1168" y="101"/>
                    <a:pt x="368" y="0"/>
                    <a:pt x="1" y="868"/>
                  </a:cubicBezTo>
                  <a:cubicBezTo>
                    <a:pt x="81" y="1048"/>
                    <a:pt x="197" y="1084"/>
                    <a:pt x="334" y="1084"/>
                  </a:cubicBezTo>
                  <a:cubicBezTo>
                    <a:pt x="426" y="1084"/>
                    <a:pt x="528" y="1068"/>
                    <a:pt x="634" y="1068"/>
                  </a:cubicBezTo>
                  <a:cubicBezTo>
                    <a:pt x="927" y="1056"/>
                    <a:pt x="1220" y="1048"/>
                    <a:pt x="1513" y="1048"/>
                  </a:cubicBezTo>
                  <a:cubicBezTo>
                    <a:pt x="2021" y="1048"/>
                    <a:pt x="2529" y="1071"/>
                    <a:pt x="3036" y="1135"/>
                  </a:cubicBezTo>
                  <a:cubicBezTo>
                    <a:pt x="5271" y="1368"/>
                    <a:pt x="7506" y="1802"/>
                    <a:pt x="9708" y="2335"/>
                  </a:cubicBezTo>
                  <a:cubicBezTo>
                    <a:pt x="10175" y="2102"/>
                    <a:pt x="10141" y="1802"/>
                    <a:pt x="9908" y="1435"/>
                  </a:cubicBezTo>
                  <a:cubicBezTo>
                    <a:pt x="7306" y="568"/>
                    <a:pt x="4604" y="201"/>
                    <a:pt x="1902" y="67"/>
                  </a:cubicBezTo>
                  <a:close/>
                </a:path>
              </a:pathLst>
            </a:custGeom>
            <a:solidFill>
              <a:srgbClr val="986E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28"/>
            <p:cNvSpPr/>
            <p:nvPr/>
          </p:nvSpPr>
          <p:spPr>
            <a:xfrm>
              <a:off x="6568850" y="3883300"/>
              <a:ext cx="1288450" cy="137775"/>
            </a:xfrm>
            <a:custGeom>
              <a:rect b="b" l="l" r="r" t="t"/>
              <a:pathLst>
                <a:path extrusionOk="0" h="5511" w="51538">
                  <a:moveTo>
                    <a:pt x="18760" y="0"/>
                  </a:moveTo>
                  <a:cubicBezTo>
                    <a:pt x="13883" y="0"/>
                    <a:pt x="9161" y="929"/>
                    <a:pt x="4570" y="2647"/>
                  </a:cubicBezTo>
                  <a:cubicBezTo>
                    <a:pt x="3003" y="3214"/>
                    <a:pt x="1435" y="3881"/>
                    <a:pt x="1" y="4815"/>
                  </a:cubicBezTo>
                  <a:cubicBezTo>
                    <a:pt x="1535" y="4281"/>
                    <a:pt x="3003" y="3681"/>
                    <a:pt x="4537" y="3180"/>
                  </a:cubicBezTo>
                  <a:cubicBezTo>
                    <a:pt x="8573" y="1813"/>
                    <a:pt x="12676" y="912"/>
                    <a:pt x="16979" y="745"/>
                  </a:cubicBezTo>
                  <a:cubicBezTo>
                    <a:pt x="17444" y="731"/>
                    <a:pt x="17909" y="725"/>
                    <a:pt x="18373" y="725"/>
                  </a:cubicBezTo>
                  <a:cubicBezTo>
                    <a:pt x="22366" y="725"/>
                    <a:pt x="26314" y="1218"/>
                    <a:pt x="30289" y="1846"/>
                  </a:cubicBezTo>
                  <a:cubicBezTo>
                    <a:pt x="36226" y="2780"/>
                    <a:pt x="42164" y="3948"/>
                    <a:pt x="48102" y="5015"/>
                  </a:cubicBezTo>
                  <a:cubicBezTo>
                    <a:pt x="49069" y="5214"/>
                    <a:pt x="50012" y="5510"/>
                    <a:pt x="51014" y="5510"/>
                  </a:cubicBezTo>
                  <a:cubicBezTo>
                    <a:pt x="51186" y="5510"/>
                    <a:pt x="51361" y="5502"/>
                    <a:pt x="51537" y="5482"/>
                  </a:cubicBezTo>
                  <a:cubicBezTo>
                    <a:pt x="48502" y="4782"/>
                    <a:pt x="45466" y="4048"/>
                    <a:pt x="42397" y="3414"/>
                  </a:cubicBezTo>
                  <a:cubicBezTo>
                    <a:pt x="39062" y="2713"/>
                    <a:pt x="35693" y="2080"/>
                    <a:pt x="32324" y="1446"/>
                  </a:cubicBezTo>
                  <a:cubicBezTo>
                    <a:pt x="28454" y="712"/>
                    <a:pt x="24551" y="245"/>
                    <a:pt x="20615" y="45"/>
                  </a:cubicBezTo>
                  <a:cubicBezTo>
                    <a:pt x="19994" y="15"/>
                    <a:pt x="19376" y="0"/>
                    <a:pt x="18760" y="0"/>
                  </a:cubicBezTo>
                  <a:close/>
                </a:path>
              </a:pathLst>
            </a:custGeom>
            <a:solidFill>
              <a:srgbClr val="9580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28"/>
            <p:cNvSpPr/>
            <p:nvPr/>
          </p:nvSpPr>
          <p:spPr>
            <a:xfrm>
              <a:off x="6568025" y="3982950"/>
              <a:ext cx="803925" cy="105800"/>
            </a:xfrm>
            <a:custGeom>
              <a:rect b="b" l="l" r="r" t="t"/>
              <a:pathLst>
                <a:path extrusionOk="0" h="4232" w="32157">
                  <a:moveTo>
                    <a:pt x="18432" y="0"/>
                  </a:moveTo>
                  <a:cubicBezTo>
                    <a:pt x="12165" y="0"/>
                    <a:pt x="6004" y="1171"/>
                    <a:pt x="0" y="4231"/>
                  </a:cubicBezTo>
                  <a:cubicBezTo>
                    <a:pt x="6421" y="1536"/>
                    <a:pt x="12993" y="477"/>
                    <a:pt x="19656" y="477"/>
                  </a:cubicBezTo>
                  <a:cubicBezTo>
                    <a:pt x="23793" y="477"/>
                    <a:pt x="27965" y="885"/>
                    <a:pt x="32156" y="1563"/>
                  </a:cubicBezTo>
                  <a:cubicBezTo>
                    <a:pt x="27540" y="611"/>
                    <a:pt x="22958" y="0"/>
                    <a:pt x="18432" y="0"/>
                  </a:cubicBezTo>
                  <a:close/>
                </a:path>
              </a:pathLst>
            </a:custGeom>
            <a:solidFill>
              <a:srgbClr val="9580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28"/>
            <p:cNvSpPr/>
            <p:nvPr/>
          </p:nvSpPr>
          <p:spPr>
            <a:xfrm>
              <a:off x="6658075" y="4079275"/>
              <a:ext cx="633825" cy="61175"/>
            </a:xfrm>
            <a:custGeom>
              <a:rect b="b" l="l" r="r" t="t"/>
              <a:pathLst>
                <a:path extrusionOk="0" h="2447" w="25353">
                  <a:moveTo>
                    <a:pt x="13349" y="1"/>
                  </a:moveTo>
                  <a:cubicBezTo>
                    <a:pt x="8869" y="1"/>
                    <a:pt x="4416" y="663"/>
                    <a:pt x="1" y="2446"/>
                  </a:cubicBezTo>
                  <a:cubicBezTo>
                    <a:pt x="4691" y="970"/>
                    <a:pt x="9412" y="426"/>
                    <a:pt x="14154" y="426"/>
                  </a:cubicBezTo>
                  <a:cubicBezTo>
                    <a:pt x="17876" y="426"/>
                    <a:pt x="21611" y="761"/>
                    <a:pt x="25352" y="1246"/>
                  </a:cubicBezTo>
                  <a:cubicBezTo>
                    <a:pt x="21334" y="524"/>
                    <a:pt x="17331" y="1"/>
                    <a:pt x="13349" y="1"/>
                  </a:cubicBezTo>
                  <a:close/>
                </a:path>
              </a:pathLst>
            </a:custGeom>
            <a:solidFill>
              <a:srgbClr val="9580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28"/>
            <p:cNvSpPr/>
            <p:nvPr/>
          </p:nvSpPr>
          <p:spPr>
            <a:xfrm>
              <a:off x="4968550" y="3846625"/>
              <a:ext cx="867300" cy="134550"/>
            </a:xfrm>
            <a:custGeom>
              <a:rect b="b" l="l" r="r" t="t"/>
              <a:pathLst>
                <a:path extrusionOk="0" h="5382" w="34692">
                  <a:moveTo>
                    <a:pt x="34175" y="0"/>
                  </a:moveTo>
                  <a:cubicBezTo>
                    <a:pt x="34052" y="0"/>
                    <a:pt x="33924" y="11"/>
                    <a:pt x="33791" y="11"/>
                  </a:cubicBezTo>
                  <a:cubicBezTo>
                    <a:pt x="30689" y="11"/>
                    <a:pt x="27620" y="11"/>
                    <a:pt x="24518" y="344"/>
                  </a:cubicBezTo>
                  <a:cubicBezTo>
                    <a:pt x="21516" y="645"/>
                    <a:pt x="18547" y="1078"/>
                    <a:pt x="15611" y="1612"/>
                  </a:cubicBezTo>
                  <a:cubicBezTo>
                    <a:pt x="12042" y="2246"/>
                    <a:pt x="8540" y="3180"/>
                    <a:pt x="5004" y="3980"/>
                  </a:cubicBezTo>
                  <a:cubicBezTo>
                    <a:pt x="3336" y="4347"/>
                    <a:pt x="1668" y="4814"/>
                    <a:pt x="0" y="5248"/>
                  </a:cubicBezTo>
                  <a:cubicBezTo>
                    <a:pt x="134" y="5337"/>
                    <a:pt x="267" y="5381"/>
                    <a:pt x="391" y="5381"/>
                  </a:cubicBezTo>
                  <a:cubicBezTo>
                    <a:pt x="452" y="5381"/>
                    <a:pt x="512" y="5370"/>
                    <a:pt x="567" y="5348"/>
                  </a:cubicBezTo>
                  <a:cubicBezTo>
                    <a:pt x="6471" y="3947"/>
                    <a:pt x="12376" y="2679"/>
                    <a:pt x="18380" y="1812"/>
                  </a:cubicBezTo>
                  <a:cubicBezTo>
                    <a:pt x="22333" y="1227"/>
                    <a:pt x="26309" y="945"/>
                    <a:pt x="30288" y="945"/>
                  </a:cubicBezTo>
                  <a:cubicBezTo>
                    <a:pt x="31078" y="945"/>
                    <a:pt x="31867" y="956"/>
                    <a:pt x="32657" y="978"/>
                  </a:cubicBezTo>
                  <a:cubicBezTo>
                    <a:pt x="32724" y="945"/>
                    <a:pt x="32790" y="945"/>
                    <a:pt x="32824" y="945"/>
                  </a:cubicBezTo>
                  <a:cubicBezTo>
                    <a:pt x="33391" y="544"/>
                    <a:pt x="34125" y="544"/>
                    <a:pt x="34692" y="144"/>
                  </a:cubicBezTo>
                  <a:cubicBezTo>
                    <a:pt x="34531" y="24"/>
                    <a:pt x="34359" y="0"/>
                    <a:pt x="34175" y="0"/>
                  </a:cubicBezTo>
                  <a:close/>
                </a:path>
              </a:pathLst>
            </a:custGeom>
            <a:solidFill>
              <a:srgbClr val="9580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28"/>
            <p:cNvSpPr/>
            <p:nvPr/>
          </p:nvSpPr>
          <p:spPr>
            <a:xfrm>
              <a:off x="5132000" y="4031975"/>
              <a:ext cx="656850" cy="60100"/>
            </a:xfrm>
            <a:custGeom>
              <a:rect b="b" l="l" r="r" t="t"/>
              <a:pathLst>
                <a:path extrusionOk="0" h="2404" w="26274">
                  <a:moveTo>
                    <a:pt x="21650" y="0"/>
                  </a:moveTo>
                  <a:cubicBezTo>
                    <a:pt x="19355" y="0"/>
                    <a:pt x="17052" y="131"/>
                    <a:pt x="14777" y="302"/>
                  </a:cubicBezTo>
                  <a:cubicBezTo>
                    <a:pt x="11775" y="502"/>
                    <a:pt x="8806" y="869"/>
                    <a:pt x="5838" y="1336"/>
                  </a:cubicBezTo>
                  <a:cubicBezTo>
                    <a:pt x="3903" y="1670"/>
                    <a:pt x="1935" y="1870"/>
                    <a:pt x="0" y="2404"/>
                  </a:cubicBezTo>
                  <a:cubicBezTo>
                    <a:pt x="6878" y="1534"/>
                    <a:pt x="13756" y="581"/>
                    <a:pt x="20700" y="581"/>
                  </a:cubicBezTo>
                  <a:cubicBezTo>
                    <a:pt x="22546" y="581"/>
                    <a:pt x="24396" y="649"/>
                    <a:pt x="26252" y="803"/>
                  </a:cubicBezTo>
                  <a:cubicBezTo>
                    <a:pt x="26273" y="212"/>
                    <a:pt x="26161" y="115"/>
                    <a:pt x="25941" y="115"/>
                  </a:cubicBezTo>
                  <a:cubicBezTo>
                    <a:pt x="25833" y="115"/>
                    <a:pt x="25699" y="138"/>
                    <a:pt x="25542" y="138"/>
                  </a:cubicBezTo>
                  <a:cubicBezTo>
                    <a:pt x="25513" y="138"/>
                    <a:pt x="25483" y="137"/>
                    <a:pt x="25452" y="135"/>
                  </a:cubicBezTo>
                  <a:cubicBezTo>
                    <a:pt x="24191" y="40"/>
                    <a:pt x="22921" y="0"/>
                    <a:pt x="21650" y="0"/>
                  </a:cubicBezTo>
                  <a:close/>
                </a:path>
              </a:pathLst>
            </a:custGeom>
            <a:solidFill>
              <a:srgbClr val="9580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28"/>
            <p:cNvSpPr/>
            <p:nvPr/>
          </p:nvSpPr>
          <p:spPr>
            <a:xfrm>
              <a:off x="5222050" y="4120775"/>
              <a:ext cx="567100" cy="37175"/>
            </a:xfrm>
            <a:custGeom>
              <a:rect b="b" l="l" r="r" t="t"/>
              <a:pathLst>
                <a:path extrusionOk="0" h="1487" w="22684">
                  <a:moveTo>
                    <a:pt x="18213" y="0"/>
                  </a:moveTo>
                  <a:cubicBezTo>
                    <a:pt x="12110" y="0"/>
                    <a:pt x="6034" y="334"/>
                    <a:pt x="1" y="1487"/>
                  </a:cubicBezTo>
                  <a:cubicBezTo>
                    <a:pt x="5667" y="860"/>
                    <a:pt x="11333" y="497"/>
                    <a:pt x="17028" y="497"/>
                  </a:cubicBezTo>
                  <a:cubicBezTo>
                    <a:pt x="18910" y="497"/>
                    <a:pt x="20795" y="537"/>
                    <a:pt x="22684" y="620"/>
                  </a:cubicBezTo>
                  <a:cubicBezTo>
                    <a:pt x="22684" y="420"/>
                    <a:pt x="22684" y="253"/>
                    <a:pt x="22684" y="53"/>
                  </a:cubicBezTo>
                  <a:cubicBezTo>
                    <a:pt x="21192" y="20"/>
                    <a:pt x="19701" y="0"/>
                    <a:pt x="18213" y="0"/>
                  </a:cubicBezTo>
                  <a:close/>
                </a:path>
              </a:pathLst>
            </a:custGeom>
            <a:solidFill>
              <a:srgbClr val="9580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28"/>
            <p:cNvSpPr/>
            <p:nvPr/>
          </p:nvSpPr>
          <p:spPr>
            <a:xfrm>
              <a:off x="5318800" y="3954400"/>
              <a:ext cx="466175" cy="41775"/>
            </a:xfrm>
            <a:custGeom>
              <a:rect b="b" l="l" r="r" t="t"/>
              <a:pathLst>
                <a:path extrusionOk="0" h="1671" w="18647">
                  <a:moveTo>
                    <a:pt x="17861" y="0"/>
                  </a:moveTo>
                  <a:cubicBezTo>
                    <a:pt x="17756" y="0"/>
                    <a:pt x="17651" y="3"/>
                    <a:pt x="17546" y="3"/>
                  </a:cubicBezTo>
                  <a:cubicBezTo>
                    <a:pt x="17373" y="1"/>
                    <a:pt x="17201" y="1"/>
                    <a:pt x="17028" y="1"/>
                  </a:cubicBezTo>
                  <a:cubicBezTo>
                    <a:pt x="13468" y="1"/>
                    <a:pt x="9938" y="323"/>
                    <a:pt x="6438" y="737"/>
                  </a:cubicBezTo>
                  <a:cubicBezTo>
                    <a:pt x="4270" y="1004"/>
                    <a:pt x="2135" y="1370"/>
                    <a:pt x="0" y="1671"/>
                  </a:cubicBezTo>
                  <a:cubicBezTo>
                    <a:pt x="4939" y="1193"/>
                    <a:pt x="9856" y="567"/>
                    <a:pt x="14820" y="567"/>
                  </a:cubicBezTo>
                  <a:cubicBezTo>
                    <a:pt x="16092" y="567"/>
                    <a:pt x="17367" y="608"/>
                    <a:pt x="18647" y="703"/>
                  </a:cubicBezTo>
                  <a:cubicBezTo>
                    <a:pt x="18647" y="503"/>
                    <a:pt x="18647" y="303"/>
                    <a:pt x="18647" y="136"/>
                  </a:cubicBezTo>
                  <a:cubicBezTo>
                    <a:pt x="18385" y="17"/>
                    <a:pt x="18123" y="0"/>
                    <a:pt x="17861" y="0"/>
                  </a:cubicBezTo>
                  <a:close/>
                </a:path>
              </a:pathLst>
            </a:custGeom>
            <a:solidFill>
              <a:srgbClr val="9580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28"/>
            <p:cNvSpPr/>
            <p:nvPr/>
          </p:nvSpPr>
          <p:spPr>
            <a:xfrm>
              <a:off x="6031800" y="3884400"/>
              <a:ext cx="217675" cy="149300"/>
            </a:xfrm>
            <a:custGeom>
              <a:rect b="b" l="l" r="r" t="t"/>
              <a:pathLst>
                <a:path extrusionOk="0" h="5972" w="8707">
                  <a:moveTo>
                    <a:pt x="201" y="1"/>
                  </a:moveTo>
                  <a:lnTo>
                    <a:pt x="201" y="1"/>
                  </a:lnTo>
                  <a:cubicBezTo>
                    <a:pt x="234" y="301"/>
                    <a:pt x="201" y="635"/>
                    <a:pt x="1" y="901"/>
                  </a:cubicBezTo>
                  <a:cubicBezTo>
                    <a:pt x="34" y="968"/>
                    <a:pt x="34" y="1035"/>
                    <a:pt x="34" y="1102"/>
                  </a:cubicBezTo>
                  <a:cubicBezTo>
                    <a:pt x="3403" y="1902"/>
                    <a:pt x="6172" y="3737"/>
                    <a:pt x="8707" y="5972"/>
                  </a:cubicBezTo>
                  <a:cubicBezTo>
                    <a:pt x="6605" y="2936"/>
                    <a:pt x="3636" y="1168"/>
                    <a:pt x="201" y="1"/>
                  </a:cubicBezTo>
                  <a:close/>
                </a:path>
              </a:pathLst>
            </a:custGeom>
            <a:solidFill>
              <a:srgbClr val="9580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28"/>
            <p:cNvSpPr/>
            <p:nvPr/>
          </p:nvSpPr>
          <p:spPr>
            <a:xfrm>
              <a:off x="5845000" y="4127100"/>
              <a:ext cx="140125" cy="31700"/>
            </a:xfrm>
            <a:custGeom>
              <a:rect b="b" l="l" r="r" t="t"/>
              <a:pathLst>
                <a:path extrusionOk="0" h="1268" w="5605">
                  <a:moveTo>
                    <a:pt x="1613" y="0"/>
                  </a:moveTo>
                  <a:cubicBezTo>
                    <a:pt x="1267" y="0"/>
                    <a:pt x="918" y="38"/>
                    <a:pt x="568" y="133"/>
                  </a:cubicBezTo>
                  <a:cubicBezTo>
                    <a:pt x="301" y="167"/>
                    <a:pt x="101" y="300"/>
                    <a:pt x="1" y="533"/>
                  </a:cubicBezTo>
                  <a:cubicBezTo>
                    <a:pt x="1869" y="767"/>
                    <a:pt x="3737" y="1034"/>
                    <a:pt x="5605" y="1267"/>
                  </a:cubicBezTo>
                  <a:cubicBezTo>
                    <a:pt x="5304" y="1034"/>
                    <a:pt x="5004" y="800"/>
                    <a:pt x="4704" y="533"/>
                  </a:cubicBezTo>
                  <a:cubicBezTo>
                    <a:pt x="4659" y="556"/>
                    <a:pt x="4617" y="565"/>
                    <a:pt x="4577" y="565"/>
                  </a:cubicBezTo>
                  <a:cubicBezTo>
                    <a:pt x="4442" y="565"/>
                    <a:pt x="4333" y="459"/>
                    <a:pt x="4204" y="433"/>
                  </a:cubicBezTo>
                  <a:cubicBezTo>
                    <a:pt x="3344" y="242"/>
                    <a:pt x="2485" y="0"/>
                    <a:pt x="1613" y="0"/>
                  </a:cubicBezTo>
                  <a:close/>
                </a:path>
              </a:pathLst>
            </a:custGeom>
            <a:solidFill>
              <a:srgbClr val="9580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28"/>
            <p:cNvSpPr/>
            <p:nvPr/>
          </p:nvSpPr>
          <p:spPr>
            <a:xfrm>
              <a:off x="5542275" y="2440275"/>
              <a:ext cx="2090700" cy="1606775"/>
            </a:xfrm>
            <a:custGeom>
              <a:rect b="b" l="l" r="r" t="t"/>
              <a:pathLst>
                <a:path extrusionOk="0" h="64271" w="83628">
                  <a:moveTo>
                    <a:pt x="17063" y="0"/>
                  </a:moveTo>
                  <a:cubicBezTo>
                    <a:pt x="16874" y="0"/>
                    <a:pt x="16663" y="70"/>
                    <a:pt x="16413" y="225"/>
                  </a:cubicBezTo>
                  <a:cubicBezTo>
                    <a:pt x="13344" y="2193"/>
                    <a:pt x="10242" y="4127"/>
                    <a:pt x="7139" y="6062"/>
                  </a:cubicBezTo>
                  <a:cubicBezTo>
                    <a:pt x="4771" y="7530"/>
                    <a:pt x="2369" y="9031"/>
                    <a:pt x="1" y="10499"/>
                  </a:cubicBezTo>
                  <a:cubicBezTo>
                    <a:pt x="1602" y="12000"/>
                    <a:pt x="3237" y="13501"/>
                    <a:pt x="4804" y="15035"/>
                  </a:cubicBezTo>
                  <a:cubicBezTo>
                    <a:pt x="7073" y="17237"/>
                    <a:pt x="9341" y="19472"/>
                    <a:pt x="11476" y="21807"/>
                  </a:cubicBezTo>
                  <a:cubicBezTo>
                    <a:pt x="13110" y="23608"/>
                    <a:pt x="14778" y="25376"/>
                    <a:pt x="16379" y="27177"/>
                  </a:cubicBezTo>
                  <a:cubicBezTo>
                    <a:pt x="19815" y="31113"/>
                    <a:pt x="23084" y="35183"/>
                    <a:pt x="26086" y="39486"/>
                  </a:cubicBezTo>
                  <a:cubicBezTo>
                    <a:pt x="28254" y="42588"/>
                    <a:pt x="30389" y="45724"/>
                    <a:pt x="31957" y="49193"/>
                  </a:cubicBezTo>
                  <a:cubicBezTo>
                    <a:pt x="33191" y="51895"/>
                    <a:pt x="33992" y="54664"/>
                    <a:pt x="34325" y="57599"/>
                  </a:cubicBezTo>
                  <a:cubicBezTo>
                    <a:pt x="34325" y="57833"/>
                    <a:pt x="34225" y="58199"/>
                    <a:pt x="34559" y="58266"/>
                  </a:cubicBezTo>
                  <a:lnTo>
                    <a:pt x="34559" y="64270"/>
                  </a:lnTo>
                  <a:cubicBezTo>
                    <a:pt x="36293" y="61869"/>
                    <a:pt x="37928" y="59634"/>
                    <a:pt x="39562" y="57366"/>
                  </a:cubicBezTo>
                  <a:cubicBezTo>
                    <a:pt x="39578" y="57367"/>
                    <a:pt x="39594" y="57367"/>
                    <a:pt x="39609" y="57367"/>
                  </a:cubicBezTo>
                  <a:cubicBezTo>
                    <a:pt x="39976" y="57367"/>
                    <a:pt x="40137" y="56988"/>
                    <a:pt x="40330" y="56732"/>
                  </a:cubicBezTo>
                  <a:cubicBezTo>
                    <a:pt x="43232" y="52896"/>
                    <a:pt x="46334" y="49226"/>
                    <a:pt x="49603" y="45690"/>
                  </a:cubicBezTo>
                  <a:cubicBezTo>
                    <a:pt x="53439" y="41521"/>
                    <a:pt x="57642" y="37751"/>
                    <a:pt x="62345" y="34583"/>
                  </a:cubicBezTo>
                  <a:lnTo>
                    <a:pt x="62345" y="34616"/>
                  </a:lnTo>
                  <a:cubicBezTo>
                    <a:pt x="63046" y="34082"/>
                    <a:pt x="63846" y="33715"/>
                    <a:pt x="64547" y="33215"/>
                  </a:cubicBezTo>
                  <a:cubicBezTo>
                    <a:pt x="69417" y="30046"/>
                    <a:pt x="74554" y="27377"/>
                    <a:pt x="79858" y="24976"/>
                  </a:cubicBezTo>
                  <a:cubicBezTo>
                    <a:pt x="79958" y="24942"/>
                    <a:pt x="80225" y="24809"/>
                    <a:pt x="80558" y="24642"/>
                  </a:cubicBezTo>
                  <a:cubicBezTo>
                    <a:pt x="81793" y="24008"/>
                    <a:pt x="82827" y="23541"/>
                    <a:pt x="83627" y="23208"/>
                  </a:cubicBezTo>
                  <a:lnTo>
                    <a:pt x="83627" y="23208"/>
                  </a:lnTo>
                  <a:cubicBezTo>
                    <a:pt x="82460" y="23541"/>
                    <a:pt x="80592" y="24142"/>
                    <a:pt x="78323" y="24842"/>
                  </a:cubicBezTo>
                  <a:cubicBezTo>
                    <a:pt x="76422" y="25409"/>
                    <a:pt x="73487" y="26310"/>
                    <a:pt x="69984" y="27544"/>
                  </a:cubicBezTo>
                  <a:cubicBezTo>
                    <a:pt x="58209" y="31781"/>
                    <a:pt x="49770" y="34883"/>
                    <a:pt x="42698" y="42121"/>
                  </a:cubicBezTo>
                  <a:cubicBezTo>
                    <a:pt x="40997" y="43889"/>
                    <a:pt x="38562" y="46725"/>
                    <a:pt x="36293" y="50794"/>
                  </a:cubicBezTo>
                  <a:cubicBezTo>
                    <a:pt x="36027" y="43255"/>
                    <a:pt x="35059" y="37118"/>
                    <a:pt x="34159" y="32781"/>
                  </a:cubicBezTo>
                  <a:cubicBezTo>
                    <a:pt x="33391" y="29012"/>
                    <a:pt x="32791" y="26177"/>
                    <a:pt x="31390" y="22407"/>
                  </a:cubicBezTo>
                  <a:cubicBezTo>
                    <a:pt x="29422" y="17137"/>
                    <a:pt x="26653" y="12300"/>
                    <a:pt x="23351" y="7730"/>
                  </a:cubicBezTo>
                  <a:cubicBezTo>
                    <a:pt x="21616" y="5328"/>
                    <a:pt x="19782" y="2927"/>
                    <a:pt x="17947" y="592"/>
                  </a:cubicBezTo>
                  <a:cubicBezTo>
                    <a:pt x="17668" y="227"/>
                    <a:pt x="17403" y="0"/>
                    <a:pt x="1706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28"/>
            <p:cNvSpPr/>
            <p:nvPr/>
          </p:nvSpPr>
          <p:spPr>
            <a:xfrm>
              <a:off x="4916850" y="3048800"/>
              <a:ext cx="1384325" cy="812575"/>
            </a:xfrm>
            <a:custGeom>
              <a:rect b="b" l="l" r="r" t="t"/>
              <a:pathLst>
                <a:path extrusionOk="0" h="32503" w="55373">
                  <a:moveTo>
                    <a:pt x="21649" y="1"/>
                  </a:moveTo>
                  <a:cubicBezTo>
                    <a:pt x="21549" y="134"/>
                    <a:pt x="21482" y="268"/>
                    <a:pt x="21349" y="368"/>
                  </a:cubicBezTo>
                  <a:cubicBezTo>
                    <a:pt x="19914" y="1335"/>
                    <a:pt x="18547" y="2369"/>
                    <a:pt x="17179" y="3370"/>
                  </a:cubicBezTo>
                  <a:cubicBezTo>
                    <a:pt x="14077" y="5672"/>
                    <a:pt x="11275" y="8273"/>
                    <a:pt x="8439" y="10909"/>
                  </a:cubicBezTo>
                  <a:cubicBezTo>
                    <a:pt x="5637" y="13511"/>
                    <a:pt x="3002" y="16346"/>
                    <a:pt x="367" y="19148"/>
                  </a:cubicBezTo>
                  <a:cubicBezTo>
                    <a:pt x="200" y="19315"/>
                    <a:pt x="0" y="19481"/>
                    <a:pt x="0" y="19782"/>
                  </a:cubicBezTo>
                  <a:cubicBezTo>
                    <a:pt x="176" y="20016"/>
                    <a:pt x="428" y="20121"/>
                    <a:pt x="712" y="20121"/>
                  </a:cubicBezTo>
                  <a:cubicBezTo>
                    <a:pt x="752" y="20121"/>
                    <a:pt x="793" y="20119"/>
                    <a:pt x="834" y="20115"/>
                  </a:cubicBezTo>
                  <a:cubicBezTo>
                    <a:pt x="893" y="20113"/>
                    <a:pt x="953" y="20112"/>
                    <a:pt x="1012" y="20112"/>
                  </a:cubicBezTo>
                  <a:cubicBezTo>
                    <a:pt x="1849" y="20112"/>
                    <a:pt x="2661" y="20320"/>
                    <a:pt x="3503" y="20382"/>
                  </a:cubicBezTo>
                  <a:cubicBezTo>
                    <a:pt x="7105" y="20649"/>
                    <a:pt x="10674" y="20983"/>
                    <a:pt x="14244" y="21316"/>
                  </a:cubicBezTo>
                  <a:cubicBezTo>
                    <a:pt x="18280" y="21683"/>
                    <a:pt x="22283" y="22083"/>
                    <a:pt x="26285" y="22617"/>
                  </a:cubicBezTo>
                  <a:cubicBezTo>
                    <a:pt x="31623" y="23284"/>
                    <a:pt x="36960" y="24185"/>
                    <a:pt x="42163" y="25619"/>
                  </a:cubicBezTo>
                  <a:cubicBezTo>
                    <a:pt x="45766" y="26620"/>
                    <a:pt x="49269" y="27888"/>
                    <a:pt x="52271" y="30223"/>
                  </a:cubicBezTo>
                  <a:cubicBezTo>
                    <a:pt x="52971" y="30790"/>
                    <a:pt x="53572" y="31457"/>
                    <a:pt x="54239" y="32091"/>
                  </a:cubicBezTo>
                  <a:cubicBezTo>
                    <a:pt x="54401" y="32253"/>
                    <a:pt x="54629" y="32503"/>
                    <a:pt x="54852" y="32503"/>
                  </a:cubicBezTo>
                  <a:cubicBezTo>
                    <a:pt x="54904" y="32503"/>
                    <a:pt x="54955" y="32489"/>
                    <a:pt x="55006" y="32457"/>
                  </a:cubicBezTo>
                  <a:cubicBezTo>
                    <a:pt x="55373" y="32191"/>
                    <a:pt x="55106" y="31824"/>
                    <a:pt x="54973" y="31523"/>
                  </a:cubicBezTo>
                  <a:cubicBezTo>
                    <a:pt x="54706" y="30990"/>
                    <a:pt x="54406" y="30456"/>
                    <a:pt x="54039" y="30022"/>
                  </a:cubicBezTo>
                  <a:cubicBezTo>
                    <a:pt x="53905" y="29889"/>
                    <a:pt x="53772" y="29756"/>
                    <a:pt x="53638" y="29655"/>
                  </a:cubicBezTo>
                  <a:cubicBezTo>
                    <a:pt x="53605" y="29522"/>
                    <a:pt x="53538" y="29422"/>
                    <a:pt x="53505" y="29355"/>
                  </a:cubicBezTo>
                  <a:cubicBezTo>
                    <a:pt x="51036" y="25319"/>
                    <a:pt x="48134" y="21616"/>
                    <a:pt x="44899" y="18181"/>
                  </a:cubicBezTo>
                  <a:cubicBezTo>
                    <a:pt x="42731" y="15846"/>
                    <a:pt x="40462" y="13611"/>
                    <a:pt x="38027" y="11576"/>
                  </a:cubicBezTo>
                  <a:cubicBezTo>
                    <a:pt x="34558" y="8674"/>
                    <a:pt x="30955" y="6005"/>
                    <a:pt x="27253" y="3437"/>
                  </a:cubicBezTo>
                  <a:cubicBezTo>
                    <a:pt x="26252" y="2770"/>
                    <a:pt x="25251" y="2069"/>
                    <a:pt x="24251" y="1402"/>
                  </a:cubicBezTo>
                  <a:cubicBezTo>
                    <a:pt x="24251" y="1469"/>
                    <a:pt x="24251" y="1535"/>
                    <a:pt x="24217" y="1602"/>
                  </a:cubicBezTo>
                  <a:cubicBezTo>
                    <a:pt x="23517" y="835"/>
                    <a:pt x="22716" y="201"/>
                    <a:pt x="21649" y="1"/>
                  </a:cubicBezTo>
                  <a:close/>
                </a:path>
              </a:pathLst>
            </a:custGeom>
            <a:solidFill>
              <a:srgbClr val="F7F7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28"/>
            <p:cNvSpPr/>
            <p:nvPr/>
          </p:nvSpPr>
          <p:spPr>
            <a:xfrm>
              <a:off x="4636650" y="3556550"/>
              <a:ext cx="1722075" cy="527425"/>
            </a:xfrm>
            <a:custGeom>
              <a:rect b="b" l="l" r="r" t="t"/>
              <a:pathLst>
                <a:path extrusionOk="0" h="21097" w="68883">
                  <a:moveTo>
                    <a:pt x="14942" y="1"/>
                  </a:moveTo>
                  <a:cubicBezTo>
                    <a:pt x="14743" y="1"/>
                    <a:pt x="14552" y="46"/>
                    <a:pt x="14377" y="206"/>
                  </a:cubicBezTo>
                  <a:cubicBezTo>
                    <a:pt x="14377" y="406"/>
                    <a:pt x="14277" y="572"/>
                    <a:pt x="14143" y="706"/>
                  </a:cubicBezTo>
                  <a:cubicBezTo>
                    <a:pt x="11542" y="3341"/>
                    <a:pt x="9140" y="6143"/>
                    <a:pt x="6671" y="8912"/>
                  </a:cubicBezTo>
                  <a:cubicBezTo>
                    <a:pt x="4437" y="11447"/>
                    <a:pt x="2135" y="13949"/>
                    <a:pt x="0" y="16617"/>
                  </a:cubicBezTo>
                  <a:cubicBezTo>
                    <a:pt x="3536" y="16217"/>
                    <a:pt x="7038" y="15550"/>
                    <a:pt x="10541" y="14883"/>
                  </a:cubicBezTo>
                  <a:cubicBezTo>
                    <a:pt x="16612" y="13682"/>
                    <a:pt x="22650" y="12314"/>
                    <a:pt x="28687" y="11080"/>
                  </a:cubicBezTo>
                  <a:cubicBezTo>
                    <a:pt x="32857" y="10246"/>
                    <a:pt x="37060" y="9646"/>
                    <a:pt x="41296" y="9379"/>
                  </a:cubicBezTo>
                  <a:cubicBezTo>
                    <a:pt x="42267" y="9325"/>
                    <a:pt x="43240" y="9298"/>
                    <a:pt x="44214" y="9298"/>
                  </a:cubicBezTo>
                  <a:cubicBezTo>
                    <a:pt x="46856" y="9298"/>
                    <a:pt x="49505" y="9498"/>
                    <a:pt x="52137" y="9913"/>
                  </a:cubicBezTo>
                  <a:cubicBezTo>
                    <a:pt x="55740" y="10480"/>
                    <a:pt x="59142" y="11580"/>
                    <a:pt x="62078" y="13782"/>
                  </a:cubicBezTo>
                  <a:cubicBezTo>
                    <a:pt x="64579" y="15650"/>
                    <a:pt x="66581" y="17852"/>
                    <a:pt x="67715" y="20787"/>
                  </a:cubicBezTo>
                  <a:cubicBezTo>
                    <a:pt x="67814" y="21023"/>
                    <a:pt x="67970" y="21097"/>
                    <a:pt x="68144" y="21097"/>
                  </a:cubicBezTo>
                  <a:cubicBezTo>
                    <a:pt x="68264" y="21097"/>
                    <a:pt x="68393" y="21061"/>
                    <a:pt x="68516" y="21020"/>
                  </a:cubicBezTo>
                  <a:cubicBezTo>
                    <a:pt x="68849" y="20820"/>
                    <a:pt x="68883" y="20487"/>
                    <a:pt x="68849" y="20120"/>
                  </a:cubicBezTo>
                  <a:cubicBezTo>
                    <a:pt x="68749" y="19453"/>
                    <a:pt x="68682" y="18752"/>
                    <a:pt x="68349" y="18118"/>
                  </a:cubicBezTo>
                  <a:cubicBezTo>
                    <a:pt x="68215" y="17918"/>
                    <a:pt x="68115" y="17718"/>
                    <a:pt x="68015" y="17518"/>
                  </a:cubicBezTo>
                  <a:cubicBezTo>
                    <a:pt x="67348" y="14382"/>
                    <a:pt x="65513" y="11947"/>
                    <a:pt x="63078" y="9913"/>
                  </a:cubicBezTo>
                  <a:cubicBezTo>
                    <a:pt x="60977" y="8178"/>
                    <a:pt x="58408" y="7144"/>
                    <a:pt x="55840" y="6243"/>
                  </a:cubicBezTo>
                  <a:cubicBezTo>
                    <a:pt x="50503" y="4409"/>
                    <a:pt x="44999" y="3408"/>
                    <a:pt x="39462" y="2641"/>
                  </a:cubicBezTo>
                  <a:cubicBezTo>
                    <a:pt x="36559" y="2240"/>
                    <a:pt x="33624" y="1873"/>
                    <a:pt x="30689" y="1640"/>
                  </a:cubicBezTo>
                  <a:cubicBezTo>
                    <a:pt x="27686" y="1406"/>
                    <a:pt x="24684" y="1073"/>
                    <a:pt x="21649" y="773"/>
                  </a:cubicBezTo>
                  <a:cubicBezTo>
                    <a:pt x="20664" y="744"/>
                    <a:pt x="19679" y="550"/>
                    <a:pt x="18674" y="550"/>
                  </a:cubicBezTo>
                  <a:cubicBezTo>
                    <a:pt x="18488" y="550"/>
                    <a:pt x="18301" y="557"/>
                    <a:pt x="18113" y="572"/>
                  </a:cubicBezTo>
                  <a:cubicBezTo>
                    <a:pt x="18113" y="572"/>
                    <a:pt x="18113" y="572"/>
                    <a:pt x="18113" y="606"/>
                  </a:cubicBezTo>
                  <a:cubicBezTo>
                    <a:pt x="18080" y="572"/>
                    <a:pt x="18080" y="506"/>
                    <a:pt x="18046" y="472"/>
                  </a:cubicBezTo>
                  <a:cubicBezTo>
                    <a:pt x="17246" y="172"/>
                    <a:pt x="16412" y="206"/>
                    <a:pt x="15611" y="72"/>
                  </a:cubicBezTo>
                  <a:cubicBezTo>
                    <a:pt x="15385" y="55"/>
                    <a:pt x="15159" y="1"/>
                    <a:pt x="14942" y="1"/>
                  </a:cubicBezTo>
                  <a:close/>
                </a:path>
              </a:pathLst>
            </a:custGeom>
            <a:solidFill>
              <a:srgbClr val="F7F7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28"/>
            <p:cNvSpPr/>
            <p:nvPr/>
          </p:nvSpPr>
          <p:spPr>
            <a:xfrm>
              <a:off x="5317950" y="2758600"/>
              <a:ext cx="1082475" cy="1322650"/>
            </a:xfrm>
            <a:custGeom>
              <a:rect b="b" l="l" r="r" t="t"/>
              <a:pathLst>
                <a:path extrusionOk="0" h="52906" w="43299">
                  <a:moveTo>
                    <a:pt x="11109" y="1"/>
                  </a:moveTo>
                  <a:cubicBezTo>
                    <a:pt x="11109" y="1"/>
                    <a:pt x="11042" y="34"/>
                    <a:pt x="11009" y="34"/>
                  </a:cubicBezTo>
                  <a:cubicBezTo>
                    <a:pt x="10909" y="267"/>
                    <a:pt x="10742" y="434"/>
                    <a:pt x="10508" y="534"/>
                  </a:cubicBezTo>
                  <a:cubicBezTo>
                    <a:pt x="6806" y="2536"/>
                    <a:pt x="3403" y="5004"/>
                    <a:pt x="1" y="7473"/>
                  </a:cubicBezTo>
                  <a:cubicBezTo>
                    <a:pt x="268" y="7873"/>
                    <a:pt x="701" y="8106"/>
                    <a:pt x="1102" y="8340"/>
                  </a:cubicBezTo>
                  <a:cubicBezTo>
                    <a:pt x="7506" y="12409"/>
                    <a:pt x="13877" y="16579"/>
                    <a:pt x="19948" y="21216"/>
                  </a:cubicBezTo>
                  <a:cubicBezTo>
                    <a:pt x="23885" y="24251"/>
                    <a:pt x="27487" y="27654"/>
                    <a:pt x="30756" y="31423"/>
                  </a:cubicBezTo>
                  <a:cubicBezTo>
                    <a:pt x="34025" y="35192"/>
                    <a:pt x="36961" y="39162"/>
                    <a:pt x="39329" y="43565"/>
                  </a:cubicBezTo>
                  <a:cubicBezTo>
                    <a:pt x="40763" y="46267"/>
                    <a:pt x="42031" y="49036"/>
                    <a:pt x="42164" y="52171"/>
                  </a:cubicBezTo>
                  <a:cubicBezTo>
                    <a:pt x="42164" y="52471"/>
                    <a:pt x="42131" y="52905"/>
                    <a:pt x="42665" y="52905"/>
                  </a:cubicBezTo>
                  <a:cubicBezTo>
                    <a:pt x="42998" y="52705"/>
                    <a:pt x="42998" y="52338"/>
                    <a:pt x="43065" y="52038"/>
                  </a:cubicBezTo>
                  <a:cubicBezTo>
                    <a:pt x="43298" y="50737"/>
                    <a:pt x="43232" y="49469"/>
                    <a:pt x="43165" y="48168"/>
                  </a:cubicBezTo>
                  <a:cubicBezTo>
                    <a:pt x="43098" y="47902"/>
                    <a:pt x="42998" y="47635"/>
                    <a:pt x="42931" y="47368"/>
                  </a:cubicBezTo>
                  <a:cubicBezTo>
                    <a:pt x="42998" y="43832"/>
                    <a:pt x="42264" y="40396"/>
                    <a:pt x="40863" y="37127"/>
                  </a:cubicBezTo>
                  <a:cubicBezTo>
                    <a:pt x="38795" y="32257"/>
                    <a:pt x="35626" y="28087"/>
                    <a:pt x="32491" y="23851"/>
                  </a:cubicBezTo>
                  <a:cubicBezTo>
                    <a:pt x="29956" y="20415"/>
                    <a:pt x="27287" y="17079"/>
                    <a:pt x="24485" y="13877"/>
                  </a:cubicBezTo>
                  <a:cubicBezTo>
                    <a:pt x="22017" y="11042"/>
                    <a:pt x="19515" y="8240"/>
                    <a:pt x="16813" y="5638"/>
                  </a:cubicBezTo>
                  <a:cubicBezTo>
                    <a:pt x="15879" y="4637"/>
                    <a:pt x="14945" y="3603"/>
                    <a:pt x="13877" y="2736"/>
                  </a:cubicBezTo>
                  <a:cubicBezTo>
                    <a:pt x="13911" y="2703"/>
                    <a:pt x="13911" y="2669"/>
                    <a:pt x="13911" y="2636"/>
                  </a:cubicBezTo>
                  <a:cubicBezTo>
                    <a:pt x="13244" y="1502"/>
                    <a:pt x="12176" y="734"/>
                    <a:pt x="11109" y="1"/>
                  </a:cubicBezTo>
                  <a:close/>
                </a:path>
              </a:pathLst>
            </a:custGeom>
            <a:solidFill>
              <a:srgbClr val="F7F7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28"/>
            <p:cNvSpPr/>
            <p:nvPr/>
          </p:nvSpPr>
          <p:spPr>
            <a:xfrm>
              <a:off x="6401225" y="3495475"/>
              <a:ext cx="1623700" cy="595800"/>
            </a:xfrm>
            <a:custGeom>
              <a:rect b="b" l="l" r="r" t="t"/>
              <a:pathLst>
                <a:path extrusionOk="0" h="23832" w="64948">
                  <a:moveTo>
                    <a:pt x="31296" y="1"/>
                  </a:moveTo>
                  <a:cubicBezTo>
                    <a:pt x="29430" y="1"/>
                    <a:pt x="27569" y="92"/>
                    <a:pt x="25719" y="414"/>
                  </a:cubicBezTo>
                  <a:cubicBezTo>
                    <a:pt x="22417" y="947"/>
                    <a:pt x="19281" y="1848"/>
                    <a:pt x="16312" y="3416"/>
                  </a:cubicBezTo>
                  <a:cubicBezTo>
                    <a:pt x="16079" y="3549"/>
                    <a:pt x="14711" y="4517"/>
                    <a:pt x="14678" y="4517"/>
                  </a:cubicBezTo>
                  <a:cubicBezTo>
                    <a:pt x="14444" y="4750"/>
                    <a:pt x="14211" y="4917"/>
                    <a:pt x="14011" y="5150"/>
                  </a:cubicBezTo>
                  <a:cubicBezTo>
                    <a:pt x="12310" y="7185"/>
                    <a:pt x="10575" y="9153"/>
                    <a:pt x="8907" y="11221"/>
                  </a:cubicBezTo>
                  <a:cubicBezTo>
                    <a:pt x="6906" y="13757"/>
                    <a:pt x="4904" y="16325"/>
                    <a:pt x="3103" y="19060"/>
                  </a:cubicBezTo>
                  <a:cubicBezTo>
                    <a:pt x="1935" y="20495"/>
                    <a:pt x="901" y="22062"/>
                    <a:pt x="1" y="23730"/>
                  </a:cubicBezTo>
                  <a:cubicBezTo>
                    <a:pt x="65" y="23795"/>
                    <a:pt x="144" y="23832"/>
                    <a:pt x="227" y="23832"/>
                  </a:cubicBezTo>
                  <a:cubicBezTo>
                    <a:pt x="273" y="23832"/>
                    <a:pt x="320" y="23821"/>
                    <a:pt x="368" y="23797"/>
                  </a:cubicBezTo>
                  <a:cubicBezTo>
                    <a:pt x="635" y="23430"/>
                    <a:pt x="868" y="22996"/>
                    <a:pt x="1168" y="22663"/>
                  </a:cubicBezTo>
                  <a:cubicBezTo>
                    <a:pt x="3503" y="20161"/>
                    <a:pt x="6172" y="18193"/>
                    <a:pt x="9274" y="16759"/>
                  </a:cubicBezTo>
                  <a:cubicBezTo>
                    <a:pt x="13677" y="14724"/>
                    <a:pt x="18347" y="13790"/>
                    <a:pt x="23151" y="13456"/>
                  </a:cubicBezTo>
                  <a:cubicBezTo>
                    <a:pt x="23801" y="13390"/>
                    <a:pt x="24452" y="13356"/>
                    <a:pt x="25102" y="13356"/>
                  </a:cubicBezTo>
                  <a:cubicBezTo>
                    <a:pt x="25752" y="13356"/>
                    <a:pt x="26403" y="13390"/>
                    <a:pt x="27053" y="13456"/>
                  </a:cubicBezTo>
                  <a:cubicBezTo>
                    <a:pt x="29021" y="13456"/>
                    <a:pt x="30956" y="13690"/>
                    <a:pt x="32891" y="13823"/>
                  </a:cubicBezTo>
                  <a:cubicBezTo>
                    <a:pt x="36827" y="14057"/>
                    <a:pt x="40630" y="14957"/>
                    <a:pt x="44499" y="15591"/>
                  </a:cubicBezTo>
                  <a:cubicBezTo>
                    <a:pt x="46334" y="15891"/>
                    <a:pt x="48135" y="16492"/>
                    <a:pt x="50036" y="16659"/>
                  </a:cubicBezTo>
                  <a:cubicBezTo>
                    <a:pt x="50804" y="16959"/>
                    <a:pt x="51638" y="16992"/>
                    <a:pt x="52472" y="17126"/>
                  </a:cubicBezTo>
                  <a:cubicBezTo>
                    <a:pt x="56608" y="17926"/>
                    <a:pt x="60777" y="18593"/>
                    <a:pt x="64947" y="19060"/>
                  </a:cubicBezTo>
                  <a:cubicBezTo>
                    <a:pt x="64880" y="18693"/>
                    <a:pt x="64680" y="18427"/>
                    <a:pt x="64480" y="18160"/>
                  </a:cubicBezTo>
                  <a:cubicBezTo>
                    <a:pt x="61645" y="13923"/>
                    <a:pt x="58743" y="9754"/>
                    <a:pt x="55974" y="5484"/>
                  </a:cubicBezTo>
                  <a:cubicBezTo>
                    <a:pt x="55140" y="4150"/>
                    <a:pt x="54073" y="3516"/>
                    <a:pt x="52638" y="3182"/>
                  </a:cubicBezTo>
                  <a:cubicBezTo>
                    <a:pt x="48936" y="2248"/>
                    <a:pt x="45233" y="1514"/>
                    <a:pt x="41497" y="914"/>
                  </a:cubicBezTo>
                  <a:cubicBezTo>
                    <a:pt x="39329" y="580"/>
                    <a:pt x="37161" y="180"/>
                    <a:pt x="34992" y="80"/>
                  </a:cubicBezTo>
                  <a:cubicBezTo>
                    <a:pt x="33760" y="40"/>
                    <a:pt x="32527" y="1"/>
                    <a:pt x="31296" y="1"/>
                  </a:cubicBezTo>
                  <a:close/>
                </a:path>
              </a:pathLst>
            </a:custGeom>
            <a:solidFill>
              <a:srgbClr val="F6F7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28"/>
            <p:cNvSpPr/>
            <p:nvPr/>
          </p:nvSpPr>
          <p:spPr>
            <a:xfrm>
              <a:off x="5859175" y="4099775"/>
              <a:ext cx="103425" cy="42225"/>
            </a:xfrm>
            <a:custGeom>
              <a:rect b="b" l="l" r="r" t="t"/>
              <a:pathLst>
                <a:path extrusionOk="0" h="1689" w="4137">
                  <a:moveTo>
                    <a:pt x="1928" y="0"/>
                  </a:moveTo>
                  <a:cubicBezTo>
                    <a:pt x="1848" y="0"/>
                    <a:pt x="1762" y="27"/>
                    <a:pt x="1668" y="92"/>
                  </a:cubicBezTo>
                  <a:cubicBezTo>
                    <a:pt x="1135" y="526"/>
                    <a:pt x="468" y="726"/>
                    <a:pt x="1" y="1226"/>
                  </a:cubicBezTo>
                  <a:cubicBezTo>
                    <a:pt x="334" y="1293"/>
                    <a:pt x="668" y="1360"/>
                    <a:pt x="1001" y="1360"/>
                  </a:cubicBezTo>
                  <a:cubicBezTo>
                    <a:pt x="1867" y="1360"/>
                    <a:pt x="2688" y="1689"/>
                    <a:pt x="3537" y="1689"/>
                  </a:cubicBezTo>
                  <a:cubicBezTo>
                    <a:pt x="3735" y="1689"/>
                    <a:pt x="3935" y="1671"/>
                    <a:pt x="4137" y="1626"/>
                  </a:cubicBezTo>
                  <a:cubicBezTo>
                    <a:pt x="3603" y="1193"/>
                    <a:pt x="3036" y="759"/>
                    <a:pt x="2469" y="292"/>
                  </a:cubicBezTo>
                  <a:cubicBezTo>
                    <a:pt x="2301" y="172"/>
                    <a:pt x="2133" y="0"/>
                    <a:pt x="1928" y="0"/>
                  </a:cubicBezTo>
                  <a:close/>
                </a:path>
              </a:pathLst>
            </a:custGeom>
            <a:solidFill>
              <a:srgbClr val="CDB09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28"/>
            <p:cNvSpPr/>
            <p:nvPr/>
          </p:nvSpPr>
          <p:spPr>
            <a:xfrm>
              <a:off x="4913500" y="2945400"/>
              <a:ext cx="1508600" cy="1140000"/>
            </a:xfrm>
            <a:custGeom>
              <a:rect b="b" l="l" r="r" t="t"/>
              <a:pathLst>
                <a:path extrusionOk="0" h="45600" w="60344">
                  <a:moveTo>
                    <a:pt x="16179" y="1"/>
                  </a:moveTo>
                  <a:lnTo>
                    <a:pt x="16179" y="1"/>
                  </a:lnTo>
                  <a:cubicBezTo>
                    <a:pt x="28855" y="10208"/>
                    <a:pt x="45033" y="17747"/>
                    <a:pt x="55107" y="36527"/>
                  </a:cubicBezTo>
                  <a:cubicBezTo>
                    <a:pt x="48135" y="27454"/>
                    <a:pt x="18581" y="24885"/>
                    <a:pt x="1" y="24285"/>
                  </a:cubicBezTo>
                  <a:lnTo>
                    <a:pt x="1" y="24285"/>
                  </a:lnTo>
                  <a:cubicBezTo>
                    <a:pt x="9574" y="26786"/>
                    <a:pt x="47034" y="24518"/>
                    <a:pt x="55507" y="38928"/>
                  </a:cubicBezTo>
                  <a:cubicBezTo>
                    <a:pt x="57141" y="40897"/>
                    <a:pt x="56908" y="44366"/>
                    <a:pt x="57909" y="45600"/>
                  </a:cubicBezTo>
                  <a:cubicBezTo>
                    <a:pt x="60344" y="30589"/>
                    <a:pt x="31223" y="8307"/>
                    <a:pt x="16179" y="1"/>
                  </a:cubicBezTo>
                  <a:close/>
                </a:path>
              </a:pathLst>
            </a:custGeom>
            <a:solidFill>
              <a:srgbClr val="AD96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28"/>
            <p:cNvSpPr/>
            <p:nvPr/>
          </p:nvSpPr>
          <p:spPr>
            <a:xfrm>
              <a:off x="5538200" y="2705250"/>
              <a:ext cx="1562725" cy="1385775"/>
            </a:xfrm>
            <a:custGeom>
              <a:rect b="b" l="l" r="r" t="t"/>
              <a:pathLst>
                <a:path extrusionOk="0" h="55431" w="62509">
                  <a:moveTo>
                    <a:pt x="318" y="0"/>
                  </a:moveTo>
                  <a:cubicBezTo>
                    <a:pt x="0" y="0"/>
                    <a:pt x="1205" y="1412"/>
                    <a:pt x="1665" y="1668"/>
                  </a:cubicBezTo>
                  <a:cubicBezTo>
                    <a:pt x="10872" y="11675"/>
                    <a:pt x="35956" y="32990"/>
                    <a:pt x="34055" y="53605"/>
                  </a:cubicBezTo>
                  <a:cubicBezTo>
                    <a:pt x="33758" y="54868"/>
                    <a:pt x="33754" y="55430"/>
                    <a:pt x="34017" y="55430"/>
                  </a:cubicBezTo>
                  <a:cubicBezTo>
                    <a:pt x="35614" y="55430"/>
                    <a:pt x="47069" y="34640"/>
                    <a:pt x="62508" y="23984"/>
                  </a:cubicBezTo>
                  <a:lnTo>
                    <a:pt x="62508" y="23984"/>
                  </a:lnTo>
                  <a:cubicBezTo>
                    <a:pt x="53335" y="29688"/>
                    <a:pt x="46230" y="38461"/>
                    <a:pt x="39725" y="46767"/>
                  </a:cubicBezTo>
                  <a:cubicBezTo>
                    <a:pt x="38303" y="47352"/>
                    <a:pt x="35434" y="53000"/>
                    <a:pt x="34923" y="53000"/>
                  </a:cubicBezTo>
                  <a:cubicBezTo>
                    <a:pt x="34823" y="53000"/>
                    <a:pt x="34813" y="52784"/>
                    <a:pt x="34922" y="52270"/>
                  </a:cubicBezTo>
                  <a:cubicBezTo>
                    <a:pt x="36523" y="36159"/>
                    <a:pt x="17810" y="16612"/>
                    <a:pt x="1098" y="467"/>
                  </a:cubicBezTo>
                  <a:cubicBezTo>
                    <a:pt x="654" y="132"/>
                    <a:pt x="415" y="0"/>
                    <a:pt x="318" y="0"/>
                  </a:cubicBezTo>
                  <a:close/>
                </a:path>
              </a:pathLst>
            </a:custGeom>
            <a:solidFill>
              <a:srgbClr val="9280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319" name="Google Shape;319;p28"/>
          <p:cNvPicPr preferRelativeResize="0"/>
          <p:nvPr/>
        </p:nvPicPr>
        <p:blipFill>
          <a:blip r:embed="rId3">
            <a:alphaModFix/>
          </a:blip>
          <a:stretch>
            <a:fillRect/>
          </a:stretch>
        </p:blipFill>
        <p:spPr>
          <a:xfrm>
            <a:off x="741025" y="1423700"/>
            <a:ext cx="2612275" cy="33663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29"/>
          <p:cNvSpPr txBox="1"/>
          <p:nvPr>
            <p:ph idx="6" type="title"/>
          </p:nvPr>
        </p:nvSpPr>
        <p:spPr>
          <a:xfrm>
            <a:off x="714125" y="544075"/>
            <a:ext cx="7715700" cy="365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Book 1</a:t>
            </a:r>
            <a:r>
              <a:rPr lang="en"/>
              <a:t>: </a:t>
            </a:r>
            <a:r>
              <a:rPr i="1" lang="en"/>
              <a:t>Uncle Jed’s Barbershop</a:t>
            </a:r>
            <a:endParaRPr i="1"/>
          </a:p>
        </p:txBody>
      </p:sp>
      <p:sp>
        <p:nvSpPr>
          <p:cNvPr id="325" name="Google Shape;325;p29"/>
          <p:cNvSpPr txBox="1"/>
          <p:nvPr>
            <p:ph idx="3" type="subTitle"/>
          </p:nvPr>
        </p:nvSpPr>
        <p:spPr>
          <a:xfrm>
            <a:off x="3408525" y="2736400"/>
            <a:ext cx="2377500" cy="891600"/>
          </a:xfrm>
          <a:prstGeom prst="rect">
            <a:avLst/>
          </a:prstGeom>
        </p:spPr>
        <p:txBody>
          <a:bodyPr anchorCtr="0" anchor="ctr" bIns="91425" lIns="91425" spcFirstLastPara="1" rIns="91425" wrap="square" tIns="91425">
            <a:noAutofit/>
          </a:bodyPr>
          <a:lstStyle/>
          <a:p>
            <a:pPr indent="0" lvl="0" marL="0" rtl="0" algn="ctr">
              <a:spcBef>
                <a:spcPts val="0"/>
              </a:spcBef>
              <a:spcAft>
                <a:spcPts val="1600"/>
              </a:spcAft>
              <a:buNone/>
            </a:pPr>
            <a:r>
              <a:rPr lang="en">
                <a:solidFill>
                  <a:schemeClr val="dk1"/>
                </a:solidFill>
                <a:latin typeface="Arial"/>
                <a:ea typeface="Arial"/>
                <a:cs typeface="Arial"/>
                <a:sym typeface="Arial"/>
              </a:rPr>
              <a:t>savings, savings goals, opportunity cost</a:t>
            </a:r>
            <a:endParaRPr/>
          </a:p>
        </p:txBody>
      </p:sp>
      <p:sp>
        <p:nvSpPr>
          <p:cNvPr id="326" name="Google Shape;326;p29"/>
          <p:cNvSpPr txBox="1"/>
          <p:nvPr>
            <p:ph idx="5" type="title"/>
          </p:nvPr>
        </p:nvSpPr>
        <p:spPr>
          <a:xfrm>
            <a:off x="3672000" y="2472427"/>
            <a:ext cx="1800000" cy="365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Concepts</a:t>
            </a:r>
            <a:endParaRPr/>
          </a:p>
        </p:txBody>
      </p:sp>
      <p:sp>
        <p:nvSpPr>
          <p:cNvPr id="327" name="Google Shape;327;p29"/>
          <p:cNvSpPr txBox="1"/>
          <p:nvPr>
            <p:ph idx="1" type="subTitle"/>
          </p:nvPr>
        </p:nvSpPr>
        <p:spPr>
          <a:xfrm>
            <a:off x="675100" y="2736399"/>
            <a:ext cx="2377500" cy="714600"/>
          </a:xfrm>
          <a:prstGeom prst="rect">
            <a:avLst/>
          </a:prstGeom>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a:solidFill>
                  <a:schemeClr val="dk1"/>
                </a:solidFill>
                <a:latin typeface="Arial"/>
                <a:ea typeface="Arial"/>
                <a:cs typeface="Arial"/>
                <a:sym typeface="Arial"/>
              </a:rPr>
              <a:t>St. Louis Federal Reserve</a:t>
            </a:r>
            <a:endParaRPr>
              <a:solidFill>
                <a:schemeClr val="dk1"/>
              </a:solidFill>
              <a:latin typeface="Arial"/>
              <a:ea typeface="Arial"/>
              <a:cs typeface="Arial"/>
              <a:sym typeface="Arial"/>
            </a:endParaRPr>
          </a:p>
          <a:p>
            <a:pPr indent="0" lvl="0" marL="0" rtl="0" algn="ctr">
              <a:lnSpc>
                <a:spcPct val="100000"/>
              </a:lnSpc>
              <a:spcBef>
                <a:spcPts val="0"/>
              </a:spcBef>
              <a:spcAft>
                <a:spcPts val="0"/>
              </a:spcAft>
              <a:buNone/>
            </a:pPr>
            <a:r>
              <a:rPr lang="en" u="sng">
                <a:solidFill>
                  <a:schemeClr val="hlink"/>
                </a:solidFill>
                <a:latin typeface="Arial"/>
                <a:ea typeface="Arial"/>
                <a:cs typeface="Arial"/>
                <a:sym typeface="Arial"/>
                <a:hlinkClick r:id="rId3"/>
              </a:rPr>
              <a:t>Lesson Plan</a:t>
            </a:r>
            <a:endParaRPr/>
          </a:p>
        </p:txBody>
      </p:sp>
      <p:sp>
        <p:nvSpPr>
          <p:cNvPr id="328" name="Google Shape;328;p29"/>
          <p:cNvSpPr txBox="1"/>
          <p:nvPr>
            <p:ph idx="2" type="subTitle"/>
          </p:nvPr>
        </p:nvSpPr>
        <p:spPr>
          <a:xfrm>
            <a:off x="6141950" y="2838125"/>
            <a:ext cx="2377500" cy="1712400"/>
          </a:xfrm>
          <a:prstGeom prst="rect">
            <a:avLst/>
          </a:prstGeom>
        </p:spPr>
        <p:txBody>
          <a:bodyPr anchorCtr="0" anchor="ctr" bIns="91425" lIns="91425" spcFirstLastPara="1" rIns="91425" wrap="square" tIns="91425">
            <a:noAutofit/>
          </a:bodyPr>
          <a:lstStyle/>
          <a:p>
            <a:pPr indent="0" lvl="0" marL="0" rtl="0" algn="ctr">
              <a:spcBef>
                <a:spcPts val="0"/>
              </a:spcBef>
              <a:spcAft>
                <a:spcPts val="1600"/>
              </a:spcAft>
              <a:buNone/>
            </a:pPr>
            <a:r>
              <a:rPr lang="en">
                <a:solidFill>
                  <a:schemeClr val="dk1"/>
                </a:solidFill>
                <a:latin typeface="Arial"/>
                <a:ea typeface="Arial"/>
                <a:cs typeface="Arial"/>
                <a:sym typeface="Arial"/>
              </a:rPr>
              <a:t>The story of a Black American barber who, despite significant setbacks, saves enough money to buy his own barbershop.</a:t>
            </a:r>
            <a:endParaRPr/>
          </a:p>
        </p:txBody>
      </p:sp>
      <p:sp>
        <p:nvSpPr>
          <p:cNvPr id="329" name="Google Shape;329;p29"/>
          <p:cNvSpPr txBox="1"/>
          <p:nvPr>
            <p:ph type="title"/>
          </p:nvPr>
        </p:nvSpPr>
        <p:spPr>
          <a:xfrm>
            <a:off x="913325" y="2472427"/>
            <a:ext cx="1800000" cy="365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Lesson:</a:t>
            </a:r>
            <a:endParaRPr/>
          </a:p>
        </p:txBody>
      </p:sp>
      <p:sp>
        <p:nvSpPr>
          <p:cNvPr id="330" name="Google Shape;330;p29"/>
          <p:cNvSpPr txBox="1"/>
          <p:nvPr>
            <p:ph idx="4" type="title"/>
          </p:nvPr>
        </p:nvSpPr>
        <p:spPr>
          <a:xfrm>
            <a:off x="6430675" y="2472427"/>
            <a:ext cx="1800000" cy="365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Synopsis: </a:t>
            </a:r>
            <a:endParaRPr/>
          </a:p>
        </p:txBody>
      </p:sp>
      <p:grpSp>
        <p:nvGrpSpPr>
          <p:cNvPr id="331" name="Google Shape;331;p29"/>
          <p:cNvGrpSpPr/>
          <p:nvPr/>
        </p:nvGrpSpPr>
        <p:grpSpPr>
          <a:xfrm>
            <a:off x="1456371" y="1578391"/>
            <a:ext cx="713908" cy="714617"/>
            <a:chOff x="3508282" y="3810341"/>
            <a:chExt cx="351644" cy="351959"/>
          </a:xfrm>
        </p:grpSpPr>
        <p:sp>
          <p:nvSpPr>
            <p:cNvPr id="332" name="Google Shape;332;p29"/>
            <p:cNvSpPr/>
            <p:nvPr/>
          </p:nvSpPr>
          <p:spPr>
            <a:xfrm>
              <a:off x="3508282" y="3810341"/>
              <a:ext cx="133180" cy="64232"/>
            </a:xfrm>
            <a:custGeom>
              <a:rect b="b" l="l" r="r" t="t"/>
              <a:pathLst>
                <a:path extrusionOk="0" h="4290" w="8895">
                  <a:moveTo>
                    <a:pt x="2503" y="1"/>
                  </a:moveTo>
                  <a:cubicBezTo>
                    <a:pt x="1115" y="1"/>
                    <a:pt x="1" y="1115"/>
                    <a:pt x="1" y="2503"/>
                  </a:cubicBezTo>
                  <a:cubicBezTo>
                    <a:pt x="1" y="3491"/>
                    <a:pt x="800" y="4290"/>
                    <a:pt x="1788" y="4290"/>
                  </a:cubicBezTo>
                  <a:cubicBezTo>
                    <a:pt x="2797" y="4290"/>
                    <a:pt x="7191" y="3491"/>
                    <a:pt x="7191" y="2503"/>
                  </a:cubicBezTo>
                  <a:lnTo>
                    <a:pt x="8600" y="2503"/>
                  </a:lnTo>
                  <a:cubicBezTo>
                    <a:pt x="8600" y="1809"/>
                    <a:pt x="8894" y="1178"/>
                    <a:pt x="8432" y="737"/>
                  </a:cubicBezTo>
                  <a:cubicBezTo>
                    <a:pt x="7990" y="274"/>
                    <a:pt x="3197" y="1"/>
                    <a:pt x="250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29"/>
            <p:cNvSpPr/>
            <p:nvPr/>
          </p:nvSpPr>
          <p:spPr>
            <a:xfrm>
              <a:off x="3535053" y="3847802"/>
              <a:ext cx="58872" cy="26771"/>
            </a:xfrm>
            <a:custGeom>
              <a:rect b="b" l="l" r="r" t="t"/>
              <a:pathLst>
                <a:path extrusionOk="0" h="1788" w="3932">
                  <a:moveTo>
                    <a:pt x="1808" y="1"/>
                  </a:moveTo>
                  <a:cubicBezTo>
                    <a:pt x="1808" y="989"/>
                    <a:pt x="1009" y="1788"/>
                    <a:pt x="0" y="1788"/>
                  </a:cubicBezTo>
                  <a:lnTo>
                    <a:pt x="3932" y="1788"/>
                  </a:lnTo>
                  <a:lnTo>
                    <a:pt x="393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29"/>
            <p:cNvSpPr/>
            <p:nvPr/>
          </p:nvSpPr>
          <p:spPr>
            <a:xfrm>
              <a:off x="3545743" y="3810341"/>
              <a:ext cx="239261" cy="351959"/>
            </a:xfrm>
            <a:custGeom>
              <a:rect b="b" l="l" r="r" t="t"/>
              <a:pathLst>
                <a:path extrusionOk="0" h="23507" w="15980">
                  <a:moveTo>
                    <a:pt x="1" y="1"/>
                  </a:moveTo>
                  <a:cubicBezTo>
                    <a:pt x="653" y="1"/>
                    <a:pt x="1304" y="253"/>
                    <a:pt x="1767" y="737"/>
                  </a:cubicBezTo>
                  <a:cubicBezTo>
                    <a:pt x="1872" y="821"/>
                    <a:pt x="1956" y="926"/>
                    <a:pt x="2040" y="1031"/>
                  </a:cubicBezTo>
                  <a:cubicBezTo>
                    <a:pt x="2335" y="1451"/>
                    <a:pt x="2503" y="1977"/>
                    <a:pt x="2503" y="2503"/>
                  </a:cubicBezTo>
                  <a:lnTo>
                    <a:pt x="2503" y="21004"/>
                  </a:lnTo>
                  <a:cubicBezTo>
                    <a:pt x="2503" y="22371"/>
                    <a:pt x="3617" y="23506"/>
                    <a:pt x="5005" y="23506"/>
                  </a:cubicBezTo>
                  <a:lnTo>
                    <a:pt x="8747" y="23506"/>
                  </a:lnTo>
                  <a:cubicBezTo>
                    <a:pt x="9209" y="23065"/>
                    <a:pt x="11312" y="23212"/>
                    <a:pt x="11312" y="22539"/>
                  </a:cubicBezTo>
                  <a:lnTo>
                    <a:pt x="15979" y="19217"/>
                  </a:lnTo>
                  <a:lnTo>
                    <a:pt x="15979" y="2503"/>
                  </a:lnTo>
                  <a:cubicBezTo>
                    <a:pt x="15979" y="1115"/>
                    <a:pt x="14865" y="1"/>
                    <a:pt x="13477" y="1"/>
                  </a:cubicBezTo>
                  <a:close/>
                </a:path>
              </a:pathLst>
            </a:custGeom>
            <a:solidFill>
              <a:srgbClr val="FFF7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29"/>
            <p:cNvSpPr/>
            <p:nvPr/>
          </p:nvSpPr>
          <p:spPr>
            <a:xfrm>
              <a:off x="3583205" y="4082317"/>
              <a:ext cx="201799" cy="79983"/>
            </a:xfrm>
            <a:custGeom>
              <a:rect b="b" l="l" r="r" t="t"/>
              <a:pathLst>
                <a:path extrusionOk="0" h="5342" w="13478">
                  <a:moveTo>
                    <a:pt x="1" y="1"/>
                  </a:moveTo>
                  <a:lnTo>
                    <a:pt x="1" y="2839"/>
                  </a:lnTo>
                  <a:cubicBezTo>
                    <a:pt x="1" y="4206"/>
                    <a:pt x="1115" y="5341"/>
                    <a:pt x="2503" y="5341"/>
                  </a:cubicBezTo>
                  <a:lnTo>
                    <a:pt x="6245" y="5341"/>
                  </a:lnTo>
                  <a:cubicBezTo>
                    <a:pt x="6707" y="4900"/>
                    <a:pt x="8810" y="5047"/>
                    <a:pt x="8810" y="4374"/>
                  </a:cubicBezTo>
                  <a:lnTo>
                    <a:pt x="13477" y="1052"/>
                  </a:lnTo>
                  <a:lnTo>
                    <a:pt x="1347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29"/>
            <p:cNvSpPr/>
            <p:nvPr/>
          </p:nvSpPr>
          <p:spPr>
            <a:xfrm>
              <a:off x="3545429" y="3810341"/>
              <a:ext cx="232328" cy="15437"/>
            </a:xfrm>
            <a:custGeom>
              <a:rect b="b" l="l" r="r" t="t"/>
              <a:pathLst>
                <a:path extrusionOk="0" h="1031" w="15517">
                  <a:moveTo>
                    <a:pt x="1" y="1"/>
                  </a:moveTo>
                  <a:cubicBezTo>
                    <a:pt x="674" y="1"/>
                    <a:pt x="1304" y="253"/>
                    <a:pt x="1788" y="737"/>
                  </a:cubicBezTo>
                  <a:cubicBezTo>
                    <a:pt x="1872" y="821"/>
                    <a:pt x="1956" y="926"/>
                    <a:pt x="2040" y="1031"/>
                  </a:cubicBezTo>
                  <a:lnTo>
                    <a:pt x="15517" y="1031"/>
                  </a:lnTo>
                  <a:cubicBezTo>
                    <a:pt x="15054" y="379"/>
                    <a:pt x="14297" y="1"/>
                    <a:pt x="1349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29"/>
            <p:cNvSpPr/>
            <p:nvPr/>
          </p:nvSpPr>
          <p:spPr>
            <a:xfrm>
              <a:off x="3620666" y="4097753"/>
              <a:ext cx="239261" cy="64546"/>
            </a:xfrm>
            <a:custGeom>
              <a:rect b="b" l="l" r="r" t="t"/>
              <a:pathLst>
                <a:path extrusionOk="0" h="4311" w="15980">
                  <a:moveTo>
                    <a:pt x="715" y="0"/>
                  </a:moveTo>
                  <a:cubicBezTo>
                    <a:pt x="1704" y="0"/>
                    <a:pt x="2503" y="820"/>
                    <a:pt x="2503" y="1808"/>
                  </a:cubicBezTo>
                  <a:cubicBezTo>
                    <a:pt x="2503" y="2355"/>
                    <a:pt x="2313" y="2901"/>
                    <a:pt x="1977" y="3343"/>
                  </a:cubicBezTo>
                  <a:cubicBezTo>
                    <a:pt x="1914" y="3406"/>
                    <a:pt x="1851" y="3490"/>
                    <a:pt x="1767" y="3574"/>
                  </a:cubicBezTo>
                  <a:cubicBezTo>
                    <a:pt x="1304" y="4037"/>
                    <a:pt x="673" y="4310"/>
                    <a:pt x="1" y="4310"/>
                  </a:cubicBezTo>
                  <a:lnTo>
                    <a:pt x="13477" y="4310"/>
                  </a:lnTo>
                  <a:cubicBezTo>
                    <a:pt x="14129" y="4310"/>
                    <a:pt x="14760" y="4037"/>
                    <a:pt x="15243" y="3574"/>
                  </a:cubicBezTo>
                  <a:cubicBezTo>
                    <a:pt x="15306" y="3490"/>
                    <a:pt x="15390" y="3406"/>
                    <a:pt x="15454" y="3343"/>
                  </a:cubicBezTo>
                  <a:cubicBezTo>
                    <a:pt x="15790" y="2901"/>
                    <a:pt x="15979" y="2355"/>
                    <a:pt x="15979" y="1808"/>
                  </a:cubicBezTo>
                  <a:cubicBezTo>
                    <a:pt x="15979" y="820"/>
                    <a:pt x="15180" y="21"/>
                    <a:pt x="14192" y="0"/>
                  </a:cubicBezTo>
                  <a:close/>
                </a:path>
              </a:pathLst>
            </a:custGeom>
            <a:solidFill>
              <a:srgbClr val="FFF7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29"/>
            <p:cNvSpPr/>
            <p:nvPr/>
          </p:nvSpPr>
          <p:spPr>
            <a:xfrm>
              <a:off x="3620666" y="4147791"/>
              <a:ext cx="231385" cy="14508"/>
            </a:xfrm>
            <a:custGeom>
              <a:rect b="b" l="l" r="r" t="t"/>
              <a:pathLst>
                <a:path extrusionOk="0" h="969" w="15454">
                  <a:moveTo>
                    <a:pt x="1977" y="1"/>
                  </a:moveTo>
                  <a:cubicBezTo>
                    <a:pt x="1914" y="64"/>
                    <a:pt x="1851" y="148"/>
                    <a:pt x="1767" y="232"/>
                  </a:cubicBezTo>
                  <a:cubicBezTo>
                    <a:pt x="1304" y="695"/>
                    <a:pt x="673" y="968"/>
                    <a:pt x="1" y="968"/>
                  </a:cubicBezTo>
                  <a:lnTo>
                    <a:pt x="13477" y="968"/>
                  </a:lnTo>
                  <a:cubicBezTo>
                    <a:pt x="14129" y="968"/>
                    <a:pt x="14760" y="695"/>
                    <a:pt x="15243" y="232"/>
                  </a:cubicBezTo>
                  <a:cubicBezTo>
                    <a:pt x="15306" y="148"/>
                    <a:pt x="15390" y="64"/>
                    <a:pt x="1545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29"/>
            <p:cNvSpPr/>
            <p:nvPr/>
          </p:nvSpPr>
          <p:spPr>
            <a:xfrm>
              <a:off x="3604301" y="4097753"/>
              <a:ext cx="53841" cy="27085"/>
            </a:xfrm>
            <a:custGeom>
              <a:rect b="b" l="l" r="r" t="t"/>
              <a:pathLst>
                <a:path extrusionOk="0" h="1809" w="3596">
                  <a:moveTo>
                    <a:pt x="1787" y="0"/>
                  </a:moveTo>
                  <a:cubicBezTo>
                    <a:pt x="799" y="0"/>
                    <a:pt x="0" y="820"/>
                    <a:pt x="0" y="1808"/>
                  </a:cubicBezTo>
                  <a:lnTo>
                    <a:pt x="3596" y="1808"/>
                  </a:lnTo>
                  <a:cubicBezTo>
                    <a:pt x="3575" y="820"/>
                    <a:pt x="2776" y="0"/>
                    <a:pt x="178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29"/>
            <p:cNvSpPr/>
            <p:nvPr/>
          </p:nvSpPr>
          <p:spPr>
            <a:xfrm>
              <a:off x="3606187" y="3867401"/>
              <a:ext cx="159292" cy="25124"/>
            </a:xfrm>
            <a:custGeom>
              <a:rect b="b" l="l" r="r" t="t"/>
              <a:pathLst>
                <a:path extrusionOk="0" h="1678" w="10639">
                  <a:moveTo>
                    <a:pt x="4353" y="0"/>
                  </a:moveTo>
                  <a:cubicBezTo>
                    <a:pt x="3901" y="0"/>
                    <a:pt x="3449" y="195"/>
                    <a:pt x="3133" y="584"/>
                  </a:cubicBezTo>
                  <a:cubicBezTo>
                    <a:pt x="2954" y="836"/>
                    <a:pt x="2681" y="962"/>
                    <a:pt x="2410" y="962"/>
                  </a:cubicBezTo>
                  <a:cubicBezTo>
                    <a:pt x="2140" y="962"/>
                    <a:pt x="1872" y="836"/>
                    <a:pt x="1703" y="584"/>
                  </a:cubicBezTo>
                  <a:cubicBezTo>
                    <a:pt x="1388" y="226"/>
                    <a:pt x="947" y="16"/>
                    <a:pt x="484" y="16"/>
                  </a:cubicBezTo>
                  <a:cubicBezTo>
                    <a:pt x="477" y="16"/>
                    <a:pt x="471" y="16"/>
                    <a:pt x="464" y="16"/>
                  </a:cubicBezTo>
                  <a:cubicBezTo>
                    <a:pt x="1" y="16"/>
                    <a:pt x="7" y="731"/>
                    <a:pt x="484" y="731"/>
                  </a:cubicBezTo>
                  <a:cubicBezTo>
                    <a:pt x="757" y="731"/>
                    <a:pt x="1031" y="878"/>
                    <a:pt x="1199" y="1109"/>
                  </a:cubicBezTo>
                  <a:cubicBezTo>
                    <a:pt x="1514" y="1488"/>
                    <a:pt x="1966" y="1677"/>
                    <a:pt x="2418" y="1677"/>
                  </a:cubicBezTo>
                  <a:cubicBezTo>
                    <a:pt x="2870" y="1677"/>
                    <a:pt x="3322" y="1488"/>
                    <a:pt x="3638" y="1109"/>
                  </a:cubicBezTo>
                  <a:cubicBezTo>
                    <a:pt x="3806" y="857"/>
                    <a:pt x="4079" y="731"/>
                    <a:pt x="4353" y="731"/>
                  </a:cubicBezTo>
                  <a:cubicBezTo>
                    <a:pt x="4626" y="731"/>
                    <a:pt x="4899" y="857"/>
                    <a:pt x="5067" y="1109"/>
                  </a:cubicBezTo>
                  <a:cubicBezTo>
                    <a:pt x="5383" y="1488"/>
                    <a:pt x="5835" y="1677"/>
                    <a:pt x="6287" y="1677"/>
                  </a:cubicBezTo>
                  <a:cubicBezTo>
                    <a:pt x="6739" y="1677"/>
                    <a:pt x="7191" y="1488"/>
                    <a:pt x="7506" y="1109"/>
                  </a:cubicBezTo>
                  <a:cubicBezTo>
                    <a:pt x="7685" y="857"/>
                    <a:pt x="7958" y="731"/>
                    <a:pt x="8229" y="731"/>
                  </a:cubicBezTo>
                  <a:cubicBezTo>
                    <a:pt x="8500" y="731"/>
                    <a:pt x="8768" y="857"/>
                    <a:pt x="8936" y="1109"/>
                  </a:cubicBezTo>
                  <a:cubicBezTo>
                    <a:pt x="9251" y="1467"/>
                    <a:pt x="9693" y="1677"/>
                    <a:pt x="10176" y="1677"/>
                  </a:cubicBezTo>
                  <a:cubicBezTo>
                    <a:pt x="10639" y="1677"/>
                    <a:pt x="10639" y="962"/>
                    <a:pt x="10176" y="962"/>
                  </a:cubicBezTo>
                  <a:cubicBezTo>
                    <a:pt x="9882" y="962"/>
                    <a:pt x="9609" y="815"/>
                    <a:pt x="9461" y="584"/>
                  </a:cubicBezTo>
                  <a:cubicBezTo>
                    <a:pt x="9136" y="195"/>
                    <a:pt x="8678" y="0"/>
                    <a:pt x="8224" y="0"/>
                  </a:cubicBezTo>
                  <a:cubicBezTo>
                    <a:pt x="7769" y="0"/>
                    <a:pt x="7317" y="195"/>
                    <a:pt x="7002" y="584"/>
                  </a:cubicBezTo>
                  <a:cubicBezTo>
                    <a:pt x="6833" y="836"/>
                    <a:pt x="6565" y="962"/>
                    <a:pt x="6295" y="962"/>
                  </a:cubicBezTo>
                  <a:cubicBezTo>
                    <a:pt x="6024" y="962"/>
                    <a:pt x="5751" y="836"/>
                    <a:pt x="5572" y="584"/>
                  </a:cubicBezTo>
                  <a:cubicBezTo>
                    <a:pt x="5257" y="195"/>
                    <a:pt x="4805" y="0"/>
                    <a:pt x="435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29"/>
            <p:cNvSpPr/>
            <p:nvPr/>
          </p:nvSpPr>
          <p:spPr>
            <a:xfrm>
              <a:off x="3606187" y="3904159"/>
              <a:ext cx="159292" cy="25184"/>
            </a:xfrm>
            <a:custGeom>
              <a:rect b="b" l="l" r="r" t="t"/>
              <a:pathLst>
                <a:path extrusionOk="0" h="1682" w="10639">
                  <a:moveTo>
                    <a:pt x="484" y="0"/>
                  </a:moveTo>
                  <a:cubicBezTo>
                    <a:pt x="1" y="0"/>
                    <a:pt x="1" y="736"/>
                    <a:pt x="484" y="736"/>
                  </a:cubicBezTo>
                  <a:cubicBezTo>
                    <a:pt x="757" y="736"/>
                    <a:pt x="1031" y="883"/>
                    <a:pt x="1199" y="1093"/>
                  </a:cubicBezTo>
                  <a:cubicBezTo>
                    <a:pt x="1514" y="1482"/>
                    <a:pt x="1966" y="1677"/>
                    <a:pt x="2418" y="1677"/>
                  </a:cubicBezTo>
                  <a:cubicBezTo>
                    <a:pt x="2870" y="1677"/>
                    <a:pt x="3322" y="1482"/>
                    <a:pt x="3638" y="1093"/>
                  </a:cubicBezTo>
                  <a:cubicBezTo>
                    <a:pt x="3806" y="852"/>
                    <a:pt x="4079" y="731"/>
                    <a:pt x="4353" y="731"/>
                  </a:cubicBezTo>
                  <a:cubicBezTo>
                    <a:pt x="4626" y="731"/>
                    <a:pt x="4899" y="852"/>
                    <a:pt x="5067" y="1093"/>
                  </a:cubicBezTo>
                  <a:cubicBezTo>
                    <a:pt x="5383" y="1482"/>
                    <a:pt x="5835" y="1677"/>
                    <a:pt x="6287" y="1677"/>
                  </a:cubicBezTo>
                  <a:cubicBezTo>
                    <a:pt x="6739" y="1677"/>
                    <a:pt x="7191" y="1482"/>
                    <a:pt x="7506" y="1093"/>
                  </a:cubicBezTo>
                  <a:cubicBezTo>
                    <a:pt x="7685" y="852"/>
                    <a:pt x="7958" y="731"/>
                    <a:pt x="8229" y="731"/>
                  </a:cubicBezTo>
                  <a:cubicBezTo>
                    <a:pt x="8500" y="731"/>
                    <a:pt x="8768" y="852"/>
                    <a:pt x="8936" y="1093"/>
                  </a:cubicBezTo>
                  <a:cubicBezTo>
                    <a:pt x="9251" y="1472"/>
                    <a:pt x="9693" y="1682"/>
                    <a:pt x="10176" y="1682"/>
                  </a:cubicBezTo>
                  <a:cubicBezTo>
                    <a:pt x="10639" y="1682"/>
                    <a:pt x="10639" y="967"/>
                    <a:pt x="10176" y="967"/>
                  </a:cubicBezTo>
                  <a:cubicBezTo>
                    <a:pt x="9882" y="967"/>
                    <a:pt x="9609" y="820"/>
                    <a:pt x="9461" y="589"/>
                  </a:cubicBezTo>
                  <a:cubicBezTo>
                    <a:pt x="9136" y="200"/>
                    <a:pt x="8678" y="5"/>
                    <a:pt x="8224" y="5"/>
                  </a:cubicBezTo>
                  <a:cubicBezTo>
                    <a:pt x="7769" y="5"/>
                    <a:pt x="7317" y="200"/>
                    <a:pt x="7002" y="589"/>
                  </a:cubicBezTo>
                  <a:cubicBezTo>
                    <a:pt x="6833" y="841"/>
                    <a:pt x="6565" y="967"/>
                    <a:pt x="6295" y="967"/>
                  </a:cubicBezTo>
                  <a:cubicBezTo>
                    <a:pt x="6024" y="967"/>
                    <a:pt x="5751" y="841"/>
                    <a:pt x="5572" y="589"/>
                  </a:cubicBezTo>
                  <a:cubicBezTo>
                    <a:pt x="5257" y="200"/>
                    <a:pt x="4805" y="5"/>
                    <a:pt x="4353" y="5"/>
                  </a:cubicBezTo>
                  <a:cubicBezTo>
                    <a:pt x="3901" y="5"/>
                    <a:pt x="3449" y="200"/>
                    <a:pt x="3133" y="589"/>
                  </a:cubicBezTo>
                  <a:cubicBezTo>
                    <a:pt x="2954" y="841"/>
                    <a:pt x="2681" y="967"/>
                    <a:pt x="2410" y="967"/>
                  </a:cubicBezTo>
                  <a:cubicBezTo>
                    <a:pt x="2140" y="967"/>
                    <a:pt x="1872" y="841"/>
                    <a:pt x="1703" y="589"/>
                  </a:cubicBezTo>
                  <a:cubicBezTo>
                    <a:pt x="1388" y="231"/>
                    <a:pt x="947" y="21"/>
                    <a:pt x="48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29"/>
            <p:cNvSpPr/>
            <p:nvPr/>
          </p:nvSpPr>
          <p:spPr>
            <a:xfrm>
              <a:off x="3606187" y="3940976"/>
              <a:ext cx="159292" cy="25199"/>
            </a:xfrm>
            <a:custGeom>
              <a:rect b="b" l="l" r="r" t="t"/>
              <a:pathLst>
                <a:path extrusionOk="0" h="1683" w="10639">
                  <a:moveTo>
                    <a:pt x="484" y="1"/>
                  </a:moveTo>
                  <a:cubicBezTo>
                    <a:pt x="1" y="1"/>
                    <a:pt x="1" y="737"/>
                    <a:pt x="484" y="737"/>
                  </a:cubicBezTo>
                  <a:cubicBezTo>
                    <a:pt x="757" y="737"/>
                    <a:pt x="1031" y="884"/>
                    <a:pt x="1199" y="1094"/>
                  </a:cubicBezTo>
                  <a:cubicBezTo>
                    <a:pt x="1514" y="1483"/>
                    <a:pt x="1966" y="1678"/>
                    <a:pt x="2418" y="1678"/>
                  </a:cubicBezTo>
                  <a:cubicBezTo>
                    <a:pt x="2870" y="1678"/>
                    <a:pt x="3322" y="1483"/>
                    <a:pt x="3638" y="1094"/>
                  </a:cubicBezTo>
                  <a:cubicBezTo>
                    <a:pt x="3806" y="852"/>
                    <a:pt x="4079" y="732"/>
                    <a:pt x="4353" y="732"/>
                  </a:cubicBezTo>
                  <a:cubicBezTo>
                    <a:pt x="4626" y="732"/>
                    <a:pt x="4899" y="852"/>
                    <a:pt x="5067" y="1094"/>
                  </a:cubicBezTo>
                  <a:cubicBezTo>
                    <a:pt x="5383" y="1483"/>
                    <a:pt x="5835" y="1678"/>
                    <a:pt x="6287" y="1678"/>
                  </a:cubicBezTo>
                  <a:cubicBezTo>
                    <a:pt x="6739" y="1678"/>
                    <a:pt x="7191" y="1483"/>
                    <a:pt x="7506" y="1094"/>
                  </a:cubicBezTo>
                  <a:cubicBezTo>
                    <a:pt x="7685" y="852"/>
                    <a:pt x="7958" y="732"/>
                    <a:pt x="8229" y="732"/>
                  </a:cubicBezTo>
                  <a:cubicBezTo>
                    <a:pt x="8500" y="732"/>
                    <a:pt x="8768" y="852"/>
                    <a:pt x="8936" y="1094"/>
                  </a:cubicBezTo>
                  <a:cubicBezTo>
                    <a:pt x="9251" y="1473"/>
                    <a:pt x="9693" y="1683"/>
                    <a:pt x="10176" y="1683"/>
                  </a:cubicBezTo>
                  <a:cubicBezTo>
                    <a:pt x="10639" y="1683"/>
                    <a:pt x="10639" y="968"/>
                    <a:pt x="10176" y="968"/>
                  </a:cubicBezTo>
                  <a:cubicBezTo>
                    <a:pt x="9882" y="968"/>
                    <a:pt x="9609" y="821"/>
                    <a:pt x="9461" y="590"/>
                  </a:cubicBezTo>
                  <a:cubicBezTo>
                    <a:pt x="9136" y="201"/>
                    <a:pt x="8678" y="6"/>
                    <a:pt x="8224" y="6"/>
                  </a:cubicBezTo>
                  <a:cubicBezTo>
                    <a:pt x="7769" y="6"/>
                    <a:pt x="7317" y="201"/>
                    <a:pt x="7002" y="590"/>
                  </a:cubicBezTo>
                  <a:cubicBezTo>
                    <a:pt x="6833" y="842"/>
                    <a:pt x="6565" y="968"/>
                    <a:pt x="6295" y="968"/>
                  </a:cubicBezTo>
                  <a:cubicBezTo>
                    <a:pt x="6024" y="968"/>
                    <a:pt x="5751" y="842"/>
                    <a:pt x="5572" y="590"/>
                  </a:cubicBezTo>
                  <a:cubicBezTo>
                    <a:pt x="5257" y="201"/>
                    <a:pt x="4805" y="6"/>
                    <a:pt x="4353" y="6"/>
                  </a:cubicBezTo>
                  <a:cubicBezTo>
                    <a:pt x="3901" y="6"/>
                    <a:pt x="3449" y="201"/>
                    <a:pt x="3133" y="590"/>
                  </a:cubicBezTo>
                  <a:cubicBezTo>
                    <a:pt x="2954" y="842"/>
                    <a:pt x="2681" y="968"/>
                    <a:pt x="2410" y="968"/>
                  </a:cubicBezTo>
                  <a:cubicBezTo>
                    <a:pt x="2140" y="968"/>
                    <a:pt x="1872" y="842"/>
                    <a:pt x="1703" y="590"/>
                  </a:cubicBezTo>
                  <a:cubicBezTo>
                    <a:pt x="1388" y="232"/>
                    <a:pt x="947" y="22"/>
                    <a:pt x="48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29"/>
            <p:cNvSpPr/>
            <p:nvPr/>
          </p:nvSpPr>
          <p:spPr>
            <a:xfrm>
              <a:off x="3711639" y="3882434"/>
              <a:ext cx="147030" cy="147015"/>
            </a:xfrm>
            <a:custGeom>
              <a:rect b="b" l="l" r="r" t="t"/>
              <a:pathLst>
                <a:path extrusionOk="0" h="9819" w="9820">
                  <a:moveTo>
                    <a:pt x="9819" y="0"/>
                  </a:moveTo>
                  <a:cubicBezTo>
                    <a:pt x="6665" y="169"/>
                    <a:pt x="3953" y="1220"/>
                    <a:pt x="1977" y="3196"/>
                  </a:cubicBezTo>
                  <a:cubicBezTo>
                    <a:pt x="1" y="5193"/>
                    <a:pt x="421" y="6434"/>
                    <a:pt x="232" y="9587"/>
                  </a:cubicBezTo>
                  <a:cubicBezTo>
                    <a:pt x="3407" y="9398"/>
                    <a:pt x="4647" y="9819"/>
                    <a:pt x="6623" y="7842"/>
                  </a:cubicBezTo>
                  <a:cubicBezTo>
                    <a:pt x="7107" y="7359"/>
                    <a:pt x="7548" y="6812"/>
                    <a:pt x="7927" y="6245"/>
                  </a:cubicBezTo>
                  <a:lnTo>
                    <a:pt x="6203" y="5950"/>
                  </a:lnTo>
                  <a:lnTo>
                    <a:pt x="6224" y="5929"/>
                  </a:lnTo>
                  <a:cubicBezTo>
                    <a:pt x="8326" y="4668"/>
                    <a:pt x="9672" y="2460"/>
                    <a:pt x="9819" y="42"/>
                  </a:cubicBezTo>
                  <a:lnTo>
                    <a:pt x="981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29"/>
            <p:cNvSpPr/>
            <p:nvPr/>
          </p:nvSpPr>
          <p:spPr>
            <a:xfrm>
              <a:off x="3682996" y="3930915"/>
              <a:ext cx="127191" cy="127176"/>
            </a:xfrm>
            <a:custGeom>
              <a:rect b="b" l="l" r="r" t="t"/>
              <a:pathLst>
                <a:path extrusionOk="0" h="8494" w="8495">
                  <a:moveTo>
                    <a:pt x="8494" y="0"/>
                  </a:moveTo>
                  <a:lnTo>
                    <a:pt x="8494" y="0"/>
                  </a:lnTo>
                  <a:cubicBezTo>
                    <a:pt x="4983" y="2061"/>
                    <a:pt x="2061" y="4983"/>
                    <a:pt x="0" y="8494"/>
                  </a:cubicBezTo>
                  <a:cubicBezTo>
                    <a:pt x="3512" y="6434"/>
                    <a:pt x="6434" y="3511"/>
                    <a:pt x="849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5" name="Google Shape;345;p29"/>
          <p:cNvGrpSpPr/>
          <p:nvPr/>
        </p:nvGrpSpPr>
        <p:grpSpPr>
          <a:xfrm>
            <a:off x="4339516" y="1578390"/>
            <a:ext cx="464967" cy="714618"/>
            <a:chOff x="3131170" y="3816884"/>
            <a:chExt cx="220051" cy="338169"/>
          </a:xfrm>
        </p:grpSpPr>
        <p:sp>
          <p:nvSpPr>
            <p:cNvPr id="346" name="Google Shape;346;p29"/>
            <p:cNvSpPr/>
            <p:nvPr/>
          </p:nvSpPr>
          <p:spPr>
            <a:xfrm>
              <a:off x="3131170" y="3816884"/>
              <a:ext cx="220051" cy="258530"/>
            </a:xfrm>
            <a:custGeom>
              <a:rect b="b" l="l" r="r" t="t"/>
              <a:pathLst>
                <a:path extrusionOk="0" h="17267" w="14697">
                  <a:moveTo>
                    <a:pt x="7357" y="0"/>
                  </a:moveTo>
                  <a:cubicBezTo>
                    <a:pt x="7233" y="0"/>
                    <a:pt x="7107" y="58"/>
                    <a:pt x="7023" y="173"/>
                  </a:cubicBezTo>
                  <a:lnTo>
                    <a:pt x="295" y="10055"/>
                  </a:lnTo>
                  <a:cubicBezTo>
                    <a:pt x="1" y="10496"/>
                    <a:pt x="43" y="11085"/>
                    <a:pt x="421" y="11464"/>
                  </a:cubicBezTo>
                  <a:lnTo>
                    <a:pt x="3638" y="14701"/>
                  </a:lnTo>
                  <a:cubicBezTo>
                    <a:pt x="3827" y="14912"/>
                    <a:pt x="3932" y="15164"/>
                    <a:pt x="3932" y="15437"/>
                  </a:cubicBezTo>
                  <a:lnTo>
                    <a:pt x="3932" y="17266"/>
                  </a:lnTo>
                  <a:lnTo>
                    <a:pt x="10765" y="17266"/>
                  </a:lnTo>
                  <a:lnTo>
                    <a:pt x="10765" y="15437"/>
                  </a:lnTo>
                  <a:cubicBezTo>
                    <a:pt x="10765" y="15164"/>
                    <a:pt x="10870" y="14912"/>
                    <a:pt x="11060" y="14701"/>
                  </a:cubicBezTo>
                  <a:lnTo>
                    <a:pt x="14276" y="11464"/>
                  </a:lnTo>
                  <a:cubicBezTo>
                    <a:pt x="14655" y="11085"/>
                    <a:pt x="14697" y="10496"/>
                    <a:pt x="14402" y="10055"/>
                  </a:cubicBezTo>
                  <a:lnTo>
                    <a:pt x="7675" y="173"/>
                  </a:lnTo>
                  <a:cubicBezTo>
                    <a:pt x="7601" y="58"/>
                    <a:pt x="7480" y="0"/>
                    <a:pt x="735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29"/>
            <p:cNvSpPr/>
            <p:nvPr/>
          </p:nvSpPr>
          <p:spPr>
            <a:xfrm>
              <a:off x="3131170" y="3816884"/>
              <a:ext cx="118373" cy="258530"/>
            </a:xfrm>
            <a:custGeom>
              <a:rect b="b" l="l" r="r" t="t"/>
              <a:pathLst>
                <a:path extrusionOk="0" h="17267" w="7906">
                  <a:moveTo>
                    <a:pt x="7357" y="0"/>
                  </a:moveTo>
                  <a:cubicBezTo>
                    <a:pt x="7233" y="0"/>
                    <a:pt x="7107" y="58"/>
                    <a:pt x="7023" y="173"/>
                  </a:cubicBezTo>
                  <a:lnTo>
                    <a:pt x="295" y="10055"/>
                  </a:lnTo>
                  <a:cubicBezTo>
                    <a:pt x="1" y="10496"/>
                    <a:pt x="43" y="11085"/>
                    <a:pt x="421" y="11464"/>
                  </a:cubicBezTo>
                  <a:lnTo>
                    <a:pt x="3638" y="14701"/>
                  </a:lnTo>
                  <a:cubicBezTo>
                    <a:pt x="3827" y="14912"/>
                    <a:pt x="3932" y="15164"/>
                    <a:pt x="3932" y="15437"/>
                  </a:cubicBezTo>
                  <a:lnTo>
                    <a:pt x="3932" y="17266"/>
                  </a:lnTo>
                  <a:lnTo>
                    <a:pt x="5026" y="17266"/>
                  </a:lnTo>
                  <a:lnTo>
                    <a:pt x="5026" y="15437"/>
                  </a:lnTo>
                  <a:cubicBezTo>
                    <a:pt x="5026" y="15164"/>
                    <a:pt x="4921" y="14912"/>
                    <a:pt x="4731" y="14701"/>
                  </a:cubicBezTo>
                  <a:lnTo>
                    <a:pt x="1515" y="11464"/>
                  </a:lnTo>
                  <a:cubicBezTo>
                    <a:pt x="1157" y="11085"/>
                    <a:pt x="1094" y="10496"/>
                    <a:pt x="1388" y="10055"/>
                  </a:cubicBezTo>
                  <a:lnTo>
                    <a:pt x="7906" y="510"/>
                  </a:lnTo>
                  <a:lnTo>
                    <a:pt x="7675" y="173"/>
                  </a:lnTo>
                  <a:cubicBezTo>
                    <a:pt x="7601" y="58"/>
                    <a:pt x="7480" y="0"/>
                    <a:pt x="735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29"/>
            <p:cNvSpPr/>
            <p:nvPr/>
          </p:nvSpPr>
          <p:spPr>
            <a:xfrm>
              <a:off x="3235049" y="3816884"/>
              <a:ext cx="12292" cy="179041"/>
            </a:xfrm>
            <a:custGeom>
              <a:rect b="b" l="l" r="r" t="t"/>
              <a:pathLst>
                <a:path extrusionOk="0" h="11958" w="821">
                  <a:moveTo>
                    <a:pt x="419" y="0"/>
                  </a:moveTo>
                  <a:cubicBezTo>
                    <a:pt x="295" y="0"/>
                    <a:pt x="169" y="58"/>
                    <a:pt x="85" y="173"/>
                  </a:cubicBezTo>
                  <a:lnTo>
                    <a:pt x="1" y="321"/>
                  </a:lnTo>
                  <a:lnTo>
                    <a:pt x="1" y="11548"/>
                  </a:lnTo>
                  <a:cubicBezTo>
                    <a:pt x="1" y="11821"/>
                    <a:pt x="206" y="11958"/>
                    <a:pt x="411" y="11958"/>
                  </a:cubicBezTo>
                  <a:cubicBezTo>
                    <a:pt x="616" y="11958"/>
                    <a:pt x="821" y="11821"/>
                    <a:pt x="821" y="11548"/>
                  </a:cubicBezTo>
                  <a:lnTo>
                    <a:pt x="821" y="321"/>
                  </a:lnTo>
                  <a:lnTo>
                    <a:pt x="737" y="173"/>
                  </a:lnTo>
                  <a:cubicBezTo>
                    <a:pt x="663" y="58"/>
                    <a:pt x="542" y="0"/>
                    <a:pt x="41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29"/>
            <p:cNvSpPr/>
            <p:nvPr/>
          </p:nvSpPr>
          <p:spPr>
            <a:xfrm>
              <a:off x="3212396" y="3974350"/>
              <a:ext cx="57929" cy="30858"/>
            </a:xfrm>
            <a:custGeom>
              <a:rect b="b" l="l" r="r" t="t"/>
              <a:pathLst>
                <a:path extrusionOk="0" h="2061" w="3869">
                  <a:moveTo>
                    <a:pt x="1367" y="0"/>
                  </a:moveTo>
                  <a:cubicBezTo>
                    <a:pt x="0" y="0"/>
                    <a:pt x="0" y="2061"/>
                    <a:pt x="1367" y="2061"/>
                  </a:cubicBezTo>
                  <a:lnTo>
                    <a:pt x="2502" y="2061"/>
                  </a:lnTo>
                  <a:cubicBezTo>
                    <a:pt x="3869" y="2061"/>
                    <a:pt x="3869" y="0"/>
                    <a:pt x="250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29"/>
            <p:cNvSpPr/>
            <p:nvPr/>
          </p:nvSpPr>
          <p:spPr>
            <a:xfrm>
              <a:off x="3213339" y="3981597"/>
              <a:ext cx="56042" cy="23612"/>
            </a:xfrm>
            <a:custGeom>
              <a:rect b="b" l="l" r="r" t="t"/>
              <a:pathLst>
                <a:path extrusionOk="0" h="1577" w="3743">
                  <a:moveTo>
                    <a:pt x="442" y="0"/>
                  </a:moveTo>
                  <a:lnTo>
                    <a:pt x="442" y="0"/>
                  </a:lnTo>
                  <a:cubicBezTo>
                    <a:pt x="0" y="694"/>
                    <a:pt x="484" y="1577"/>
                    <a:pt x="1304" y="1577"/>
                  </a:cubicBezTo>
                  <a:lnTo>
                    <a:pt x="2439" y="1577"/>
                  </a:lnTo>
                  <a:cubicBezTo>
                    <a:pt x="3238" y="1577"/>
                    <a:pt x="3742" y="694"/>
                    <a:pt x="3301" y="0"/>
                  </a:cubicBezTo>
                  <a:lnTo>
                    <a:pt x="3301" y="0"/>
                  </a:lnTo>
                  <a:cubicBezTo>
                    <a:pt x="3112" y="294"/>
                    <a:pt x="2775" y="484"/>
                    <a:pt x="2439" y="484"/>
                  </a:cubicBezTo>
                  <a:lnTo>
                    <a:pt x="1304" y="484"/>
                  </a:lnTo>
                  <a:cubicBezTo>
                    <a:pt x="946" y="484"/>
                    <a:pt x="610" y="294"/>
                    <a:pt x="44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29"/>
            <p:cNvSpPr/>
            <p:nvPr/>
          </p:nvSpPr>
          <p:spPr>
            <a:xfrm>
              <a:off x="3199804" y="4118834"/>
              <a:ext cx="83112" cy="36218"/>
            </a:xfrm>
            <a:custGeom>
              <a:rect b="b" l="l" r="r" t="t"/>
              <a:pathLst>
                <a:path extrusionOk="0" h="2419" w="5551">
                  <a:moveTo>
                    <a:pt x="0" y="1"/>
                  </a:moveTo>
                  <a:lnTo>
                    <a:pt x="0" y="1830"/>
                  </a:lnTo>
                  <a:cubicBezTo>
                    <a:pt x="0" y="2145"/>
                    <a:pt x="252" y="2418"/>
                    <a:pt x="589" y="2418"/>
                  </a:cubicBezTo>
                  <a:lnTo>
                    <a:pt x="4962" y="2418"/>
                  </a:lnTo>
                  <a:cubicBezTo>
                    <a:pt x="5277" y="2418"/>
                    <a:pt x="5551" y="2145"/>
                    <a:pt x="5551" y="1830"/>
                  </a:cubicBezTo>
                  <a:lnTo>
                    <a:pt x="555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29"/>
            <p:cNvSpPr/>
            <p:nvPr/>
          </p:nvSpPr>
          <p:spPr>
            <a:xfrm>
              <a:off x="3199804" y="4118834"/>
              <a:ext cx="25199" cy="36218"/>
            </a:xfrm>
            <a:custGeom>
              <a:rect b="b" l="l" r="r" t="t"/>
              <a:pathLst>
                <a:path extrusionOk="0" h="2419" w="1683">
                  <a:moveTo>
                    <a:pt x="0" y="1"/>
                  </a:moveTo>
                  <a:lnTo>
                    <a:pt x="0" y="1830"/>
                  </a:lnTo>
                  <a:cubicBezTo>
                    <a:pt x="0" y="2145"/>
                    <a:pt x="252" y="2418"/>
                    <a:pt x="589" y="2418"/>
                  </a:cubicBezTo>
                  <a:lnTo>
                    <a:pt x="1682" y="2418"/>
                  </a:lnTo>
                  <a:cubicBezTo>
                    <a:pt x="1346" y="2418"/>
                    <a:pt x="1072" y="2145"/>
                    <a:pt x="1093" y="1830"/>
                  </a:cubicBezTo>
                  <a:lnTo>
                    <a:pt x="1093"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29"/>
            <p:cNvSpPr/>
            <p:nvPr/>
          </p:nvSpPr>
          <p:spPr>
            <a:xfrm>
              <a:off x="3176192" y="4074770"/>
              <a:ext cx="130021" cy="44708"/>
            </a:xfrm>
            <a:custGeom>
              <a:rect b="b" l="l" r="r" t="t"/>
              <a:pathLst>
                <a:path extrusionOk="0" h="2986" w="8684">
                  <a:moveTo>
                    <a:pt x="652" y="0"/>
                  </a:moveTo>
                  <a:cubicBezTo>
                    <a:pt x="295" y="0"/>
                    <a:pt x="0" y="295"/>
                    <a:pt x="0" y="652"/>
                  </a:cubicBezTo>
                  <a:lnTo>
                    <a:pt x="0" y="2334"/>
                  </a:lnTo>
                  <a:cubicBezTo>
                    <a:pt x="0" y="2691"/>
                    <a:pt x="295" y="2986"/>
                    <a:pt x="652" y="2986"/>
                  </a:cubicBezTo>
                  <a:lnTo>
                    <a:pt x="8011" y="2986"/>
                  </a:lnTo>
                  <a:cubicBezTo>
                    <a:pt x="8389" y="2986"/>
                    <a:pt x="8683" y="2691"/>
                    <a:pt x="8683" y="2334"/>
                  </a:cubicBezTo>
                  <a:lnTo>
                    <a:pt x="8683" y="673"/>
                  </a:lnTo>
                  <a:cubicBezTo>
                    <a:pt x="8683" y="295"/>
                    <a:pt x="8389" y="0"/>
                    <a:pt x="801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29"/>
            <p:cNvSpPr/>
            <p:nvPr/>
          </p:nvSpPr>
          <p:spPr>
            <a:xfrm>
              <a:off x="3176192" y="4093336"/>
              <a:ext cx="130021" cy="26142"/>
            </a:xfrm>
            <a:custGeom>
              <a:rect b="b" l="l" r="r" t="t"/>
              <a:pathLst>
                <a:path extrusionOk="0" h="1746" w="8684">
                  <a:moveTo>
                    <a:pt x="0" y="1"/>
                  </a:moveTo>
                  <a:lnTo>
                    <a:pt x="0" y="1094"/>
                  </a:lnTo>
                  <a:cubicBezTo>
                    <a:pt x="0" y="1451"/>
                    <a:pt x="295" y="1746"/>
                    <a:pt x="652" y="1746"/>
                  </a:cubicBezTo>
                  <a:lnTo>
                    <a:pt x="8011" y="1746"/>
                  </a:lnTo>
                  <a:cubicBezTo>
                    <a:pt x="8389" y="1746"/>
                    <a:pt x="8683" y="1451"/>
                    <a:pt x="8683" y="1094"/>
                  </a:cubicBezTo>
                  <a:lnTo>
                    <a:pt x="8683" y="1"/>
                  </a:lnTo>
                  <a:cubicBezTo>
                    <a:pt x="8683" y="358"/>
                    <a:pt x="8389" y="652"/>
                    <a:pt x="8011" y="652"/>
                  </a:cubicBezTo>
                  <a:lnTo>
                    <a:pt x="652" y="652"/>
                  </a:lnTo>
                  <a:cubicBezTo>
                    <a:pt x="295" y="652"/>
                    <a:pt x="0" y="358"/>
                    <a:pt x="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5" name="Google Shape;355;p29"/>
          <p:cNvGrpSpPr/>
          <p:nvPr/>
        </p:nvGrpSpPr>
        <p:grpSpPr>
          <a:xfrm>
            <a:off x="6936368" y="1615960"/>
            <a:ext cx="788664" cy="639477"/>
            <a:chOff x="3952456" y="1524280"/>
            <a:chExt cx="370195" cy="300154"/>
          </a:xfrm>
        </p:grpSpPr>
        <p:sp>
          <p:nvSpPr>
            <p:cNvPr id="356" name="Google Shape;356;p29"/>
            <p:cNvSpPr/>
            <p:nvPr/>
          </p:nvSpPr>
          <p:spPr>
            <a:xfrm>
              <a:off x="3952456" y="1550482"/>
              <a:ext cx="370195" cy="248064"/>
            </a:xfrm>
            <a:custGeom>
              <a:rect b="b" l="l" r="r" t="t"/>
              <a:pathLst>
                <a:path extrusionOk="0" h="16568" w="24725">
                  <a:moveTo>
                    <a:pt x="484" y="1"/>
                  </a:moveTo>
                  <a:cubicBezTo>
                    <a:pt x="211" y="1"/>
                    <a:pt x="0" y="232"/>
                    <a:pt x="0" y="505"/>
                  </a:cubicBezTo>
                  <a:lnTo>
                    <a:pt x="0" y="16063"/>
                  </a:lnTo>
                  <a:cubicBezTo>
                    <a:pt x="0" y="16337"/>
                    <a:pt x="211" y="16568"/>
                    <a:pt x="484" y="16568"/>
                  </a:cubicBezTo>
                  <a:lnTo>
                    <a:pt x="24241" y="16568"/>
                  </a:lnTo>
                  <a:cubicBezTo>
                    <a:pt x="24515" y="16568"/>
                    <a:pt x="24725" y="16337"/>
                    <a:pt x="24725" y="16063"/>
                  </a:cubicBezTo>
                  <a:lnTo>
                    <a:pt x="24725" y="15138"/>
                  </a:lnTo>
                  <a:lnTo>
                    <a:pt x="24725" y="505"/>
                  </a:lnTo>
                  <a:cubicBezTo>
                    <a:pt x="24725" y="232"/>
                    <a:pt x="24515" y="1"/>
                    <a:pt x="2424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29"/>
            <p:cNvSpPr/>
            <p:nvPr/>
          </p:nvSpPr>
          <p:spPr>
            <a:xfrm>
              <a:off x="3977955" y="1550482"/>
              <a:ext cx="344697" cy="226669"/>
            </a:xfrm>
            <a:custGeom>
              <a:rect b="b" l="l" r="r" t="t"/>
              <a:pathLst>
                <a:path extrusionOk="0" h="15139" w="23022">
                  <a:moveTo>
                    <a:pt x="21" y="1"/>
                  </a:moveTo>
                  <a:lnTo>
                    <a:pt x="21" y="14634"/>
                  </a:lnTo>
                  <a:cubicBezTo>
                    <a:pt x="0" y="14907"/>
                    <a:pt x="232" y="15138"/>
                    <a:pt x="505" y="15138"/>
                  </a:cubicBezTo>
                  <a:lnTo>
                    <a:pt x="23022" y="15138"/>
                  </a:lnTo>
                  <a:lnTo>
                    <a:pt x="23022" y="505"/>
                  </a:lnTo>
                  <a:cubicBezTo>
                    <a:pt x="23022" y="232"/>
                    <a:pt x="22812" y="1"/>
                    <a:pt x="2253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29"/>
            <p:cNvSpPr/>
            <p:nvPr/>
          </p:nvSpPr>
          <p:spPr>
            <a:xfrm>
              <a:off x="3990232" y="1524280"/>
              <a:ext cx="294644" cy="251613"/>
            </a:xfrm>
            <a:custGeom>
              <a:rect b="b" l="l" r="r" t="t"/>
              <a:pathLst>
                <a:path extrusionOk="0" h="16805" w="19679">
                  <a:moveTo>
                    <a:pt x="4933" y="0"/>
                  </a:moveTo>
                  <a:cubicBezTo>
                    <a:pt x="3281" y="0"/>
                    <a:pt x="1628" y="347"/>
                    <a:pt x="84" y="1036"/>
                  </a:cubicBezTo>
                  <a:cubicBezTo>
                    <a:pt x="42" y="1057"/>
                    <a:pt x="0" y="1099"/>
                    <a:pt x="0" y="1141"/>
                  </a:cubicBezTo>
                  <a:lnTo>
                    <a:pt x="0" y="16615"/>
                  </a:lnTo>
                  <a:cubicBezTo>
                    <a:pt x="0" y="16688"/>
                    <a:pt x="79" y="16745"/>
                    <a:pt x="142" y="16745"/>
                  </a:cubicBezTo>
                  <a:cubicBezTo>
                    <a:pt x="151" y="16745"/>
                    <a:pt x="160" y="16744"/>
                    <a:pt x="168" y="16741"/>
                  </a:cubicBezTo>
                  <a:cubicBezTo>
                    <a:pt x="1684" y="16071"/>
                    <a:pt x="3301" y="15739"/>
                    <a:pt x="4918" y="15739"/>
                  </a:cubicBezTo>
                  <a:cubicBezTo>
                    <a:pt x="6597" y="15739"/>
                    <a:pt x="8276" y="16097"/>
                    <a:pt x="9840" y="16804"/>
                  </a:cubicBezTo>
                  <a:cubicBezTo>
                    <a:pt x="11404" y="16097"/>
                    <a:pt x="13082" y="15739"/>
                    <a:pt x="14762" y="15739"/>
                  </a:cubicBezTo>
                  <a:cubicBezTo>
                    <a:pt x="16378" y="15739"/>
                    <a:pt x="17995" y="16071"/>
                    <a:pt x="19511" y="16741"/>
                  </a:cubicBezTo>
                  <a:cubicBezTo>
                    <a:pt x="19519" y="16744"/>
                    <a:pt x="19528" y="16745"/>
                    <a:pt x="19537" y="16745"/>
                  </a:cubicBezTo>
                  <a:cubicBezTo>
                    <a:pt x="19600" y="16745"/>
                    <a:pt x="19679" y="16688"/>
                    <a:pt x="19679" y="16615"/>
                  </a:cubicBezTo>
                  <a:lnTo>
                    <a:pt x="19679" y="1141"/>
                  </a:lnTo>
                  <a:cubicBezTo>
                    <a:pt x="19679" y="1099"/>
                    <a:pt x="19637" y="1057"/>
                    <a:pt x="19595" y="1036"/>
                  </a:cubicBezTo>
                  <a:cubicBezTo>
                    <a:pt x="18051" y="347"/>
                    <a:pt x="16398" y="0"/>
                    <a:pt x="14747" y="0"/>
                  </a:cubicBezTo>
                  <a:cubicBezTo>
                    <a:pt x="13071" y="0"/>
                    <a:pt x="11396" y="358"/>
                    <a:pt x="9840" y="1078"/>
                  </a:cubicBezTo>
                  <a:cubicBezTo>
                    <a:pt x="8283" y="358"/>
                    <a:pt x="6609" y="0"/>
                    <a:pt x="493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29"/>
            <p:cNvSpPr/>
            <p:nvPr/>
          </p:nvSpPr>
          <p:spPr>
            <a:xfrm>
              <a:off x="4003138" y="1524430"/>
              <a:ext cx="281738" cy="230367"/>
            </a:xfrm>
            <a:custGeom>
              <a:rect b="b" l="l" r="r" t="t"/>
              <a:pathLst>
                <a:path extrusionOk="0" h="15386" w="18817">
                  <a:moveTo>
                    <a:pt x="13885" y="1"/>
                  </a:moveTo>
                  <a:cubicBezTo>
                    <a:pt x="12209" y="1"/>
                    <a:pt x="10534" y="358"/>
                    <a:pt x="8978" y="1068"/>
                  </a:cubicBezTo>
                  <a:cubicBezTo>
                    <a:pt x="7423" y="360"/>
                    <a:pt x="5747" y="5"/>
                    <a:pt x="4069" y="5"/>
                  </a:cubicBezTo>
                  <a:cubicBezTo>
                    <a:pt x="2706" y="5"/>
                    <a:pt x="1343" y="239"/>
                    <a:pt x="42" y="711"/>
                  </a:cubicBezTo>
                  <a:lnTo>
                    <a:pt x="0" y="711"/>
                  </a:lnTo>
                  <a:lnTo>
                    <a:pt x="0" y="15196"/>
                  </a:lnTo>
                  <a:cubicBezTo>
                    <a:pt x="0" y="15262"/>
                    <a:pt x="51" y="15315"/>
                    <a:pt x="114" y="15315"/>
                  </a:cubicBezTo>
                  <a:cubicBezTo>
                    <a:pt x="132" y="15315"/>
                    <a:pt x="150" y="15311"/>
                    <a:pt x="168" y="15301"/>
                  </a:cubicBezTo>
                  <a:cubicBezTo>
                    <a:pt x="1858" y="14556"/>
                    <a:pt x="3381" y="14304"/>
                    <a:pt x="4666" y="14304"/>
                  </a:cubicBezTo>
                  <a:cubicBezTo>
                    <a:pt x="7332" y="14304"/>
                    <a:pt x="8978" y="15386"/>
                    <a:pt x="8978" y="15386"/>
                  </a:cubicBezTo>
                  <a:cubicBezTo>
                    <a:pt x="10765" y="14671"/>
                    <a:pt x="12657" y="14313"/>
                    <a:pt x="14570" y="14313"/>
                  </a:cubicBezTo>
                  <a:cubicBezTo>
                    <a:pt x="14626" y="14313"/>
                    <a:pt x="14682" y="14312"/>
                    <a:pt x="14738" y="14312"/>
                  </a:cubicBezTo>
                  <a:cubicBezTo>
                    <a:pt x="16131" y="14312"/>
                    <a:pt x="17503" y="14563"/>
                    <a:pt x="18817" y="15028"/>
                  </a:cubicBezTo>
                  <a:lnTo>
                    <a:pt x="18817" y="1131"/>
                  </a:lnTo>
                  <a:cubicBezTo>
                    <a:pt x="18817" y="1089"/>
                    <a:pt x="18775" y="1047"/>
                    <a:pt x="18733" y="1047"/>
                  </a:cubicBezTo>
                  <a:cubicBezTo>
                    <a:pt x="17189" y="348"/>
                    <a:pt x="15536" y="1"/>
                    <a:pt x="1388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29"/>
            <p:cNvSpPr/>
            <p:nvPr/>
          </p:nvSpPr>
          <p:spPr>
            <a:xfrm>
              <a:off x="4137547" y="1524280"/>
              <a:ext cx="147329" cy="230517"/>
            </a:xfrm>
            <a:custGeom>
              <a:rect b="b" l="l" r="r" t="t"/>
              <a:pathLst>
                <a:path extrusionOk="0" h="15396" w="9840">
                  <a:moveTo>
                    <a:pt x="4908" y="0"/>
                  </a:moveTo>
                  <a:cubicBezTo>
                    <a:pt x="3232" y="0"/>
                    <a:pt x="1557" y="358"/>
                    <a:pt x="1" y="1078"/>
                  </a:cubicBezTo>
                  <a:lnTo>
                    <a:pt x="1" y="15396"/>
                  </a:lnTo>
                  <a:cubicBezTo>
                    <a:pt x="1788" y="14681"/>
                    <a:pt x="3680" y="14323"/>
                    <a:pt x="5593" y="14323"/>
                  </a:cubicBezTo>
                  <a:cubicBezTo>
                    <a:pt x="5649" y="14323"/>
                    <a:pt x="5705" y="14322"/>
                    <a:pt x="5761" y="14322"/>
                  </a:cubicBezTo>
                  <a:cubicBezTo>
                    <a:pt x="7154" y="14322"/>
                    <a:pt x="8526" y="14573"/>
                    <a:pt x="9840" y="15038"/>
                  </a:cubicBezTo>
                  <a:lnTo>
                    <a:pt x="9840" y="1141"/>
                  </a:lnTo>
                  <a:cubicBezTo>
                    <a:pt x="9840" y="1099"/>
                    <a:pt x="9798" y="1057"/>
                    <a:pt x="9756" y="1036"/>
                  </a:cubicBezTo>
                  <a:cubicBezTo>
                    <a:pt x="8212" y="347"/>
                    <a:pt x="6559" y="0"/>
                    <a:pt x="490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29"/>
            <p:cNvSpPr/>
            <p:nvPr/>
          </p:nvSpPr>
          <p:spPr>
            <a:xfrm>
              <a:off x="4137547" y="1766430"/>
              <a:ext cx="25828" cy="58003"/>
            </a:xfrm>
            <a:custGeom>
              <a:rect b="b" l="l" r="r" t="t"/>
              <a:pathLst>
                <a:path extrusionOk="0" h="3874" w="1725">
                  <a:moveTo>
                    <a:pt x="1725" y="0"/>
                  </a:moveTo>
                  <a:cubicBezTo>
                    <a:pt x="1136" y="148"/>
                    <a:pt x="547" y="379"/>
                    <a:pt x="1" y="631"/>
                  </a:cubicBezTo>
                  <a:lnTo>
                    <a:pt x="1" y="3743"/>
                  </a:lnTo>
                  <a:cubicBezTo>
                    <a:pt x="1" y="3819"/>
                    <a:pt x="67" y="3873"/>
                    <a:pt x="127" y="3873"/>
                  </a:cubicBezTo>
                  <a:cubicBezTo>
                    <a:pt x="150" y="3873"/>
                    <a:pt x="172" y="3865"/>
                    <a:pt x="190" y="3848"/>
                  </a:cubicBezTo>
                  <a:lnTo>
                    <a:pt x="799" y="3364"/>
                  </a:lnTo>
                  <a:cubicBezTo>
                    <a:pt x="821" y="3343"/>
                    <a:pt x="847" y="3333"/>
                    <a:pt x="876" y="3333"/>
                  </a:cubicBezTo>
                  <a:cubicBezTo>
                    <a:pt x="905" y="3333"/>
                    <a:pt x="936" y="3343"/>
                    <a:pt x="968" y="3364"/>
                  </a:cubicBezTo>
                  <a:lnTo>
                    <a:pt x="1514" y="3827"/>
                  </a:lnTo>
                  <a:cubicBezTo>
                    <a:pt x="1541" y="3847"/>
                    <a:pt x="1573" y="3857"/>
                    <a:pt x="1603" y="3857"/>
                  </a:cubicBezTo>
                  <a:cubicBezTo>
                    <a:pt x="1666" y="3857"/>
                    <a:pt x="1725" y="3814"/>
                    <a:pt x="1725" y="3743"/>
                  </a:cubicBezTo>
                  <a:lnTo>
                    <a:pt x="172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30"/>
          <p:cNvSpPr txBox="1"/>
          <p:nvPr>
            <p:ph type="title"/>
          </p:nvPr>
        </p:nvSpPr>
        <p:spPr>
          <a:xfrm>
            <a:off x="714125" y="543950"/>
            <a:ext cx="7716000" cy="368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Pre-Reading </a:t>
            </a:r>
            <a:r>
              <a:rPr lang="en"/>
              <a:t>Discussion</a:t>
            </a:r>
            <a:r>
              <a:rPr lang="en"/>
              <a:t> Questions</a:t>
            </a:r>
            <a:endParaRPr/>
          </a:p>
        </p:txBody>
      </p:sp>
      <p:sp>
        <p:nvSpPr>
          <p:cNvPr id="367" name="Google Shape;367;p30"/>
          <p:cNvSpPr txBox="1"/>
          <p:nvPr>
            <p:ph idx="1" type="body"/>
          </p:nvPr>
        </p:nvSpPr>
        <p:spPr>
          <a:xfrm>
            <a:off x="714000" y="1064375"/>
            <a:ext cx="7716000" cy="3213600"/>
          </a:xfrm>
          <a:prstGeom prst="rect">
            <a:avLst/>
          </a:prstGeom>
        </p:spPr>
        <p:txBody>
          <a:bodyPr anchorCtr="0" anchor="t" bIns="91425" lIns="91425" spcFirstLastPara="1" rIns="91425" wrap="square" tIns="91425">
            <a:noAutofit/>
          </a:bodyPr>
          <a:lstStyle/>
          <a:p>
            <a:pPr indent="-368300" lvl="0" marL="457200" rtl="0" algn="l">
              <a:spcBef>
                <a:spcPts val="0"/>
              </a:spcBef>
              <a:spcAft>
                <a:spcPts val="0"/>
              </a:spcAft>
              <a:buSzPts val="2200"/>
              <a:buAutoNum type="arabicPeriod"/>
            </a:pPr>
            <a:r>
              <a:rPr lang="en" sz="2200"/>
              <a:t>Has anyone ever gotten their hair cut by a family </a:t>
            </a:r>
            <a:r>
              <a:rPr lang="en" sz="2200"/>
              <a:t>member</a:t>
            </a:r>
            <a:r>
              <a:rPr lang="en" sz="2200"/>
              <a:t>? </a:t>
            </a:r>
            <a:endParaRPr sz="2200"/>
          </a:p>
          <a:p>
            <a:pPr indent="-368300" lvl="0" marL="457200" rtl="0" algn="l">
              <a:spcBef>
                <a:spcPts val="0"/>
              </a:spcBef>
              <a:spcAft>
                <a:spcPts val="0"/>
              </a:spcAft>
              <a:buSzPts val="2200"/>
              <a:buAutoNum type="arabicPeriod"/>
            </a:pPr>
            <a:r>
              <a:rPr lang="en" sz="2200"/>
              <a:t>Where do you go to get your </a:t>
            </a:r>
            <a:r>
              <a:rPr lang="en" sz="2200"/>
              <a:t>haircut</a:t>
            </a:r>
            <a:r>
              <a:rPr lang="en" sz="2200"/>
              <a:t>?</a:t>
            </a:r>
            <a:endParaRPr sz="2200"/>
          </a:p>
          <a:p>
            <a:pPr indent="-368300" lvl="0" marL="457200" rtl="0" algn="l">
              <a:spcBef>
                <a:spcPts val="0"/>
              </a:spcBef>
              <a:spcAft>
                <a:spcPts val="0"/>
              </a:spcAft>
              <a:buSzPts val="2200"/>
              <a:buAutoNum type="arabicPeriod"/>
            </a:pPr>
            <a:r>
              <a:rPr lang="en" sz="2200"/>
              <a:t>Who owns the shop/salon you go to? The person who cuts your hair or someone else? </a:t>
            </a:r>
            <a:endParaRPr sz="2200"/>
          </a:p>
          <a:p>
            <a:pPr indent="-368300" lvl="0" marL="457200" rtl="0" algn="l">
              <a:spcBef>
                <a:spcPts val="0"/>
              </a:spcBef>
              <a:spcAft>
                <a:spcPts val="0"/>
              </a:spcAft>
              <a:buSzPts val="2200"/>
              <a:buAutoNum type="arabicPeriod"/>
            </a:pPr>
            <a:r>
              <a:rPr lang="en" sz="2200"/>
              <a:t>What</a:t>
            </a:r>
            <a:r>
              <a:rPr lang="en" sz="2200"/>
              <a:t> things do owners of a shop/salon have to spend money on to start a business?</a:t>
            </a:r>
            <a:endParaRPr sz="2200"/>
          </a:p>
          <a:p>
            <a:pPr indent="-368300" lvl="0" marL="457200" rtl="0" algn="l">
              <a:spcBef>
                <a:spcPts val="0"/>
              </a:spcBef>
              <a:spcAft>
                <a:spcPts val="0"/>
              </a:spcAft>
              <a:buSzPts val="2200"/>
              <a:buAutoNum type="arabicPeriod"/>
            </a:pPr>
            <a:r>
              <a:rPr lang="en" sz="2200"/>
              <a:t>How do they get the money to start a business? </a:t>
            </a:r>
            <a:endParaRPr sz="22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31"/>
          <p:cNvSpPr txBox="1"/>
          <p:nvPr>
            <p:ph type="title"/>
          </p:nvPr>
        </p:nvSpPr>
        <p:spPr>
          <a:xfrm>
            <a:off x="714125" y="543950"/>
            <a:ext cx="7716000" cy="368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i="1" lang="en" sz="2600"/>
              <a:t>Uncle Jed’s Barbershop</a:t>
            </a:r>
            <a:r>
              <a:rPr lang="en" sz="2600"/>
              <a:t> by Margaree Mitchell</a:t>
            </a:r>
            <a:endParaRPr sz="2600"/>
          </a:p>
        </p:txBody>
      </p:sp>
      <p:pic>
        <p:nvPicPr>
          <p:cNvPr descr="I do not own the rights to this story. Please support the official book or even a better audio recording here:&#10;&#10;https://www.amazon.com/Uncle-Jeds-Barbershop-Margaree-Mitchell/dp/0689819137/ref=sr_1_1?crid=1IBYYXMVNMKIO&amp;keywords=uncle+jeds+barbershop&amp;qid=1567119255&amp;s=gateway&amp;sprefix=uncle+jeds%2Caps%2C579&amp;sr=8-1&#10;&#10;Fair Use Act - 17 U.S.C. § 107, Notwithstanding the provisions of sections 106 and 106A, the fair use of a copyrighted work, including such use by reproduction in copies or phonorecords or by any other means specified by that section, for purposes such as criticism, comment, news reporting, teaching (including multiple copies for classroom use), scholarship, or research, is not an infringement of copyright.&#10;&#10;*Copyright information*&#10;All material is owned by the creators (authors, illustrators, publishers) displayed or mentioned in this video. Reading this storybook was done under the Fair Use of a copyrighted work for entertainment.&#10;&#10;&#10;&#10;Living in the segregated South of the 1920s, where most people were sharecroppers, Uncle Jed had to travel all over the county to cut his customers’ hair. He lived for the day when he could open his very own barbershop. But it was a long time, and many setbacks—from five-year-old Sarah Jean’s emergency operation to the bank failures of the Great Depression—before the joyful day when Uncle Jed opened his shiny new shop and twirled a now grown-up Sarah Jean around in the barber chair." id="373" name="Google Shape;373;p31" title="Uncle Jed's Barbershop">
            <a:hlinkClick r:id="rId3"/>
          </p:cNvPr>
          <p:cNvPicPr preferRelativeResize="0"/>
          <p:nvPr/>
        </p:nvPicPr>
        <p:blipFill>
          <a:blip r:embed="rId4">
            <a:alphaModFix/>
          </a:blip>
          <a:stretch>
            <a:fillRect/>
          </a:stretch>
        </p:blipFill>
        <p:spPr>
          <a:xfrm>
            <a:off x="2286125" y="1163700"/>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3"/>
                                        </p:tgtEl>
                                        <p:attrNameLst>
                                          <p:attrName>style.visibility</p:attrName>
                                        </p:attrNameLst>
                                      </p:cBhvr>
                                      <p:to>
                                        <p:strVal val="visible"/>
                                      </p:to>
                                    </p:set>
                                    <p:animEffect filter="fade" transition="in">
                                      <p:cBhvr>
                                        <p:cTn dur="1000"/>
                                        <p:tgtEl>
                                          <p:spTgt spid="3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32"/>
          <p:cNvSpPr txBox="1"/>
          <p:nvPr>
            <p:ph type="title"/>
          </p:nvPr>
        </p:nvSpPr>
        <p:spPr>
          <a:xfrm>
            <a:off x="714125" y="543950"/>
            <a:ext cx="7716000" cy="368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Post-Reading Discussion Questions</a:t>
            </a:r>
            <a:endParaRPr/>
          </a:p>
        </p:txBody>
      </p:sp>
      <p:sp>
        <p:nvSpPr>
          <p:cNvPr id="379" name="Google Shape;379;p32"/>
          <p:cNvSpPr txBox="1"/>
          <p:nvPr>
            <p:ph idx="1" type="body"/>
          </p:nvPr>
        </p:nvSpPr>
        <p:spPr>
          <a:xfrm>
            <a:off x="714000" y="1064375"/>
            <a:ext cx="7716000" cy="3213600"/>
          </a:xfrm>
          <a:prstGeom prst="rect">
            <a:avLst/>
          </a:prstGeom>
        </p:spPr>
        <p:txBody>
          <a:bodyPr anchorCtr="0" anchor="t" bIns="91425" lIns="91425" spcFirstLastPara="1" rIns="91425" wrap="square" tIns="91425">
            <a:noAutofit/>
          </a:bodyPr>
          <a:lstStyle/>
          <a:p>
            <a:pPr indent="-368300" lvl="0" marL="457200" rtl="0" algn="l">
              <a:spcBef>
                <a:spcPts val="0"/>
              </a:spcBef>
              <a:spcAft>
                <a:spcPts val="0"/>
              </a:spcAft>
              <a:buSzPts val="2200"/>
              <a:buAutoNum type="arabicPeriod"/>
            </a:pPr>
            <a:r>
              <a:rPr lang="en" sz="2200"/>
              <a:t>Who is telling the story? </a:t>
            </a:r>
            <a:endParaRPr sz="2200"/>
          </a:p>
          <a:p>
            <a:pPr indent="-368300" lvl="0" marL="457200" rtl="0" algn="l">
              <a:spcBef>
                <a:spcPts val="0"/>
              </a:spcBef>
              <a:spcAft>
                <a:spcPts val="0"/>
              </a:spcAft>
              <a:buSzPts val="2200"/>
              <a:buAutoNum type="arabicPeriod"/>
            </a:pPr>
            <a:r>
              <a:rPr lang="en" sz="2200"/>
              <a:t>How do you know it is Sarah Jean who is telling the story? </a:t>
            </a:r>
            <a:endParaRPr sz="2200"/>
          </a:p>
          <a:p>
            <a:pPr indent="-368300" lvl="0" marL="457200" rtl="0" algn="l">
              <a:spcBef>
                <a:spcPts val="0"/>
              </a:spcBef>
              <a:spcAft>
                <a:spcPts val="0"/>
              </a:spcAft>
              <a:buSzPts val="2200"/>
              <a:buAutoNum type="arabicPeriod"/>
            </a:pPr>
            <a:r>
              <a:rPr lang="en" sz="2200"/>
              <a:t>Why did Uncle Jed come to the house?</a:t>
            </a:r>
            <a:endParaRPr sz="2200"/>
          </a:p>
          <a:p>
            <a:pPr indent="-368300" lvl="0" marL="457200" rtl="0" algn="l">
              <a:spcBef>
                <a:spcPts val="0"/>
              </a:spcBef>
              <a:spcAft>
                <a:spcPts val="0"/>
              </a:spcAft>
              <a:buSzPts val="2200"/>
              <a:buAutoNum type="arabicPeriod"/>
            </a:pPr>
            <a:r>
              <a:rPr lang="en" sz="2200"/>
              <a:t>Did Uncle Jed cut Sarah Jean’s hair? Why or why not?</a:t>
            </a:r>
            <a:endParaRPr sz="2200"/>
          </a:p>
          <a:p>
            <a:pPr indent="-368300" lvl="0" marL="457200" rtl="0" algn="l">
              <a:spcBef>
                <a:spcPts val="0"/>
              </a:spcBef>
              <a:spcAft>
                <a:spcPts val="0"/>
              </a:spcAft>
              <a:buSzPts val="2200"/>
              <a:buAutoNum type="arabicPeriod"/>
            </a:pPr>
            <a:r>
              <a:rPr lang="en" sz="2200"/>
              <a:t>What did Uncle Jed do for Sarah Jean?</a:t>
            </a:r>
            <a:endParaRPr sz="1700"/>
          </a:p>
        </p:txBody>
      </p:sp>
    </p:spTree>
  </p:cSld>
  <p:clrMapOvr>
    <a:masterClrMapping/>
  </p:clrMapOvr>
</p:sld>
</file>

<file path=ppt/theme/theme1.xml><?xml version="1.0" encoding="utf-8"?>
<a:theme xmlns:a="http://schemas.openxmlformats.org/drawingml/2006/main" xmlns:r="http://schemas.openxmlformats.org/officeDocument/2006/relationships" name="Generation of '27 by Slidesgo">
  <a:themeElements>
    <a:clrScheme name="Simple Light">
      <a:dk1>
        <a:srgbClr val="000000"/>
      </a:dk1>
      <a:lt1>
        <a:srgbClr val="FFFFFF"/>
      </a:lt1>
      <a:dk2>
        <a:srgbClr val="4C777F"/>
      </a:dk2>
      <a:lt2>
        <a:srgbClr val="C8D7E0"/>
      </a:lt2>
      <a:accent1>
        <a:srgbClr val="ACDBE7"/>
      </a:accent1>
      <a:accent2>
        <a:srgbClr val="96BCBE"/>
      </a:accent2>
      <a:accent3>
        <a:srgbClr val="5C858A"/>
      </a:accent3>
      <a:accent4>
        <a:srgbClr val="4581BB"/>
      </a:accent4>
      <a:accent5>
        <a:srgbClr val="B7CDD8"/>
      </a:accent5>
      <a:accent6>
        <a:srgbClr val="C6ECFF"/>
      </a:accent6>
      <a:hlink>
        <a:srgbClr val="4C777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