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0" r:id="rId4"/>
    <p:sldMasterId id="214748369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Lst>
  <p:sldSz cy="6858000" cx="12192000"/>
  <p:notesSz cx="6858000" cy="9144000"/>
  <p:embeddedFontLst>
    <p:embeddedFont>
      <p:font typeface="Architects Daughter"/>
      <p:regular r:id="rId86"/>
    </p:embeddedFont>
    <p:embeddedFont>
      <p:font typeface="Raleway"/>
      <p:regular r:id="rId87"/>
      <p:bold r:id="rId88"/>
      <p:italic r:id="rId89"/>
      <p:boldItalic r:id="rId90"/>
    </p:embeddedFont>
    <p:embeddedFont>
      <p:font typeface="Proxima Nova"/>
      <p:regular r:id="rId91"/>
      <p:bold r:id="rId92"/>
      <p:italic r:id="rId93"/>
      <p:boldItalic r:id="rId94"/>
    </p:embeddedFont>
    <p:embeddedFont>
      <p:font typeface="Inter"/>
      <p:regular r:id="rId95"/>
      <p:bold r:id="rId96"/>
    </p:embeddedFont>
    <p:embeddedFont>
      <p:font typeface="Fira Sans Extra Condensed Medium"/>
      <p:regular r:id="rId97"/>
      <p:bold r:id="rId98"/>
      <p:italic r:id="rId99"/>
      <p:boldItalic r:id="rId100"/>
    </p:embeddedFont>
    <p:embeddedFont>
      <p:font typeface="Short Stack"/>
      <p:regular r:id="rId101"/>
    </p:embeddedFont>
    <p:embeddedFont>
      <p:font typeface="Proxima Nova Semibold"/>
      <p:regular r:id="rId102"/>
      <p:bold r:id="rId103"/>
      <p:boldItalic r:id="rId104"/>
    </p:embeddedFont>
    <p:embeddedFont>
      <p:font typeface="Inter Light"/>
      <p:regular r:id="rId105"/>
      <p:bold r:id="rId106"/>
    </p:embeddedFont>
    <p:embeddedFont>
      <p:font typeface="Bubblegum Sans"/>
      <p:regular r:id="rId107"/>
    </p:embeddedFont>
    <p:embeddedFont>
      <p:font typeface="Arial Black"/>
      <p:regular r:id="rId108"/>
    </p:embeddedFont>
    <p:embeddedFont>
      <p:font typeface="Changa One"/>
      <p:regular r:id="rId109"/>
      <p:italic r:id="rId110"/>
    </p:embeddedFont>
    <p:embeddedFont>
      <p:font typeface="Dosis SemiBold"/>
      <p:regular r:id="rId111"/>
      <p:bold r:id="rId1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F879823-EDE4-4889-B072-47FD1B617AAA}">
  <a:tblStyle styleId="{0F879823-EDE4-4889-B072-47FD1B617AA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BA3C3F6-583C-40DB-B521-705BDB71F11A}"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BubblegumSans-regular.fntdata"/><Relationship Id="rId106" Type="http://schemas.openxmlformats.org/officeDocument/2006/relationships/font" Target="fonts/InterLight-bold.fntdata"/><Relationship Id="rId105" Type="http://schemas.openxmlformats.org/officeDocument/2006/relationships/font" Target="fonts/InterLight-regular.fntdata"/><Relationship Id="rId104" Type="http://schemas.openxmlformats.org/officeDocument/2006/relationships/font" Target="fonts/ProximaNovaSemibold-boldItalic.fntdata"/><Relationship Id="rId109" Type="http://schemas.openxmlformats.org/officeDocument/2006/relationships/font" Target="fonts/ChangaOne-regular.fntdata"/><Relationship Id="rId108" Type="http://schemas.openxmlformats.org/officeDocument/2006/relationships/font" Target="fonts/ArialBlack-regular.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ProximaNovaSemibold-bold.fntdata"/><Relationship Id="rId102" Type="http://schemas.openxmlformats.org/officeDocument/2006/relationships/font" Target="fonts/ProximaNovaSemibold-regular.fntdata"/><Relationship Id="rId101" Type="http://schemas.openxmlformats.org/officeDocument/2006/relationships/font" Target="fonts/ShortStack-regular.fntdata"/><Relationship Id="rId100" Type="http://schemas.openxmlformats.org/officeDocument/2006/relationships/font" Target="fonts/FiraSansExtraCondensedMedium-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Inter-regular.fntdata"/><Relationship Id="rId94" Type="http://schemas.openxmlformats.org/officeDocument/2006/relationships/font" Target="fonts/ProximaNova-boldItalic.fntdata"/><Relationship Id="rId97" Type="http://schemas.openxmlformats.org/officeDocument/2006/relationships/font" Target="fonts/FiraSansExtraCondensedMedium-regular.fntdata"/><Relationship Id="rId96" Type="http://schemas.openxmlformats.org/officeDocument/2006/relationships/font" Target="fonts/Inter-bold.fntdata"/><Relationship Id="rId11" Type="http://schemas.openxmlformats.org/officeDocument/2006/relationships/slide" Target="slides/slide5.xml"/><Relationship Id="rId99" Type="http://schemas.openxmlformats.org/officeDocument/2006/relationships/font" Target="fonts/FiraSansExtraCondensedMedium-italic.fntdata"/><Relationship Id="rId10" Type="http://schemas.openxmlformats.org/officeDocument/2006/relationships/slide" Target="slides/slide4.xml"/><Relationship Id="rId98" Type="http://schemas.openxmlformats.org/officeDocument/2006/relationships/font" Target="fonts/FiraSansExtraCondensedMedium-bold.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ProximaNova-regular.fntdata"/><Relationship Id="rId90" Type="http://schemas.openxmlformats.org/officeDocument/2006/relationships/font" Target="fonts/Raleway-boldItalic.fntdata"/><Relationship Id="rId93" Type="http://schemas.openxmlformats.org/officeDocument/2006/relationships/font" Target="fonts/ProximaNova-italic.fntdata"/><Relationship Id="rId92" Type="http://schemas.openxmlformats.org/officeDocument/2006/relationships/font" Target="fonts/ProximaNova-bold.fntdata"/><Relationship Id="rId15" Type="http://schemas.openxmlformats.org/officeDocument/2006/relationships/slide" Target="slides/slide9.xml"/><Relationship Id="rId110" Type="http://schemas.openxmlformats.org/officeDocument/2006/relationships/font" Target="fonts/ChangaOne-italic.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12" Type="http://schemas.openxmlformats.org/officeDocument/2006/relationships/font" Target="fonts/DosisSemiBold-bold.fntdata"/><Relationship Id="rId111" Type="http://schemas.openxmlformats.org/officeDocument/2006/relationships/font" Target="fonts/DosisSemiBold-regular.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font" Target="fonts/ArchitectsDaughter-regular.fntdata"/><Relationship Id="rId85" Type="http://schemas.openxmlformats.org/officeDocument/2006/relationships/slide" Target="slides/slide79.xml"/><Relationship Id="rId88" Type="http://schemas.openxmlformats.org/officeDocument/2006/relationships/font" Target="fonts/Raleway-bold.fntdata"/><Relationship Id="rId87" Type="http://schemas.openxmlformats.org/officeDocument/2006/relationships/font" Target="fonts/Raleway-regular.fntdata"/><Relationship Id="rId89" Type="http://schemas.openxmlformats.org/officeDocument/2006/relationships/font" Target="fonts/Raleway-italic.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justice.gov/opa/pr/justice-department-sues-google-monopolizing-digital-advertising-technologie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Cpb0_i6o3Gd1dFZM21WpteZ8NZt5ga6DSXBLzYO5WT0/edit?usp=sharing"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Cpb0_i6o3Gd1dFZM21WpteZ8NZt5ga6DSXBLzYO5WT0/edit?usp=sharing"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te.org/teachers/teacher-resources/lesson-plans/is-capitalism-good-for-the-poor-2/will-the-real-capitalism-please-stand-up/"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te.org/teachers/teacher-resources/lesson-plans/is-capitalism-good-for-the-poor-2/will-the-real-capitalism-please-stand-up/"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dd3651b0ed_0_18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dd3651b0ed_0_186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dd3651b0ed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1dd3651b0ed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g1dd3651b0ed_0_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dd3651b0ed_0_15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dd3651b0ed_0_15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dd3651b0ed_0_15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dd3651b0ed_0_15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dd3651b0ed_0_15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dd3651b0ed_0_15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dd3651b0ed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dd3651b0ed_0_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1dd3651b0ed_0_8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dd3651b0ed_0_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1dd3651b0ed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dd3651b0ed_0_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1dd3651b0ed_0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dd3651b0ed_0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1dd3651b0ed_0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dd3651b0ed_0_1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g1dd3651b0ed_0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dd3651b0ed_0_1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1dd3651b0ed_0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dd3651b0ed_0_1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g1dd3651b0ed_0_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dd3651b0ed_0_1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g1dd3651b0ed_0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dd3651b0ed_0_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dd3651b0ed_0_1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https://www.justice.gov/opa/pr/justice-department-sues-google-monopolizing-digital-advertising-technologies</a:t>
            </a:r>
            <a:r>
              <a:rPr lang="en-US"/>
              <a:t> </a:t>
            </a:r>
            <a:endParaRPr/>
          </a:p>
        </p:txBody>
      </p:sp>
      <p:sp>
        <p:nvSpPr>
          <p:cNvPr id="380" name="Google Shape;380;g1dd3651b0ed_0_14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dd3651b0ed_0_1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g1dd3651b0ed_0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dd3651b0ed_0_1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g1dd3651b0ed_0_1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dd3651b0ed_0_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dd3651b0ed_0_8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chemeClr val="dk1"/>
                </a:solidFill>
              </a:rPr>
              <a:t>🍐 This is a Pear Deck Drawing Slide </a:t>
            </a:r>
            <a:endParaRPr b="1">
              <a:solidFill>
                <a:schemeClr val="dk1"/>
              </a:solidFill>
            </a:endParaRPr>
          </a:p>
          <a:p>
            <a:pPr indent="0" lvl="0" marL="0" rtl="0" algn="l">
              <a:spcBef>
                <a:spcPts val="0"/>
              </a:spcBef>
              <a:spcAft>
                <a:spcPts val="0"/>
              </a:spcAft>
              <a:buNone/>
            </a:pPr>
            <a:r>
              <a:rPr b="1" lang="en-US">
                <a:solidFill>
                  <a:schemeClr val="dk1"/>
                </a:solidFill>
              </a:rPr>
              <a:t>🍐 To edit the type of question, go back to the "Ask Students a Question" in the Pear Deck sidebar.</a:t>
            </a:r>
            <a:endParaRPr b="1">
              <a:solidFill>
                <a:schemeClr val="dk1"/>
              </a:solidFill>
            </a:endParaRPr>
          </a:p>
          <a:p>
            <a:pPr indent="0" lvl="0" marL="0" rtl="0" algn="l">
              <a:spcBef>
                <a:spcPts val="0"/>
              </a:spcBef>
              <a:spcAft>
                <a:spcPts val="0"/>
              </a:spcAft>
              <a:buNone/>
            </a:pPr>
            <a:r>
              <a:rPr b="1" lang="en-US">
                <a:solidFill>
                  <a:schemeClr val="dk1"/>
                </a:solidFill>
              </a:rPr>
              <a:t>Drawing Conclusions</a:t>
            </a:r>
            <a:endParaRPr b="1">
              <a:solidFill>
                <a:schemeClr val="dk1"/>
              </a:solidFill>
            </a:endParaRPr>
          </a:p>
          <a:p>
            <a:pPr indent="0" lvl="0" marL="0" rtl="0" algn="l">
              <a:spcBef>
                <a:spcPts val="0"/>
              </a:spcBef>
              <a:spcAft>
                <a:spcPts val="0"/>
              </a:spcAft>
              <a:buNone/>
            </a:pPr>
            <a:r>
              <a:rPr b="1" lang="en-US">
                <a:solidFill>
                  <a:schemeClr val="dk1"/>
                </a:solidFill>
              </a:rPr>
              <a:t>Being able to draw a conclusion after hearing new information is an important skill. Ask students to articulate the conclusions they are drawing from the new information. Show the responses anonymously on the projector screen to see if students came to different conclusions, then discuss.</a:t>
            </a:r>
            <a:endParaRPr b="1">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dd3651b0ed_0_15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dd3651b0ed_0_15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dd3651b0ed_0_1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g1dd3651b0ed_0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dd3651b0ed_0_1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g1dd3651b0ed_0_1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dd3651b0ed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1dd3651b0ed_0_1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dd3651b0ed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1dd3651b0ed_0_2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Divide students into 6 companies.</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1dd3651b0ed_0_4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57" name="Google Shape;657;g1dd3651b0ed_0_4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g1dd3651b0ed_0_4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dd3651b0ed_0_4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g1dd3651b0ed_0_4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1dd3651b0ed_0_4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1dd3651b0ed_0_4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g1dd3651b0ed_0_45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dd3651b0ed_0_4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Does this follow the law of demand? (Yes.  At higher prices, QD is less and vice versa.)</a:t>
            </a:r>
            <a:endParaRPr/>
          </a:p>
        </p:txBody>
      </p:sp>
      <p:sp>
        <p:nvSpPr>
          <p:cNvPr id="713" name="Google Shape;713;g1dd3651b0ed_0_4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dd3651b0ed_0_4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1dd3651b0ed_0_4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0" name="Google Shape;720;g1dd3651b0ed_0_467: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1dd3651b0ed_0_6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Answer:  $125</a:t>
            </a:r>
            <a:endParaRPr/>
          </a:p>
          <a:p>
            <a:pPr indent="0" lvl="0" marL="0" rtl="0" algn="l">
              <a:spcBef>
                <a:spcPts val="0"/>
              </a:spcBef>
              <a:spcAft>
                <a:spcPts val="0"/>
              </a:spcAft>
              <a:buNone/>
            </a:pPr>
            <a:r>
              <a:t/>
            </a:r>
            <a:endParaRPr/>
          </a:p>
        </p:txBody>
      </p:sp>
      <p:sp>
        <p:nvSpPr>
          <p:cNvPr id="942" name="Google Shape;942;g1dd3651b0ed_0_6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1dd3651b0ed_0_6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1dd3651b0ed_0_6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1" name="Google Shape;951;g1dd3651b0ed_0_69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1dd3651b0ed_0_7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 This is a Pear Deck Text Slide </a:t>
            </a:r>
            <a:endParaRPr/>
          </a:p>
          <a:p>
            <a:pPr indent="0" lvl="0" marL="0" rtl="0" algn="l">
              <a:spcBef>
                <a:spcPts val="0"/>
              </a:spcBef>
              <a:spcAft>
                <a:spcPts val="0"/>
              </a:spcAft>
              <a:buNone/>
            </a:pPr>
            <a:r>
              <a:rPr lang="en-US"/>
              <a:t>🍐 To edit the type of question, go back to the "Ask Students a Question" in the Pear Deck sidebar.</a:t>
            </a:r>
            <a:endParaRPr/>
          </a:p>
          <a:p>
            <a:pPr indent="0" lvl="0" marL="0" rtl="0" algn="l">
              <a:spcBef>
                <a:spcPts val="0"/>
              </a:spcBef>
              <a:spcAft>
                <a:spcPts val="0"/>
              </a:spcAft>
              <a:buNone/>
            </a:pPr>
            <a:r>
              <a:rPr lang="en-US"/>
              <a:t>Display student answer results.  Discuss correct answer.</a:t>
            </a:r>
            <a:endParaRPr/>
          </a:p>
          <a:p>
            <a:pPr indent="0" lvl="0" marL="0" rtl="0" algn="l">
              <a:spcBef>
                <a:spcPts val="0"/>
              </a:spcBef>
              <a:spcAft>
                <a:spcPts val="0"/>
              </a:spcAft>
              <a:buNone/>
            </a:pPr>
            <a:r>
              <a:rPr lang="en-US"/>
              <a:t>Answer $150</a:t>
            </a:r>
            <a:endParaRPr/>
          </a:p>
          <a:p>
            <a:pPr indent="0" lvl="0" marL="0" rtl="0" algn="l">
              <a:spcBef>
                <a:spcPts val="0"/>
              </a:spcBef>
              <a:spcAft>
                <a:spcPts val="0"/>
              </a:spcAft>
              <a:buNone/>
            </a:pPr>
            <a:r>
              <a:rPr lang="en-US"/>
              <a:t>TR: 3x75=225</a:t>
            </a:r>
            <a:endParaRPr/>
          </a:p>
          <a:p>
            <a:pPr indent="0" lvl="0" marL="0" rtl="0" algn="l">
              <a:spcBef>
                <a:spcPts val="0"/>
              </a:spcBef>
              <a:spcAft>
                <a:spcPts val="0"/>
              </a:spcAft>
              <a:buNone/>
            </a:pPr>
            <a:r>
              <a:rPr lang="en-US"/>
              <a:t>TC: 3x25=75</a:t>
            </a:r>
            <a:endParaRPr/>
          </a:p>
          <a:p>
            <a:pPr indent="0" lvl="0" marL="0" rtl="0" algn="l">
              <a:spcBef>
                <a:spcPts val="0"/>
              </a:spcBef>
              <a:spcAft>
                <a:spcPts val="0"/>
              </a:spcAft>
              <a:buNone/>
            </a:pPr>
            <a:r>
              <a:rPr lang="en-US"/>
              <a:t>Profit: 225-75 = $150</a:t>
            </a:r>
            <a:endParaRPr/>
          </a:p>
          <a:p>
            <a:pPr indent="0" lvl="0" marL="0" rtl="0" algn="l">
              <a:spcBef>
                <a:spcPts val="0"/>
              </a:spcBef>
              <a:spcAft>
                <a:spcPts val="0"/>
              </a:spcAft>
              <a:buNone/>
            </a:pPr>
            <a:r>
              <a:rPr lang="en-US"/>
              <a:t>OR Calculate per unit profit and multiply by units produced: 75-25 = 50… 50x3 = 150</a:t>
            </a:r>
            <a:endParaRPr/>
          </a:p>
          <a:p>
            <a:pPr indent="0" lvl="0" marL="0" rtl="0" algn="l">
              <a:spcBef>
                <a:spcPts val="0"/>
              </a:spcBef>
              <a:spcAft>
                <a:spcPts val="0"/>
              </a:spcAft>
              <a:buNone/>
            </a:pPr>
            <a:r>
              <a:t/>
            </a:r>
            <a:endParaRPr/>
          </a:p>
        </p:txBody>
      </p:sp>
      <p:sp>
        <p:nvSpPr>
          <p:cNvPr id="957" name="Google Shape;957;g1dd3651b0ed_0_7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dd3651b0e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1dd3651b0ed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1100"/>
              <a:buFont typeface="Arial"/>
              <a:buNone/>
            </a:pPr>
            <a:r>
              <a:rPr lang="en-US" sz="1100"/>
              <a:t>🍐 This is a Pear Deck Text Slide </a:t>
            </a:r>
            <a:endParaRPr sz="1100"/>
          </a:p>
          <a:p>
            <a:pPr indent="0" lvl="0" marL="0" marR="0" rtl="0" algn="l">
              <a:spcBef>
                <a:spcPts val="0"/>
              </a:spcBef>
              <a:spcAft>
                <a:spcPts val="0"/>
              </a:spcAft>
              <a:buSzPts val="1100"/>
              <a:buFont typeface="Arial"/>
              <a:buNone/>
            </a:pPr>
            <a:r>
              <a:rPr lang="en-US" sz="1100"/>
              <a:t>🍐 To edit the type of question, go back to the "Ask Students a Question" in the Pear Deck sidebar.</a:t>
            </a:r>
            <a:endParaRPr sz="1100"/>
          </a:p>
          <a:p>
            <a:pPr indent="0" lvl="0" marL="0" marR="0" rtl="0" algn="l">
              <a:spcBef>
                <a:spcPts val="0"/>
              </a:spcBef>
              <a:spcAft>
                <a:spcPts val="0"/>
              </a:spcAft>
              <a:buSzPts val="1100"/>
              <a:buFont typeface="Arial"/>
              <a:buNone/>
            </a:pPr>
            <a:r>
              <a:t/>
            </a:r>
            <a:endParaRPr sz="11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1dd3651b0ed_0_7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6" name="Google Shape;966;g1dd3651b0ed_0_7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1dd3651b0ed_0_7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https://docs.google.com/spreadsheets/d/1Cpb0_i6o3Gd1dFZM21WpteZ8NZt5ga6DSXBLzYO5WT0/edit?usp=sharing</a:t>
            </a:r>
            <a:r>
              <a:rPr lang="en-US"/>
              <a:t> </a:t>
            </a:r>
            <a:endParaRPr/>
          </a:p>
          <a:p>
            <a:pPr indent="0" lvl="0" marL="0" rtl="0" algn="l">
              <a:spcBef>
                <a:spcPts val="0"/>
              </a:spcBef>
              <a:spcAft>
                <a:spcPts val="0"/>
              </a:spcAft>
              <a:buNone/>
            </a:pPr>
            <a:r>
              <a:t/>
            </a:r>
            <a:endParaRPr/>
          </a:p>
        </p:txBody>
      </p:sp>
      <p:sp>
        <p:nvSpPr>
          <p:cNvPr id="972" name="Google Shape;972;g1dd3651b0ed_0_7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1dd3651b0ed_0_7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 This is a Pear Deck Text Slide </a:t>
            </a:r>
            <a:endParaRPr/>
          </a:p>
          <a:p>
            <a:pPr indent="0" lvl="0" marL="0" rtl="0" algn="l">
              <a:spcBef>
                <a:spcPts val="0"/>
              </a:spcBef>
              <a:spcAft>
                <a:spcPts val="0"/>
              </a:spcAft>
              <a:buNone/>
            </a:pPr>
            <a:r>
              <a:rPr lang="en-US"/>
              <a:t>🍐 To edit the type of question, go back to the "Ask Students a Question" in the Pear Deck sidebar.</a:t>
            </a:r>
            <a:endParaRPr/>
          </a:p>
          <a:p>
            <a:pPr indent="0" lvl="0" marL="0" rtl="0" algn="l">
              <a:spcBef>
                <a:spcPts val="0"/>
              </a:spcBef>
              <a:spcAft>
                <a:spcPts val="0"/>
              </a:spcAft>
              <a:buNone/>
            </a:pPr>
            <a:r>
              <a:rPr lang="en-US"/>
              <a:t>Correct answer:  5 ($30 x 5 = $150)</a:t>
            </a:r>
            <a:endParaRPr/>
          </a:p>
          <a:p>
            <a:pPr indent="0" lvl="0" marL="0" rtl="0" algn="l">
              <a:spcBef>
                <a:spcPts val="0"/>
              </a:spcBef>
              <a:spcAft>
                <a:spcPts val="0"/>
              </a:spcAft>
              <a:buNone/>
            </a:pPr>
            <a:r>
              <a:t/>
            </a:r>
            <a:endParaRPr/>
          </a:p>
        </p:txBody>
      </p:sp>
      <p:sp>
        <p:nvSpPr>
          <p:cNvPr id="981" name="Google Shape;981;g1dd3651b0ed_0_7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1dd3651b0ed_0_7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91" name="Google Shape;991;g1dd3651b0ed_0_7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1dd3651b0ed_0_7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Announce production decisions (anonymously), total market supply and price.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99" name="Google Shape;999;g1dd3651b0ed_0_7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1dd3651b0ed_0_7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https://docs.google.com/spreadsheets/d/1Cpb0_i6o3Gd1dFZM21WpteZ8NZt5ga6DSXBLzYO5WT0/edit?usp=sharing</a:t>
            </a:r>
            <a:r>
              <a:rPr lang="en-US"/>
              <a:t> </a:t>
            </a:r>
            <a:endParaRPr/>
          </a:p>
          <a:p>
            <a:pPr indent="0" lvl="0" marL="0" rtl="0" algn="l">
              <a:spcBef>
                <a:spcPts val="0"/>
              </a:spcBef>
              <a:spcAft>
                <a:spcPts val="0"/>
              </a:spcAft>
              <a:buNone/>
            </a:pPr>
            <a:r>
              <a:rPr lang="en-US"/>
              <a:t>Ask if there are any questions then dismiss to breakout rooms for Round 2.</a:t>
            </a:r>
            <a:endParaRPr/>
          </a:p>
        </p:txBody>
      </p:sp>
      <p:sp>
        <p:nvSpPr>
          <p:cNvPr id="1006" name="Google Shape;1006;g1dd3651b0ed_0_7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1dd3651b0ed_0_7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3" name="Google Shape;1013;g1dd3651b0ed_0_7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1dd3651b0ed_0_15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Announce production decisions (anonymously), total market supply and price.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20" name="Google Shape;1020;g1dd3651b0ed_0_15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1dd3651b0ed_0_7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Announce production decisions (anonymously), total market supply and price.</a:t>
            </a:r>
            <a:endParaRPr/>
          </a:p>
          <a:p>
            <a:pPr indent="0" lvl="0" marL="0" rtl="0" algn="l">
              <a:spcBef>
                <a:spcPts val="0"/>
              </a:spcBef>
              <a:spcAft>
                <a:spcPts val="0"/>
              </a:spcAft>
              <a:buNone/>
            </a:pPr>
            <a:r>
              <a:rPr lang="en-US"/>
              <a:t>Explain how to calculate revenue and new balance.</a:t>
            </a:r>
            <a:endParaRPr/>
          </a:p>
          <a:p>
            <a:pPr indent="0" lvl="0" marL="0" rtl="0" algn="l">
              <a:spcBef>
                <a:spcPts val="0"/>
              </a:spcBef>
              <a:spcAft>
                <a:spcPts val="0"/>
              </a:spcAft>
              <a:buNone/>
            </a:pPr>
            <a:r>
              <a:rPr lang="en-US"/>
              <a:t>Ask if there are any questions then dismiss to breakout rooms for Round 2.</a:t>
            </a:r>
            <a:endParaRPr/>
          </a:p>
        </p:txBody>
      </p:sp>
      <p:sp>
        <p:nvSpPr>
          <p:cNvPr id="1027" name="Google Shape;1027;g1dd3651b0ed_0_7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1dd3651b0ed_0_7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Dismiss to break-out rooms</a:t>
            </a:r>
            <a:endParaRPr/>
          </a:p>
        </p:txBody>
      </p:sp>
      <p:sp>
        <p:nvSpPr>
          <p:cNvPr id="1034" name="Google Shape;1034;g1dd3651b0ed_0_7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dd3651b0ed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1dd3651b0ed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1100"/>
              <a:buFont typeface="Arial"/>
              <a:buNone/>
            </a:pPr>
            <a:r>
              <a:t/>
            </a:r>
            <a:endParaRPr b="0" i="0" sz="1100" u="none" cap="none" strike="noStrike"/>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1dd3651b0ed_0_7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1" name="Google Shape;1041;g1dd3651b0ed_0_7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1dd3651b0ed_0_7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8" name="Google Shape;1048;g1dd3651b0ed_0_7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1dd3651b0ed_0_7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Announce production decisions (anonymously), total market supply and price.</a:t>
            </a:r>
            <a:endParaRPr/>
          </a:p>
          <a:p>
            <a:pPr indent="0" lvl="0" marL="0" rtl="0" algn="l">
              <a:spcBef>
                <a:spcPts val="0"/>
              </a:spcBef>
              <a:spcAft>
                <a:spcPts val="0"/>
              </a:spcAft>
              <a:buNone/>
            </a:pPr>
            <a:r>
              <a:rPr lang="en-US"/>
              <a:t>Ask if there are questions.  Anticipate some questions/comments directed to other teams.</a:t>
            </a:r>
            <a:endParaRPr/>
          </a:p>
          <a:p>
            <a:pPr indent="0" lvl="0" marL="0" rtl="0" algn="l">
              <a:spcBef>
                <a:spcPts val="0"/>
              </a:spcBef>
              <a:spcAft>
                <a:spcPts val="0"/>
              </a:spcAft>
              <a:buNone/>
            </a:pPr>
            <a:r>
              <a:rPr lang="en-US"/>
              <a:t>If collusion did not happen, or they colluded and stuck to the agreement, continue with Round 4. Notice next 4 slides say “Next Round” so they can be re-used for a 4th or 5th round if necessary. </a:t>
            </a:r>
            <a:endParaRPr/>
          </a:p>
          <a:p>
            <a:pPr indent="0" lvl="0" marL="0" rtl="0" algn="l">
              <a:spcBef>
                <a:spcPts val="0"/>
              </a:spcBef>
              <a:spcAft>
                <a:spcPts val="0"/>
              </a:spcAft>
              <a:buNone/>
            </a:pPr>
            <a:r>
              <a:rPr lang="en-US"/>
              <a:t>If they colluded and cheated on the agreement, end the game here.  Quickly click past the next 4 “next round”  slides.  Have teams submit their balance sheets by sharing the link via Canvas message or private zoom chat.</a:t>
            </a:r>
            <a:endParaRPr/>
          </a:p>
        </p:txBody>
      </p:sp>
      <p:sp>
        <p:nvSpPr>
          <p:cNvPr id="1056" name="Google Shape;1056;g1dd3651b0ed_0_7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1dd3651b0ed_0_7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Dismiss to break-out rooms</a:t>
            </a:r>
            <a:endParaRPr/>
          </a:p>
        </p:txBody>
      </p:sp>
      <p:sp>
        <p:nvSpPr>
          <p:cNvPr id="1063" name="Google Shape;1063;g1dd3651b0ed_0_7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1dd3651b0ed_0_7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0" name="Google Shape;1070;g1dd3651b0ed_0_7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1dd3651b0ed_0_7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77" name="Google Shape;1077;g1dd3651b0ed_0_7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1dd3651b0ed_0_8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Announce production decisions (anonymously), total market supply and price.</a:t>
            </a:r>
            <a:endParaRPr/>
          </a:p>
          <a:p>
            <a:pPr indent="0" lvl="0" marL="0" rtl="0" algn="l">
              <a:spcBef>
                <a:spcPts val="0"/>
              </a:spcBef>
              <a:spcAft>
                <a:spcPts val="0"/>
              </a:spcAft>
              <a:buNone/>
            </a:pPr>
            <a:r>
              <a:rPr lang="en-US"/>
              <a:t>Ask if there are questions.  Anticipate some questions/comments directed to other teams.</a:t>
            </a:r>
            <a:endParaRPr/>
          </a:p>
          <a:p>
            <a:pPr indent="0" lvl="0" marL="0" rtl="0" algn="l">
              <a:spcBef>
                <a:spcPts val="0"/>
              </a:spcBef>
              <a:spcAft>
                <a:spcPts val="0"/>
              </a:spcAft>
              <a:buNone/>
            </a:pPr>
            <a:r>
              <a:rPr lang="en-US"/>
              <a:t>If collusion did not happen, or they colluded and stuck to the agreement, continue with Round 5 (back-up and re-use last 4 “next round” slides”.  </a:t>
            </a:r>
            <a:endParaRPr/>
          </a:p>
          <a:p>
            <a:pPr indent="0" lvl="0" marL="0" rtl="0" algn="l">
              <a:spcBef>
                <a:spcPts val="0"/>
              </a:spcBef>
              <a:spcAft>
                <a:spcPts val="0"/>
              </a:spcAft>
              <a:buNone/>
            </a:pPr>
            <a:r>
              <a:rPr lang="en-US"/>
              <a:t>If they colluded and cheated on the agreement, end the game here.   Have teams submit their balance sheets by sharing the link via Canvas message or private zoom chat.</a:t>
            </a:r>
            <a:endParaRPr/>
          </a:p>
        </p:txBody>
      </p:sp>
      <p:sp>
        <p:nvSpPr>
          <p:cNvPr id="1085" name="Google Shape;1085;g1dd3651b0ed_0_8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1dd3651b0ed_0_8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1dd3651b0ed_0_8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Suggested debrief questions from lesson:</a:t>
            </a:r>
            <a:endParaRPr/>
          </a:p>
          <a:p>
            <a:pPr indent="0" lvl="0" marL="0" rtl="0" algn="l">
              <a:spcBef>
                <a:spcPts val="0"/>
              </a:spcBef>
              <a:spcAft>
                <a:spcPts val="0"/>
              </a:spcAft>
              <a:buNone/>
            </a:pPr>
            <a:r>
              <a:rPr lang="en-US">
                <a:solidFill>
                  <a:srgbClr val="000000"/>
                </a:solidFill>
                <a:latin typeface="Times New Roman"/>
                <a:ea typeface="Times New Roman"/>
                <a:cs typeface="Times New Roman"/>
                <a:sym typeface="Times New Roman"/>
              </a:rPr>
              <a:t>Which team made the most money?  What was your strategy?</a:t>
            </a:r>
            <a:endParaRPr>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US">
                <a:solidFill>
                  <a:srgbClr val="000000"/>
                </a:solidFill>
                <a:latin typeface="Times New Roman"/>
                <a:ea typeface="Times New Roman"/>
                <a:cs typeface="Times New Roman"/>
                <a:sym typeface="Times New Roman"/>
              </a:rPr>
              <a:t>	•	Which team made the least?  What was your strategy and why did it fail?</a:t>
            </a:r>
            <a:endParaRPr>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US">
                <a:solidFill>
                  <a:srgbClr val="000000"/>
                </a:solidFill>
                <a:latin typeface="Times New Roman"/>
                <a:ea typeface="Times New Roman"/>
                <a:cs typeface="Times New Roman"/>
                <a:sym typeface="Times New Roman"/>
              </a:rPr>
              <a:t>	•	Why did you want to talk to the other teams/companies?</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Why did you agree to set production levels?  What was the impact on the market of such an agreement?  What was the impact on your profit?</a:t>
            </a:r>
            <a:endParaRPr>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US">
                <a:solidFill>
                  <a:srgbClr val="000000"/>
                </a:solidFill>
                <a:latin typeface="Times New Roman"/>
                <a:ea typeface="Times New Roman"/>
                <a:cs typeface="Times New Roman"/>
                <a:sym typeface="Times New Roman"/>
              </a:rPr>
              <a:t>	•	How did you decide how much to produce?</a:t>
            </a:r>
            <a:endParaRPr>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US">
                <a:solidFill>
                  <a:srgbClr val="000000"/>
                </a:solidFill>
                <a:latin typeface="Times New Roman"/>
                <a:ea typeface="Times New Roman"/>
                <a:cs typeface="Times New Roman"/>
                <a:sym typeface="Times New Roman"/>
              </a:rPr>
              <a:t>	•	Did agreeing to set production levels work?  Why?  Why not?</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How did the profit motive, the desire of teams to make profit, act as an incentive?  What behaviors did this incentive encourage?</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Looking at all the rounds of the simulation, make a generalization about the relationship between price and level of production (supply)</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How does the creation of a cartel affect consumers - both in terms of product availability and in terms of price?</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Predict what happens - in the short run and in the long run - in markets that do NOT prohibit collusion among producers.</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Evaluate the argument that it doesn’t matter if producers try to collude; the system of incentives Will undermine their efforts.  (You might want to read excerpts from Adam Smith at this point, or have ready a reading assignment for homework.)</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Predict the impact on the market of rules or laws that prohibit collusion between producers. </a:t>
            </a:r>
            <a:endParaRPr>
              <a:solidFill>
                <a:srgbClr val="000000"/>
              </a:solidFill>
              <a:latin typeface="Times New Roman"/>
              <a:ea typeface="Times New Roman"/>
              <a:cs typeface="Times New Roman"/>
              <a:sym typeface="Times New Roman"/>
            </a:endParaRPr>
          </a:p>
          <a:p>
            <a:pPr indent="-457200" lvl="0" marL="457200" rtl="0" algn="l">
              <a:spcBef>
                <a:spcPts val="0"/>
              </a:spcBef>
              <a:spcAft>
                <a:spcPts val="0"/>
              </a:spcAft>
              <a:buNone/>
            </a:pPr>
            <a:r>
              <a:rPr lang="en-US">
                <a:solidFill>
                  <a:srgbClr val="000000"/>
                </a:solidFill>
                <a:latin typeface="Times New Roman"/>
                <a:ea typeface="Times New Roman"/>
                <a:cs typeface="Times New Roman"/>
                <a:sym typeface="Times New Roman"/>
              </a:rPr>
              <a:t>	•	Predict the impact on the market of rules or laws that enforce cooperation among producers – for example:  licensing requirements for doctors, teachers, hairdressers, taxicabs; or regulatory agencies etc.</a:t>
            </a:r>
            <a:endParaRPr>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93" name="Google Shape;1093;g1dd3651b0ed_0_819: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1dd3651b0ed_0_8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1dd3651b0ed_0_8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1" name="Google Shape;1101;g1dd3651b0ed_0_82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1dd3651b0ed_0_8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8" name="Google Shape;1108;g1dd3651b0ed_0_8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09" name="Google Shape;1109;g1dd3651b0ed_0_83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dd3651b0e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1dd3651b0ed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1100"/>
              <a:buFont typeface="Arial"/>
              <a:buNone/>
            </a:pPr>
            <a:r>
              <a:rPr lang="en-US" sz="1100" u="sng">
                <a:solidFill>
                  <a:schemeClr val="hlink"/>
                </a:solidFill>
                <a:latin typeface="Arial"/>
                <a:ea typeface="Arial"/>
                <a:cs typeface="Arial"/>
                <a:sym typeface="Arial"/>
                <a:hlinkClick r:id="rId2"/>
              </a:rPr>
              <a:t>https://www.fte.org/teachers/teacher-resources/lesson-plans/is-capitalism-good-for-the-poor-2/will-the-real-capitalism-please-stand-up/</a:t>
            </a:r>
            <a:r>
              <a:rPr lang="en-US" sz="1100"/>
              <a:t> </a:t>
            </a:r>
            <a:endParaRPr b="0" i="0" sz="1100" u="none" cap="none" strike="noStrike"/>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1dd3651b0ed_0_8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6" name="Google Shape;1116;g1dd3651b0ed_0_8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17" name="Google Shape;1117;g1dd3651b0ed_0_84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1dd3651b0ed_0_18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8" name="Google Shape;1128;g1dd3651b0ed_0_18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1dd3651b0ed_0_158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g1dd3651b0ed_0_15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1dd3651b0ed_0_16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1dd3651b0ed_0_166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g1dd3651b0ed_0_1667: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1dd3651b0ed_0_196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g1dd3651b0ed_0_19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1dd3651b0ed_0_197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g1dd3651b0ed_0_19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1dd3651b0ed_0_197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g1dd3651b0ed_0_19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1dd3651b0ed_0_206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g1dd3651b0ed_0_20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1dd3651b0ed_0_2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4" name="Google Shape;1174;g1dd3651b0ed_0_215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g1dd3651b0ed_0_2158: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1dd3651b0ed_0_23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1dd3651b0ed_0_233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g1dd3651b0ed_0_233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dd3651b0ed_0_15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dd3651b0ed_0_150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u="sng">
                <a:solidFill>
                  <a:schemeClr val="hlink"/>
                </a:solidFill>
                <a:latin typeface="Arial"/>
                <a:ea typeface="Arial"/>
                <a:cs typeface="Arial"/>
                <a:sym typeface="Arial"/>
                <a:hlinkClick r:id="rId2"/>
              </a:rPr>
              <a:t>https://www.fte.org/teachers/teacher-resources/lesson-plans/is-capitalism-good-for-the-poor-2/will-the-real-capitalism-please-stand-up/</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1dd3651b0ed_0_24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1dd3651b0ed_0_24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1dd3651b0ed_0_2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1dd3651b0ed_0_215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g1dd3651b0ed_0_2151: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1dd3651b0ed_0_24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3" name="Google Shape;1203;g1dd3651b0ed_0_24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8" name="Google Shape;120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5" name="Google Shape;121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2" name="Google Shape;122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0" name="Google Shape;123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1" name="Google Shape;124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9" name="Google Shape;1249;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8" name="Google Shape;125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dd3651b0ed_0_18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dd3651b0ed_0_18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 This is a Pear Deck Drawing Slide </a:t>
            </a:r>
            <a:endParaRPr/>
          </a:p>
          <a:p>
            <a:pPr indent="0" lvl="0" marL="0" rtl="0" algn="l">
              <a:spcBef>
                <a:spcPts val="0"/>
              </a:spcBef>
              <a:spcAft>
                <a:spcPts val="0"/>
              </a:spcAft>
              <a:buNone/>
            </a:pPr>
            <a:r>
              <a:rPr lang="en-US"/>
              <a:t>🍐 To edit the type of question, go back to the "Ask Students a Question" in the Pear Deck sidebar.</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dd3651b0ed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g1dd3651b0ed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1100"/>
              <a:buFont typeface="Arial"/>
              <a:buNone/>
            </a:pPr>
            <a:r>
              <a:t/>
            </a:r>
            <a:endParaRPr b="0" i="0" sz="1100" u="none" cap="none" strike="noStrik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3.png"/><Relationship Id="rId4" Type="http://schemas.openxmlformats.org/officeDocument/2006/relationships/image" Target="../media/image2.png"/><Relationship Id="rId5"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showMasterSp="0" type="tx">
  <p:cSld name="TITLE_AND_BODY">
    <p:spTree>
      <p:nvGrpSpPr>
        <p:cNvPr id="10" name="Shape 10"/>
        <p:cNvGrpSpPr/>
        <p:nvPr/>
      </p:nvGrpSpPr>
      <p:grpSpPr>
        <a:xfrm>
          <a:off x="0" y="0"/>
          <a:ext cx="0" cy="0"/>
          <a:chOff x="0" y="0"/>
          <a:chExt cx="0" cy="0"/>
        </a:xfrm>
      </p:grpSpPr>
      <p:pic>
        <p:nvPicPr>
          <p:cNvPr descr="Picture 2" id="11" name="Google Shape;11;p2"/>
          <p:cNvPicPr preferRelativeResize="0"/>
          <p:nvPr/>
        </p:nvPicPr>
        <p:blipFill rotWithShape="1">
          <a:blip r:embed="rId2">
            <a:alphaModFix/>
          </a:blip>
          <a:srcRect b="0" l="0" r="0" t="0"/>
          <a:stretch/>
        </p:blipFill>
        <p:spPr>
          <a:xfrm>
            <a:off x="-59638" y="-636103"/>
            <a:ext cx="15259261" cy="7533862"/>
          </a:xfrm>
          <a:prstGeom prst="rect">
            <a:avLst/>
          </a:prstGeom>
          <a:noFill/>
          <a:ln>
            <a:noFill/>
          </a:ln>
        </p:spPr>
      </p:pic>
      <p:sp>
        <p:nvSpPr>
          <p:cNvPr id="12" name="Google Shape;12;p2"/>
          <p:cNvSpPr txBox="1"/>
          <p:nvPr>
            <p:ph idx="1" type="body"/>
          </p:nvPr>
        </p:nvSpPr>
        <p:spPr>
          <a:xfrm>
            <a:off x="812800" y="4146546"/>
            <a:ext cx="10515601" cy="914401"/>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5400"/>
              <a:buFont typeface="Calibri"/>
              <a:buNone/>
              <a:defRPr sz="5400"/>
            </a:lvl1pPr>
            <a:lvl2pPr indent="-571500" lvl="1" marL="914400" algn="l">
              <a:lnSpc>
                <a:spcPct val="90000"/>
              </a:lnSpc>
              <a:spcBef>
                <a:spcPts val="1000"/>
              </a:spcBef>
              <a:spcAft>
                <a:spcPts val="0"/>
              </a:spcAft>
              <a:buClr>
                <a:srgbClr val="000000"/>
              </a:buClr>
              <a:buSzPts val="5400"/>
              <a:buFont typeface="Calibri"/>
              <a:buChar char="•"/>
              <a:defRPr sz="5400"/>
            </a:lvl2pPr>
            <a:lvl3pPr indent="-571500" lvl="2" marL="1371600" algn="l">
              <a:lnSpc>
                <a:spcPct val="90000"/>
              </a:lnSpc>
              <a:spcBef>
                <a:spcPts val="1000"/>
              </a:spcBef>
              <a:spcAft>
                <a:spcPts val="0"/>
              </a:spcAft>
              <a:buClr>
                <a:srgbClr val="000000"/>
              </a:buClr>
              <a:buSzPts val="5400"/>
              <a:buFont typeface="Calibri"/>
              <a:buChar char="•"/>
              <a:defRPr sz="5400"/>
            </a:lvl3pPr>
            <a:lvl4pPr indent="-571500" lvl="3" marL="1828800" algn="l">
              <a:lnSpc>
                <a:spcPct val="90000"/>
              </a:lnSpc>
              <a:spcBef>
                <a:spcPts val="1000"/>
              </a:spcBef>
              <a:spcAft>
                <a:spcPts val="0"/>
              </a:spcAft>
              <a:buClr>
                <a:srgbClr val="000000"/>
              </a:buClr>
              <a:buSzPts val="5400"/>
              <a:buFont typeface="Calibri"/>
              <a:buChar char="•"/>
              <a:defRPr sz="5400"/>
            </a:lvl4pPr>
            <a:lvl5pPr indent="-571500" lvl="4" marL="2286000" algn="l">
              <a:lnSpc>
                <a:spcPct val="90000"/>
              </a:lnSpc>
              <a:spcBef>
                <a:spcPts val="1000"/>
              </a:spcBef>
              <a:spcAft>
                <a:spcPts val="0"/>
              </a:spcAft>
              <a:buClr>
                <a:srgbClr val="000000"/>
              </a:buClr>
              <a:buSzPts val="5400"/>
              <a:buFont typeface="Calibri"/>
              <a:buChar char="•"/>
              <a:defRPr sz="54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13" name="Google Shape;13;p2"/>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46" name="Shape 46"/>
        <p:cNvGrpSpPr/>
        <p:nvPr/>
      </p:nvGrpSpPr>
      <p:grpSpPr>
        <a:xfrm>
          <a:off x="0" y="0"/>
          <a:ext cx="0" cy="0"/>
          <a:chOff x="0" y="0"/>
          <a:chExt cx="0" cy="0"/>
        </a:xfrm>
      </p:grpSpPr>
      <p:pic>
        <p:nvPicPr>
          <p:cNvPr descr="Picture 1" id="47" name="Google Shape;47;p11"/>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48" name="Google Shape;48;p11"/>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 name="Google Shape;49;p11"/>
          <p:cNvSpPr txBox="1"/>
          <p:nvPr>
            <p:ph idx="1" type="body"/>
          </p:nvPr>
        </p:nvSpPr>
        <p:spPr>
          <a:xfrm>
            <a:off x="750885" y="1552715"/>
            <a:ext cx="10691816" cy="4752841"/>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400"/>
              </a:spcBef>
              <a:spcAft>
                <a:spcPts val="0"/>
              </a:spcAft>
              <a:buClr>
                <a:srgbClr val="000000"/>
              </a:buClr>
              <a:buSzPts val="1800"/>
              <a:buNone/>
              <a:defRPr/>
            </a:lvl1pPr>
            <a:lvl2pPr indent="-342900" lvl="1" marL="914400" algn="l">
              <a:lnSpc>
                <a:spcPct val="90000"/>
              </a:lnSpc>
              <a:spcBef>
                <a:spcPts val="400"/>
              </a:spcBef>
              <a:spcAft>
                <a:spcPts val="0"/>
              </a:spcAft>
              <a:buClr>
                <a:srgbClr val="000000"/>
              </a:buClr>
              <a:buSzPts val="1800"/>
              <a:buChar char="•"/>
              <a:defRPr/>
            </a:lvl2pPr>
            <a:lvl3pPr indent="-342900" lvl="2" marL="1371600" algn="l">
              <a:lnSpc>
                <a:spcPct val="90000"/>
              </a:lnSpc>
              <a:spcBef>
                <a:spcPts val="400"/>
              </a:spcBef>
              <a:spcAft>
                <a:spcPts val="0"/>
              </a:spcAft>
              <a:buClr>
                <a:srgbClr val="000000"/>
              </a:buClr>
              <a:buSzPts val="1800"/>
              <a:buChar char="•"/>
              <a:defRPr/>
            </a:lvl3pPr>
            <a:lvl4pPr indent="-342900" lvl="3" marL="1828800" algn="l">
              <a:lnSpc>
                <a:spcPct val="90000"/>
              </a:lnSpc>
              <a:spcBef>
                <a:spcPts val="400"/>
              </a:spcBef>
              <a:spcAft>
                <a:spcPts val="0"/>
              </a:spcAft>
              <a:buClr>
                <a:srgbClr val="000000"/>
              </a:buClr>
              <a:buSzPts val="1800"/>
              <a:buChar char="•"/>
              <a:defRPr/>
            </a:lvl4pPr>
            <a:lvl5pPr indent="-342900" lvl="4" marL="2286000" algn="l">
              <a:lnSpc>
                <a:spcPct val="90000"/>
              </a:lnSpc>
              <a:spcBef>
                <a:spcPts val="4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50" name="Google Shape;50;p11"/>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51" name="Shape 51"/>
        <p:cNvGrpSpPr/>
        <p:nvPr/>
      </p:nvGrpSpPr>
      <p:grpSpPr>
        <a:xfrm>
          <a:off x="0" y="0"/>
          <a:ext cx="0" cy="0"/>
          <a:chOff x="0" y="0"/>
          <a:chExt cx="0" cy="0"/>
        </a:xfrm>
      </p:grpSpPr>
      <p:pic>
        <p:nvPicPr>
          <p:cNvPr descr="Picture 1" id="52" name="Google Shape;52;p12"/>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53" name="Google Shape;53;p12"/>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4" name="Google Shape;54;p12"/>
          <p:cNvSpPr txBox="1"/>
          <p:nvPr>
            <p:ph idx="1" type="body"/>
          </p:nvPr>
        </p:nvSpPr>
        <p:spPr>
          <a:xfrm>
            <a:off x="750885" y="1552715"/>
            <a:ext cx="10691816" cy="4752841"/>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400"/>
              </a:spcBef>
              <a:spcAft>
                <a:spcPts val="0"/>
              </a:spcAft>
              <a:buClr>
                <a:srgbClr val="000000"/>
              </a:buClr>
              <a:buSzPts val="1800"/>
              <a:buNone/>
              <a:defRPr/>
            </a:lvl1pPr>
            <a:lvl2pPr indent="-342900" lvl="1" marL="914400" algn="l">
              <a:lnSpc>
                <a:spcPct val="90000"/>
              </a:lnSpc>
              <a:spcBef>
                <a:spcPts val="400"/>
              </a:spcBef>
              <a:spcAft>
                <a:spcPts val="0"/>
              </a:spcAft>
              <a:buClr>
                <a:srgbClr val="000000"/>
              </a:buClr>
              <a:buSzPts val="1800"/>
              <a:buChar char="•"/>
              <a:defRPr/>
            </a:lvl2pPr>
            <a:lvl3pPr indent="-342900" lvl="2" marL="1371600" algn="l">
              <a:lnSpc>
                <a:spcPct val="90000"/>
              </a:lnSpc>
              <a:spcBef>
                <a:spcPts val="400"/>
              </a:spcBef>
              <a:spcAft>
                <a:spcPts val="0"/>
              </a:spcAft>
              <a:buClr>
                <a:srgbClr val="000000"/>
              </a:buClr>
              <a:buSzPts val="1800"/>
              <a:buChar char="•"/>
              <a:defRPr/>
            </a:lvl3pPr>
            <a:lvl4pPr indent="-342900" lvl="3" marL="1828800" algn="l">
              <a:lnSpc>
                <a:spcPct val="90000"/>
              </a:lnSpc>
              <a:spcBef>
                <a:spcPts val="400"/>
              </a:spcBef>
              <a:spcAft>
                <a:spcPts val="0"/>
              </a:spcAft>
              <a:buClr>
                <a:srgbClr val="000000"/>
              </a:buClr>
              <a:buSzPts val="1800"/>
              <a:buChar char="•"/>
              <a:defRPr/>
            </a:lvl4pPr>
            <a:lvl5pPr indent="-342900" lvl="4" marL="2286000" algn="l">
              <a:lnSpc>
                <a:spcPct val="90000"/>
              </a:lnSpc>
              <a:spcBef>
                <a:spcPts val="4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55" name="Google Shape;55;p12"/>
          <p:cNvSpPr txBox="1"/>
          <p:nvPr>
            <p:ph idx="12" type="sldNum"/>
          </p:nvPr>
        </p:nvSpPr>
        <p:spPr>
          <a:xfrm>
            <a:off x="11754441" y="6416995"/>
            <a:ext cx="245404" cy="2438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2">
    <p:spTree>
      <p:nvGrpSpPr>
        <p:cNvPr id="56" name="Shape 56"/>
        <p:cNvGrpSpPr/>
        <p:nvPr/>
      </p:nvGrpSpPr>
      <p:grpSpPr>
        <a:xfrm>
          <a:off x="0" y="0"/>
          <a:ext cx="0" cy="0"/>
          <a:chOff x="0" y="0"/>
          <a:chExt cx="0" cy="0"/>
        </a:xfrm>
      </p:grpSpPr>
      <p:pic>
        <p:nvPicPr>
          <p:cNvPr descr="Picture 1" id="57" name="Google Shape;57;p13"/>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58" name="Google Shape;58;p13"/>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9" name="Google Shape;59;p13"/>
          <p:cNvSpPr txBox="1"/>
          <p:nvPr>
            <p:ph idx="1" type="body"/>
          </p:nvPr>
        </p:nvSpPr>
        <p:spPr>
          <a:xfrm>
            <a:off x="699048" y="2290416"/>
            <a:ext cx="10830337" cy="3363639"/>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1pPr>
            <a:lvl2pPr indent="-381000" lvl="1" marL="9144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2pPr>
            <a:lvl3pPr indent="-381000" lvl="2" marL="1371600" algn="l">
              <a:lnSpc>
                <a:spcPct val="90000"/>
              </a:lnSpc>
              <a:spcBef>
                <a:spcPts val="1000"/>
              </a:spcBef>
              <a:spcAft>
                <a:spcPts val="0"/>
              </a:spcAft>
              <a:buClr>
                <a:srgbClr val="000000"/>
              </a:buClr>
              <a:buSzPts val="2400"/>
              <a:buChar char="o"/>
              <a:defRPr sz="2400">
                <a:latin typeface="Inter Light"/>
                <a:ea typeface="Inter Light"/>
                <a:cs typeface="Inter Light"/>
                <a:sym typeface="Inter Light"/>
              </a:defRPr>
            </a:lvl3pPr>
            <a:lvl4pPr indent="-381000" lvl="3" marL="18288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4pPr>
            <a:lvl5pPr indent="-381000" lvl="4" marL="2286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60" name="Google Shape;60;p13"/>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spTree>
      <p:nvGrpSpPr>
        <p:cNvPr id="61" name="Shape 61"/>
        <p:cNvGrpSpPr/>
        <p:nvPr/>
      </p:nvGrpSpPr>
      <p:grpSpPr>
        <a:xfrm>
          <a:off x="0" y="0"/>
          <a:ext cx="0" cy="0"/>
          <a:chOff x="0" y="0"/>
          <a:chExt cx="0" cy="0"/>
        </a:xfrm>
      </p:grpSpPr>
      <p:pic>
        <p:nvPicPr>
          <p:cNvPr descr="Picture 1" id="62" name="Google Shape;62;p14"/>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63" name="Google Shape;63;p14"/>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 name="Google Shape;64;p14"/>
          <p:cNvSpPr txBox="1"/>
          <p:nvPr>
            <p:ph idx="1" type="body"/>
          </p:nvPr>
        </p:nvSpPr>
        <p:spPr>
          <a:xfrm>
            <a:off x="699048" y="2290416"/>
            <a:ext cx="10830337" cy="3363639"/>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1pPr>
            <a:lvl2pPr indent="-381000" lvl="1" marL="9144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2pPr>
            <a:lvl3pPr indent="-381000" lvl="2" marL="1371600" algn="l">
              <a:lnSpc>
                <a:spcPct val="90000"/>
              </a:lnSpc>
              <a:spcBef>
                <a:spcPts val="1000"/>
              </a:spcBef>
              <a:spcAft>
                <a:spcPts val="0"/>
              </a:spcAft>
              <a:buClr>
                <a:srgbClr val="000000"/>
              </a:buClr>
              <a:buSzPts val="2400"/>
              <a:buChar char="o"/>
              <a:defRPr sz="2400">
                <a:latin typeface="Inter Light"/>
                <a:ea typeface="Inter Light"/>
                <a:cs typeface="Inter Light"/>
                <a:sym typeface="Inter Light"/>
              </a:defRPr>
            </a:lvl3pPr>
            <a:lvl4pPr indent="-381000" lvl="3" marL="18288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4pPr>
            <a:lvl5pPr indent="-381000" lvl="4" marL="2286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65" name="Google Shape;65;p14"/>
          <p:cNvSpPr txBox="1"/>
          <p:nvPr>
            <p:ph idx="12" type="sldNum"/>
          </p:nvPr>
        </p:nvSpPr>
        <p:spPr>
          <a:xfrm>
            <a:off x="11754441" y="6416995"/>
            <a:ext cx="245404" cy="2438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66" name="Shape 66"/>
        <p:cNvGrpSpPr/>
        <p:nvPr/>
      </p:nvGrpSpPr>
      <p:grpSpPr>
        <a:xfrm>
          <a:off x="0" y="0"/>
          <a:ext cx="0" cy="0"/>
          <a:chOff x="0" y="0"/>
          <a:chExt cx="0" cy="0"/>
        </a:xfrm>
      </p:grpSpPr>
      <p:pic>
        <p:nvPicPr>
          <p:cNvPr descr="Picture 1" id="67" name="Google Shape;67;p15"/>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68" name="Google Shape;68;p15"/>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9" name="Google Shape;69;p15"/>
          <p:cNvSpPr txBox="1"/>
          <p:nvPr>
            <p:ph idx="1" type="body"/>
          </p:nvPr>
        </p:nvSpPr>
        <p:spPr>
          <a:xfrm>
            <a:off x="839784" y="2505070"/>
            <a:ext cx="5157783" cy="3684584"/>
          </a:xfrm>
          <a:prstGeom prst="rect">
            <a:avLst/>
          </a:prstGeom>
          <a:solidFill>
            <a:srgbClr val="FFFFFF">
              <a:alpha val="20000"/>
            </a:srgbClr>
          </a:solidFill>
          <a:ln cap="flat" cmpd="sng" w="12700">
            <a:solidFill>
              <a:srgbClr val="2C3842"/>
            </a:solidFill>
            <a:prstDash val="solid"/>
            <a:round/>
            <a:headEnd len="sm" w="sm" type="none"/>
            <a:tailEnd len="sm" w="sm" type="none"/>
          </a:ln>
        </p:spPr>
        <p:txBody>
          <a:bodyPr anchorCtr="0" anchor="ctr"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1800"/>
              <a:buFont typeface="Calibri"/>
              <a:buNone/>
              <a:defRPr sz="1800"/>
            </a:lvl1pPr>
            <a:lvl2pPr indent="-342900" lvl="1" marL="914400" algn="l">
              <a:lnSpc>
                <a:spcPct val="90000"/>
              </a:lnSpc>
              <a:spcBef>
                <a:spcPts val="1000"/>
              </a:spcBef>
              <a:spcAft>
                <a:spcPts val="0"/>
              </a:spcAft>
              <a:buClr>
                <a:srgbClr val="000000"/>
              </a:buClr>
              <a:buSzPts val="1800"/>
              <a:buFont typeface="Calibri"/>
              <a:buChar char="•"/>
              <a:defRPr sz="1800"/>
            </a:lvl2pPr>
            <a:lvl3pPr indent="-342900" lvl="2" marL="1371600" algn="l">
              <a:lnSpc>
                <a:spcPct val="90000"/>
              </a:lnSpc>
              <a:spcBef>
                <a:spcPts val="1000"/>
              </a:spcBef>
              <a:spcAft>
                <a:spcPts val="0"/>
              </a:spcAft>
              <a:buClr>
                <a:srgbClr val="000000"/>
              </a:buClr>
              <a:buSzPts val="1800"/>
              <a:buFont typeface="Calibri"/>
              <a:buChar char="•"/>
              <a:defRPr sz="1800"/>
            </a:lvl3pPr>
            <a:lvl4pPr indent="-342900" lvl="3" marL="1828800" algn="l">
              <a:lnSpc>
                <a:spcPct val="90000"/>
              </a:lnSpc>
              <a:spcBef>
                <a:spcPts val="1000"/>
              </a:spcBef>
              <a:spcAft>
                <a:spcPts val="0"/>
              </a:spcAft>
              <a:buClr>
                <a:srgbClr val="000000"/>
              </a:buClr>
              <a:buSzPts val="1800"/>
              <a:buFont typeface="Calibri"/>
              <a:buChar char="•"/>
              <a:defRPr sz="1800"/>
            </a:lvl4pPr>
            <a:lvl5pPr indent="-342900" lvl="4" marL="2286000" algn="l">
              <a:lnSpc>
                <a:spcPct val="90000"/>
              </a:lnSpc>
              <a:spcBef>
                <a:spcPts val="1000"/>
              </a:spcBef>
              <a:spcAft>
                <a:spcPts val="0"/>
              </a:spcAft>
              <a:buClr>
                <a:srgbClr val="000000"/>
              </a:buClr>
              <a:buSzPts val="1800"/>
              <a:buFont typeface="Calibri"/>
              <a:buChar char="•"/>
              <a:defRPr sz="18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70" name="Google Shape;70;p15"/>
          <p:cNvSpPr txBox="1"/>
          <p:nvPr>
            <p:ph idx="2" type="body"/>
          </p:nvPr>
        </p:nvSpPr>
        <p:spPr>
          <a:xfrm>
            <a:off x="6172199" y="1681159"/>
            <a:ext cx="5183186" cy="823911"/>
          </a:xfrm>
          <a:prstGeom prst="rect">
            <a:avLst/>
          </a:prstGeom>
          <a:solidFill>
            <a:srgbClr val="2C3842"/>
          </a:solidFill>
          <a:ln cap="flat" cmpd="sng" w="12700">
            <a:solidFill>
              <a:srgbClr val="2C3842"/>
            </a:solidFill>
            <a:prstDash val="solid"/>
            <a:round/>
            <a:headEnd len="sm" w="sm" type="none"/>
            <a:tailEnd len="sm" w="sm" type="none"/>
          </a:ln>
        </p:spPr>
        <p:txBody>
          <a:bodyPr anchorCtr="0" anchor="ctr"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71" name="Google Shape;71;p15"/>
          <p:cNvSpPr txBox="1"/>
          <p:nvPr>
            <p:ph idx="12" type="sldNum"/>
          </p:nvPr>
        </p:nvSpPr>
        <p:spPr>
          <a:xfrm>
            <a:off x="11754441" y="6416995"/>
            <a:ext cx="245404" cy="2438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72" name="Shape 72"/>
        <p:cNvGrpSpPr/>
        <p:nvPr/>
      </p:nvGrpSpPr>
      <p:grpSpPr>
        <a:xfrm>
          <a:off x="0" y="0"/>
          <a:ext cx="0" cy="0"/>
          <a:chOff x="0" y="0"/>
          <a:chExt cx="0" cy="0"/>
        </a:xfrm>
      </p:grpSpPr>
      <p:pic>
        <p:nvPicPr>
          <p:cNvPr descr="Picture 1" id="73" name="Google Shape;73;p16"/>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74" name="Google Shape;74;p16"/>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5" name="Google Shape;75;p16"/>
          <p:cNvSpPr txBox="1"/>
          <p:nvPr>
            <p:ph idx="1" type="body"/>
          </p:nvPr>
        </p:nvSpPr>
        <p:spPr>
          <a:xfrm>
            <a:off x="732186" y="861391"/>
            <a:ext cx="9144001" cy="616224"/>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2000"/>
              <a:buFont typeface="Calibri"/>
              <a:buNone/>
              <a:defRPr sz="2000"/>
            </a:lvl1pPr>
            <a:lvl2pPr indent="-355600" lvl="1" marL="914400" algn="l">
              <a:lnSpc>
                <a:spcPct val="90000"/>
              </a:lnSpc>
              <a:spcBef>
                <a:spcPts val="1000"/>
              </a:spcBef>
              <a:spcAft>
                <a:spcPts val="0"/>
              </a:spcAft>
              <a:buClr>
                <a:srgbClr val="000000"/>
              </a:buClr>
              <a:buSzPts val="2000"/>
              <a:buFont typeface="Calibri"/>
              <a:buChar char="•"/>
              <a:defRPr sz="2000"/>
            </a:lvl2pPr>
            <a:lvl3pPr indent="-355600" lvl="2" marL="1371600" algn="l">
              <a:lnSpc>
                <a:spcPct val="90000"/>
              </a:lnSpc>
              <a:spcBef>
                <a:spcPts val="1000"/>
              </a:spcBef>
              <a:spcAft>
                <a:spcPts val="0"/>
              </a:spcAft>
              <a:buClr>
                <a:srgbClr val="000000"/>
              </a:buClr>
              <a:buSzPts val="2000"/>
              <a:buFont typeface="Calibri"/>
              <a:buChar char="•"/>
              <a:defRPr sz="2000"/>
            </a:lvl3pPr>
            <a:lvl4pPr indent="-355600" lvl="3" marL="1828800" algn="l">
              <a:lnSpc>
                <a:spcPct val="90000"/>
              </a:lnSpc>
              <a:spcBef>
                <a:spcPts val="1000"/>
              </a:spcBef>
              <a:spcAft>
                <a:spcPts val="0"/>
              </a:spcAft>
              <a:buClr>
                <a:srgbClr val="000000"/>
              </a:buClr>
              <a:buSzPts val="2000"/>
              <a:buFont typeface="Calibri"/>
              <a:buChar char="•"/>
              <a:defRPr sz="2000"/>
            </a:lvl4pPr>
            <a:lvl5pPr indent="-355600" lvl="4" marL="2286000" algn="l">
              <a:lnSpc>
                <a:spcPct val="90000"/>
              </a:lnSpc>
              <a:spcBef>
                <a:spcPts val="1000"/>
              </a:spcBef>
              <a:spcAft>
                <a:spcPts val="0"/>
              </a:spcAft>
              <a:buClr>
                <a:srgbClr val="000000"/>
              </a:buClr>
              <a:buSzPts val="2000"/>
              <a:buFont typeface="Calibri"/>
              <a:buChar char="•"/>
              <a:defRPr sz="20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76" name="Google Shape;76;p16"/>
          <p:cNvSpPr txBox="1"/>
          <p:nvPr>
            <p:ph idx="12" type="sldNum"/>
          </p:nvPr>
        </p:nvSpPr>
        <p:spPr>
          <a:xfrm>
            <a:off x="11754441" y="6416995"/>
            <a:ext cx="245404" cy="2438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spTree>
      <p:nvGrpSpPr>
        <p:cNvPr id="77" name="Shape 77"/>
        <p:cNvGrpSpPr/>
        <p:nvPr/>
      </p:nvGrpSpPr>
      <p:grpSpPr>
        <a:xfrm>
          <a:off x="0" y="0"/>
          <a:ext cx="0" cy="0"/>
          <a:chOff x="0" y="0"/>
          <a:chExt cx="0" cy="0"/>
        </a:xfrm>
      </p:grpSpPr>
      <p:pic>
        <p:nvPicPr>
          <p:cNvPr descr="Picture 1" id="78" name="Google Shape;78;p17"/>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79" name="Google Shape;79;p17"/>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0" name="Google Shape;80;p17"/>
          <p:cNvSpPr txBox="1"/>
          <p:nvPr>
            <p:ph idx="1" type="body"/>
          </p:nvPr>
        </p:nvSpPr>
        <p:spPr>
          <a:xfrm>
            <a:off x="6172200" y="1825626"/>
            <a:ext cx="5181604" cy="4351337"/>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1800"/>
              <a:buNone/>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81" name="Google Shape;81;p17"/>
          <p:cNvSpPr txBox="1"/>
          <p:nvPr>
            <p:ph idx="12" type="sldNum"/>
          </p:nvPr>
        </p:nvSpPr>
        <p:spPr>
          <a:xfrm>
            <a:off x="11754441" y="6416995"/>
            <a:ext cx="245404" cy="2438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showMasterSp="0">
  <p:cSld name="1_Two Content">
    <p:spTree>
      <p:nvGrpSpPr>
        <p:cNvPr id="82" name="Shape 82"/>
        <p:cNvGrpSpPr/>
        <p:nvPr/>
      </p:nvGrpSpPr>
      <p:grpSpPr>
        <a:xfrm>
          <a:off x="0" y="0"/>
          <a:ext cx="0" cy="0"/>
          <a:chOff x="0" y="0"/>
          <a:chExt cx="0" cy="0"/>
        </a:xfrm>
      </p:grpSpPr>
      <p:pic>
        <p:nvPicPr>
          <p:cNvPr descr="Picture 1" id="83" name="Google Shape;83;p18"/>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84" name="Google Shape;84;p18"/>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 name="Google Shape;85;p18"/>
          <p:cNvSpPr txBox="1"/>
          <p:nvPr>
            <p:ph idx="1" type="body"/>
          </p:nvPr>
        </p:nvSpPr>
        <p:spPr>
          <a:xfrm>
            <a:off x="838203" y="1825626"/>
            <a:ext cx="5181604" cy="4351337"/>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1800"/>
              <a:buNone/>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86" name="Google Shape;86;p18"/>
          <p:cNvSpPr txBox="1"/>
          <p:nvPr>
            <p:ph idx="12" type="sldNum"/>
          </p:nvPr>
        </p:nvSpPr>
        <p:spPr>
          <a:xfrm>
            <a:off x="11754441" y="6416995"/>
            <a:ext cx="245404" cy="2438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87" name="Shape 87"/>
        <p:cNvGrpSpPr/>
        <p:nvPr/>
      </p:nvGrpSpPr>
      <p:grpSpPr>
        <a:xfrm>
          <a:off x="0" y="0"/>
          <a:ext cx="0" cy="0"/>
          <a:chOff x="0" y="0"/>
          <a:chExt cx="0" cy="0"/>
        </a:xfrm>
      </p:grpSpPr>
      <p:sp>
        <p:nvSpPr>
          <p:cNvPr id="88" name="Google Shape;88;p19"/>
          <p:cNvSpPr txBox="1"/>
          <p:nvPr>
            <p:ph type="ctrTitle"/>
          </p:nvPr>
        </p:nvSpPr>
        <p:spPr>
          <a:xfrm>
            <a:off x="914400" y="2130425"/>
            <a:ext cx="10363200" cy="1470000"/>
          </a:xfrm>
          <a:prstGeom prst="rect">
            <a:avLst/>
          </a:prstGeom>
          <a:noFill/>
          <a:ln>
            <a:noFill/>
          </a:ln>
        </p:spPr>
        <p:txBody>
          <a:bodyPr anchorCtr="0" anchor="ctr" bIns="45700" lIns="91425" spcFirstLastPara="1" rIns="91425" wrap="square" tIns="45700">
            <a:noAutofit/>
          </a:bodyPr>
          <a:lstStyle>
            <a:lvl1pPr lvl="0" rtl="0" algn="ctr">
              <a:lnSpc>
                <a:spcPct val="86363"/>
              </a:lnSpc>
              <a:spcBef>
                <a:spcPts val="0"/>
              </a:spcBef>
              <a:spcAft>
                <a:spcPts val="0"/>
              </a:spcAft>
              <a:buSzPts val="4400"/>
              <a:buNone/>
              <a:defRPr b="1" i="0" sz="6600">
                <a:solidFill>
                  <a:srgbClr val="005CB8"/>
                </a:solidFill>
                <a:latin typeface="Calibri"/>
                <a:ea typeface="Calibri"/>
                <a:cs typeface="Calibri"/>
                <a:sym typeface="Calibri"/>
              </a:defRPr>
            </a:lvl1pPr>
            <a:lvl2pPr lvl="1" rtl="0" algn="ctr">
              <a:spcBef>
                <a:spcPts val="0"/>
              </a:spcBef>
              <a:spcAft>
                <a:spcPts val="0"/>
              </a:spcAft>
              <a:buSzPts val="4400"/>
              <a:buNone/>
              <a:defRPr/>
            </a:lvl2pPr>
            <a:lvl3pPr lvl="2" rtl="0" algn="ctr">
              <a:spcBef>
                <a:spcPts val="0"/>
              </a:spcBef>
              <a:spcAft>
                <a:spcPts val="0"/>
              </a:spcAft>
              <a:buSzPts val="4400"/>
              <a:buNone/>
              <a:defRPr/>
            </a:lvl3pPr>
            <a:lvl4pPr lvl="3" rtl="0" algn="ctr">
              <a:spcBef>
                <a:spcPts val="0"/>
              </a:spcBef>
              <a:spcAft>
                <a:spcPts val="0"/>
              </a:spcAft>
              <a:buSzPts val="4400"/>
              <a:buNone/>
              <a:defRPr/>
            </a:lvl4pPr>
            <a:lvl5pPr lvl="4" rtl="0" algn="ctr">
              <a:spcBef>
                <a:spcPts val="0"/>
              </a:spcBef>
              <a:spcAft>
                <a:spcPts val="0"/>
              </a:spcAft>
              <a:buSzPts val="4400"/>
              <a:buNone/>
              <a:defRPr/>
            </a:lvl5pPr>
            <a:lvl6pPr lvl="5" rtl="0" algn="ctr">
              <a:spcBef>
                <a:spcPts val="0"/>
              </a:spcBef>
              <a:spcAft>
                <a:spcPts val="0"/>
              </a:spcAft>
              <a:buSzPts val="4400"/>
              <a:buNone/>
              <a:defRPr/>
            </a:lvl6pPr>
            <a:lvl7pPr lvl="6" rtl="0" algn="ctr">
              <a:spcBef>
                <a:spcPts val="0"/>
              </a:spcBef>
              <a:spcAft>
                <a:spcPts val="0"/>
              </a:spcAft>
              <a:buSzPts val="4400"/>
              <a:buNone/>
              <a:defRPr/>
            </a:lvl7pPr>
            <a:lvl8pPr lvl="7" rtl="0" algn="ctr">
              <a:spcBef>
                <a:spcPts val="0"/>
              </a:spcBef>
              <a:spcAft>
                <a:spcPts val="0"/>
              </a:spcAft>
              <a:buSzPts val="4400"/>
              <a:buNone/>
              <a:defRPr/>
            </a:lvl8pPr>
            <a:lvl9pPr lvl="8" rtl="0" algn="ctr">
              <a:spcBef>
                <a:spcPts val="0"/>
              </a:spcBef>
              <a:spcAft>
                <a:spcPts val="0"/>
              </a:spcAft>
              <a:buSzPts val="4400"/>
              <a:buNone/>
              <a:defRPr/>
            </a:lvl9pPr>
          </a:lstStyle>
          <a:p/>
        </p:txBody>
      </p:sp>
      <p:sp>
        <p:nvSpPr>
          <p:cNvPr id="89" name="Google Shape;89;p19"/>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rgbClr val="888888"/>
              </a:buClr>
              <a:buSzPts val="2800"/>
              <a:buNone/>
              <a:defRPr>
                <a:solidFill>
                  <a:srgbClr val="888888"/>
                </a:solidFill>
              </a:defRPr>
            </a:lvl1pPr>
            <a:lvl2pPr lvl="1" rtl="0" algn="ctr">
              <a:spcBef>
                <a:spcPts val="1800"/>
              </a:spcBef>
              <a:spcAft>
                <a:spcPts val="0"/>
              </a:spcAft>
              <a:buClr>
                <a:srgbClr val="888888"/>
              </a:buClr>
              <a:buSzPts val="2800"/>
              <a:buNone/>
              <a:defRPr>
                <a:solidFill>
                  <a:srgbClr val="888888"/>
                </a:solidFill>
              </a:defRPr>
            </a:lvl2pPr>
            <a:lvl3pPr lvl="2" rtl="0" algn="ctr">
              <a:spcBef>
                <a:spcPts val="1800"/>
              </a:spcBef>
              <a:spcAft>
                <a:spcPts val="0"/>
              </a:spcAft>
              <a:buClr>
                <a:srgbClr val="888888"/>
              </a:buClr>
              <a:buSzPts val="2800"/>
              <a:buNone/>
              <a:defRPr>
                <a:solidFill>
                  <a:srgbClr val="888888"/>
                </a:solidFill>
              </a:defRPr>
            </a:lvl3pPr>
            <a:lvl4pPr lvl="3" rtl="0" algn="ctr">
              <a:spcBef>
                <a:spcPts val="1800"/>
              </a:spcBef>
              <a:spcAft>
                <a:spcPts val="0"/>
              </a:spcAft>
              <a:buClr>
                <a:srgbClr val="888888"/>
              </a:buClr>
              <a:buSzPts val="2800"/>
              <a:buNone/>
              <a:defRPr>
                <a:solidFill>
                  <a:srgbClr val="888888"/>
                </a:solidFill>
              </a:defRPr>
            </a:lvl4pPr>
            <a:lvl5pPr lvl="4" rtl="0" algn="ctr">
              <a:spcBef>
                <a:spcPts val="1800"/>
              </a:spcBef>
              <a:spcAft>
                <a:spcPts val="0"/>
              </a:spcAft>
              <a:buClr>
                <a:srgbClr val="888888"/>
              </a:buClr>
              <a:buSzPts val="2800"/>
              <a:buNone/>
              <a:defRPr>
                <a:solidFill>
                  <a:srgbClr val="888888"/>
                </a:solidFill>
              </a:defRPr>
            </a:lvl5pPr>
            <a:lvl6pPr lvl="5" rtl="0" algn="ctr">
              <a:spcBef>
                <a:spcPts val="18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_1">
    <p:spTree>
      <p:nvGrpSpPr>
        <p:cNvPr id="90" name="Shape 90"/>
        <p:cNvGrpSpPr/>
        <p:nvPr/>
      </p:nvGrpSpPr>
      <p:grpSpPr>
        <a:xfrm>
          <a:off x="0" y="0"/>
          <a:ext cx="0" cy="0"/>
          <a:chOff x="0" y="0"/>
          <a:chExt cx="0" cy="0"/>
        </a:xfrm>
      </p:grpSpPr>
      <p:sp>
        <p:nvSpPr>
          <p:cNvPr id="91" name="Google Shape;91;p20"/>
          <p:cNvSpPr txBox="1"/>
          <p:nvPr>
            <p:ph type="title"/>
          </p:nvPr>
        </p:nvSpPr>
        <p:spPr>
          <a:xfrm>
            <a:off x="609600" y="914400"/>
            <a:ext cx="10972800" cy="1143000"/>
          </a:xfrm>
          <a:prstGeom prst="rect">
            <a:avLst/>
          </a:prstGeom>
          <a:noFill/>
          <a:ln>
            <a:noFill/>
          </a:ln>
        </p:spPr>
        <p:txBody>
          <a:bodyPr anchorCtr="0" anchor="ctr" bIns="45700" lIns="91425" spcFirstLastPara="1" rIns="91425" wrap="square" tIns="45700">
            <a:noAutofit/>
          </a:bodyPr>
          <a:lstStyle>
            <a:lvl1pPr lvl="0" rtl="0" algn="ctr">
              <a:lnSpc>
                <a:spcPct val="316666"/>
              </a:lnSpc>
              <a:spcBef>
                <a:spcPts val="0"/>
              </a:spcBef>
              <a:spcAft>
                <a:spcPts val="0"/>
              </a:spcAft>
              <a:buSzPts val="4400"/>
              <a:buNone/>
              <a:defRPr/>
            </a:lvl1pPr>
            <a:lvl2pPr lvl="1" rtl="0" algn="ctr">
              <a:spcBef>
                <a:spcPts val="0"/>
              </a:spcBef>
              <a:spcAft>
                <a:spcPts val="0"/>
              </a:spcAft>
              <a:buSzPts val="4400"/>
              <a:buNone/>
              <a:defRPr/>
            </a:lvl2pPr>
            <a:lvl3pPr lvl="2" rtl="0" algn="ctr">
              <a:spcBef>
                <a:spcPts val="0"/>
              </a:spcBef>
              <a:spcAft>
                <a:spcPts val="0"/>
              </a:spcAft>
              <a:buSzPts val="4400"/>
              <a:buNone/>
              <a:defRPr/>
            </a:lvl3pPr>
            <a:lvl4pPr lvl="3" rtl="0" algn="ctr">
              <a:spcBef>
                <a:spcPts val="0"/>
              </a:spcBef>
              <a:spcAft>
                <a:spcPts val="0"/>
              </a:spcAft>
              <a:buSzPts val="4400"/>
              <a:buNone/>
              <a:defRPr/>
            </a:lvl4pPr>
            <a:lvl5pPr lvl="4" rtl="0" algn="ctr">
              <a:spcBef>
                <a:spcPts val="0"/>
              </a:spcBef>
              <a:spcAft>
                <a:spcPts val="0"/>
              </a:spcAft>
              <a:buSzPts val="4400"/>
              <a:buNone/>
              <a:defRPr/>
            </a:lvl5pPr>
            <a:lvl6pPr lvl="5" rtl="0" algn="ctr">
              <a:spcBef>
                <a:spcPts val="0"/>
              </a:spcBef>
              <a:spcAft>
                <a:spcPts val="0"/>
              </a:spcAft>
              <a:buSzPts val="4400"/>
              <a:buNone/>
              <a:defRPr/>
            </a:lvl6pPr>
            <a:lvl7pPr lvl="6" rtl="0" algn="ctr">
              <a:spcBef>
                <a:spcPts val="0"/>
              </a:spcBef>
              <a:spcAft>
                <a:spcPts val="0"/>
              </a:spcAft>
              <a:buSzPts val="4400"/>
              <a:buNone/>
              <a:defRPr/>
            </a:lvl7pPr>
            <a:lvl8pPr lvl="7" rtl="0" algn="ctr">
              <a:spcBef>
                <a:spcPts val="0"/>
              </a:spcBef>
              <a:spcAft>
                <a:spcPts val="0"/>
              </a:spcAft>
              <a:buSzPts val="4400"/>
              <a:buNone/>
              <a:defRPr/>
            </a:lvl8pPr>
            <a:lvl9pPr lvl="8" rtl="0" algn="ctr">
              <a:spcBef>
                <a:spcPts val="0"/>
              </a:spcBef>
              <a:spcAft>
                <a:spcPts val="0"/>
              </a:spcAft>
              <a:buSzPts val="4400"/>
              <a:buNone/>
              <a:defRPr/>
            </a:lvl9pPr>
          </a:lstStyle>
          <a:p/>
        </p:txBody>
      </p:sp>
      <p:sp>
        <p:nvSpPr>
          <p:cNvPr id="92" name="Google Shape;92;p20"/>
          <p:cNvSpPr txBox="1"/>
          <p:nvPr>
            <p:ph idx="1" type="body"/>
          </p:nvPr>
        </p:nvSpPr>
        <p:spPr>
          <a:xfrm>
            <a:off x="609600" y="2377440"/>
            <a:ext cx="10972800" cy="3779400"/>
          </a:xfrm>
          <a:prstGeom prst="rect">
            <a:avLst/>
          </a:prstGeom>
          <a:noFill/>
          <a:ln>
            <a:noFill/>
          </a:ln>
        </p:spPr>
        <p:txBody>
          <a:bodyPr anchorCtr="0" anchor="t" bIns="45700" lIns="91425" spcFirstLastPara="1" rIns="91425" wrap="square" tIns="45700">
            <a:noAutofit/>
          </a:bodyPr>
          <a:lstStyle>
            <a:lvl1pPr indent="-342900" lvl="0" marL="457200" rtl="0" algn="l">
              <a:spcBef>
                <a:spcPts val="0"/>
              </a:spcBef>
              <a:spcAft>
                <a:spcPts val="0"/>
              </a:spcAft>
              <a:buClr>
                <a:schemeClr val="dk1"/>
              </a:buClr>
              <a:buSzPts val="1800"/>
              <a:buChar char="•"/>
              <a:defRPr/>
            </a:lvl1pPr>
            <a:lvl2pPr indent="-342900" lvl="1" marL="914400" rtl="0" algn="l">
              <a:spcBef>
                <a:spcPts val="1800"/>
              </a:spcBef>
              <a:spcAft>
                <a:spcPts val="0"/>
              </a:spcAft>
              <a:buClr>
                <a:schemeClr val="dk1"/>
              </a:buClr>
              <a:buSzPts val="1800"/>
              <a:buChar char="•"/>
              <a:defRPr/>
            </a:lvl2pPr>
            <a:lvl3pPr indent="-342900" lvl="2" marL="1371600" rtl="0" algn="l">
              <a:spcBef>
                <a:spcPts val="1800"/>
              </a:spcBef>
              <a:spcAft>
                <a:spcPts val="0"/>
              </a:spcAft>
              <a:buClr>
                <a:schemeClr val="dk1"/>
              </a:buClr>
              <a:buSzPts val="1800"/>
              <a:buChar char="•"/>
              <a:defRPr/>
            </a:lvl3pPr>
            <a:lvl4pPr indent="-342900" lvl="3" marL="1828800" rtl="0" algn="l">
              <a:spcBef>
                <a:spcPts val="1800"/>
              </a:spcBef>
              <a:spcAft>
                <a:spcPts val="0"/>
              </a:spcAft>
              <a:buClr>
                <a:schemeClr val="dk1"/>
              </a:buClr>
              <a:buSzPts val="1800"/>
              <a:buChar char="•"/>
              <a:defRPr/>
            </a:lvl4pPr>
            <a:lvl5pPr indent="-342900" lvl="4" marL="2286000" rtl="0" algn="l">
              <a:spcBef>
                <a:spcPts val="1800"/>
              </a:spcBef>
              <a:spcAft>
                <a:spcPts val="0"/>
              </a:spcAft>
              <a:buClr>
                <a:schemeClr val="dk1"/>
              </a:buClr>
              <a:buSzPts val="1800"/>
              <a:buChar char="•"/>
              <a:defRPr/>
            </a:lvl5pPr>
            <a:lvl6pPr indent="-342900" lvl="5" marL="2743200" rtl="0" algn="l">
              <a:spcBef>
                <a:spcPts val="18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showMasterSp="0">
  <p:cSld name="Title and Text">
    <p:spTree>
      <p:nvGrpSpPr>
        <p:cNvPr id="14" name="Shape 14"/>
        <p:cNvGrpSpPr/>
        <p:nvPr/>
      </p:nvGrpSpPr>
      <p:grpSpPr>
        <a:xfrm>
          <a:off x="0" y="0"/>
          <a:ext cx="0" cy="0"/>
          <a:chOff x="0" y="0"/>
          <a:chExt cx="0" cy="0"/>
        </a:xfrm>
      </p:grpSpPr>
      <p:pic>
        <p:nvPicPr>
          <p:cNvPr descr="Picture 1" id="15" name="Google Shape;15;p3"/>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16" name="Google Shape;16;p3"/>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7" name="Google Shape;17;p3"/>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93" name="Shape 93"/>
        <p:cNvGrpSpPr/>
        <p:nvPr/>
      </p:nvGrpSpPr>
      <p:grpSpPr>
        <a:xfrm>
          <a:off x="0" y="0"/>
          <a:ext cx="0" cy="0"/>
          <a:chOff x="0" y="0"/>
          <a:chExt cx="0" cy="0"/>
        </a:xfrm>
      </p:grpSpPr>
      <p:sp>
        <p:nvSpPr>
          <p:cNvPr id="94" name="Google Shape;94;p21"/>
          <p:cNvSpPr txBox="1"/>
          <p:nvPr>
            <p:ph type="title"/>
          </p:nvPr>
        </p:nvSpPr>
        <p:spPr>
          <a:xfrm>
            <a:off x="609600" y="274637"/>
            <a:ext cx="10972800" cy="11433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rtl="0">
              <a:spcBef>
                <a:spcPts val="0"/>
              </a:spcBef>
              <a:spcAft>
                <a:spcPts val="0"/>
              </a:spcAft>
              <a:buClr>
                <a:schemeClr val="dk1"/>
              </a:buClr>
              <a:buSzPts val="3600"/>
              <a:buFont typeface="Arial"/>
              <a:buNone/>
              <a:defRPr b="1" sz="3600">
                <a:solidFill>
                  <a:schemeClr val="dk1"/>
                </a:solidFill>
              </a:defRPr>
            </a:lvl2pPr>
            <a:lvl3pPr lvl="2" rtl="0">
              <a:spcBef>
                <a:spcPts val="0"/>
              </a:spcBef>
              <a:spcAft>
                <a:spcPts val="0"/>
              </a:spcAft>
              <a:buClr>
                <a:schemeClr val="dk1"/>
              </a:buClr>
              <a:buSzPts val="3600"/>
              <a:buFont typeface="Arial"/>
              <a:buNone/>
              <a:defRPr b="1" sz="3600">
                <a:solidFill>
                  <a:schemeClr val="dk1"/>
                </a:solidFill>
              </a:defRPr>
            </a:lvl3pPr>
            <a:lvl4pPr lvl="3" rtl="0">
              <a:spcBef>
                <a:spcPts val="0"/>
              </a:spcBef>
              <a:spcAft>
                <a:spcPts val="0"/>
              </a:spcAft>
              <a:buClr>
                <a:schemeClr val="dk1"/>
              </a:buClr>
              <a:buSzPts val="3600"/>
              <a:buFont typeface="Arial"/>
              <a:buNone/>
              <a:defRPr b="1" sz="3600">
                <a:solidFill>
                  <a:schemeClr val="dk1"/>
                </a:solidFill>
              </a:defRPr>
            </a:lvl4pPr>
            <a:lvl5pPr lvl="4" rtl="0">
              <a:spcBef>
                <a:spcPts val="0"/>
              </a:spcBef>
              <a:spcAft>
                <a:spcPts val="0"/>
              </a:spcAft>
              <a:buClr>
                <a:schemeClr val="dk1"/>
              </a:buClr>
              <a:buSzPts val="3600"/>
              <a:buFont typeface="Arial"/>
              <a:buNone/>
              <a:defRPr b="1" sz="3600">
                <a:solidFill>
                  <a:schemeClr val="dk1"/>
                </a:solidFill>
              </a:defRPr>
            </a:lvl5pPr>
            <a:lvl6pPr lvl="5" rtl="0">
              <a:spcBef>
                <a:spcPts val="0"/>
              </a:spcBef>
              <a:spcAft>
                <a:spcPts val="0"/>
              </a:spcAft>
              <a:buClr>
                <a:schemeClr val="dk1"/>
              </a:buClr>
              <a:buSzPts val="3600"/>
              <a:buFont typeface="Arial"/>
              <a:buNone/>
              <a:defRPr b="1" sz="3600">
                <a:solidFill>
                  <a:schemeClr val="dk1"/>
                </a:solidFill>
              </a:defRPr>
            </a:lvl6pPr>
            <a:lvl7pPr lvl="6" rtl="0">
              <a:spcBef>
                <a:spcPts val="0"/>
              </a:spcBef>
              <a:spcAft>
                <a:spcPts val="0"/>
              </a:spcAft>
              <a:buClr>
                <a:schemeClr val="dk1"/>
              </a:buClr>
              <a:buSzPts val="3600"/>
              <a:buFont typeface="Arial"/>
              <a:buNone/>
              <a:defRPr b="1" sz="3600">
                <a:solidFill>
                  <a:schemeClr val="dk1"/>
                </a:solidFill>
              </a:defRPr>
            </a:lvl7pPr>
            <a:lvl8pPr lvl="7" rtl="0">
              <a:spcBef>
                <a:spcPts val="0"/>
              </a:spcBef>
              <a:spcAft>
                <a:spcPts val="0"/>
              </a:spcAft>
              <a:buClr>
                <a:schemeClr val="dk1"/>
              </a:buClr>
              <a:buSzPts val="3600"/>
              <a:buFont typeface="Arial"/>
              <a:buNone/>
              <a:defRPr b="1" sz="3600">
                <a:solidFill>
                  <a:schemeClr val="dk1"/>
                </a:solidFill>
              </a:defRPr>
            </a:lvl8pPr>
            <a:lvl9pPr lvl="8" rtl="0">
              <a:spcBef>
                <a:spcPts val="0"/>
              </a:spcBef>
              <a:spcAft>
                <a:spcPts val="0"/>
              </a:spcAft>
              <a:buClr>
                <a:schemeClr val="dk1"/>
              </a:buClr>
              <a:buSzPts val="3600"/>
              <a:buFont typeface="Arial"/>
              <a:buNone/>
              <a:defRPr b="1" sz="3600">
                <a:solidFill>
                  <a:schemeClr val="dk1"/>
                </a:solidFill>
              </a:defRPr>
            </a:lvl9pPr>
          </a:lstStyle>
          <a:p/>
        </p:txBody>
      </p:sp>
      <p:sp>
        <p:nvSpPr>
          <p:cNvPr id="95" name="Google Shape;95;p21"/>
          <p:cNvSpPr txBox="1"/>
          <p:nvPr>
            <p:ph idx="1" type="body"/>
          </p:nvPr>
        </p:nvSpPr>
        <p:spPr>
          <a:xfrm>
            <a:off x="609600" y="1600200"/>
            <a:ext cx="10972800" cy="4967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3000"/>
              <a:buFont typeface="Arial"/>
              <a:buNone/>
              <a:defRPr b="0" i="0" sz="30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96" name="Google Shape;96;p21"/>
          <p:cNvSpPr txBox="1"/>
          <p:nvPr>
            <p:ph idx="12" type="sldNum"/>
          </p:nvPr>
        </p:nvSpPr>
        <p:spPr>
          <a:xfrm>
            <a:off x="11409054" y="6333133"/>
            <a:ext cx="731700" cy="400200"/>
          </a:xfrm>
          <a:prstGeom prst="rect">
            <a:avLst/>
          </a:prstGeom>
          <a:noFill/>
          <a:ln>
            <a:noFill/>
          </a:ln>
        </p:spPr>
        <p:txBody>
          <a:bodyPr anchorCtr="0" anchor="ctr" bIns="91425" lIns="91425" spcFirstLastPara="1" rIns="91425" wrap="square" tIns="91425">
            <a:sp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200">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2"/>
          <p:cNvSpPr txBox="1"/>
          <p:nvPr>
            <p:ph idx="12" type="sldNum"/>
          </p:nvPr>
        </p:nvSpPr>
        <p:spPr>
          <a:xfrm>
            <a:off x="11409054" y="6333133"/>
            <a:ext cx="731700" cy="400200"/>
          </a:xfrm>
          <a:prstGeom prst="rect">
            <a:avLst/>
          </a:prstGeom>
          <a:noFill/>
          <a:ln>
            <a:noFill/>
          </a:ln>
        </p:spPr>
        <p:txBody>
          <a:bodyPr anchorCtr="0" anchor="ctr" bIns="91425" lIns="91425" spcFirstLastPara="1" rIns="91425" wrap="square" tIns="91425">
            <a:sp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200">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sp>
        <p:nvSpPr>
          <p:cNvPr id="100" name="Google Shape;100;p23"/>
          <p:cNvSpPr txBox="1"/>
          <p:nvPr>
            <p:ph type="title"/>
          </p:nvPr>
        </p:nvSpPr>
        <p:spPr>
          <a:xfrm>
            <a:off x="609600" y="1069848"/>
            <a:ext cx="10972800" cy="1143000"/>
          </a:xfrm>
          <a:prstGeom prst="rect">
            <a:avLst/>
          </a:prstGeom>
          <a:noFill/>
          <a:ln>
            <a:noFill/>
          </a:ln>
        </p:spPr>
        <p:txBody>
          <a:bodyPr anchorCtr="0" anchor="ctr" bIns="45700" lIns="91425" spcFirstLastPara="1" rIns="91425" wrap="square" tIns="45700">
            <a:noAutofit/>
          </a:bodyPr>
          <a:lstStyle>
            <a:lvl1pPr lvl="0" rtl="0" algn="ctr">
              <a:lnSpc>
                <a:spcPct val="316666"/>
              </a:lnSpc>
              <a:spcBef>
                <a:spcPts val="0"/>
              </a:spcBef>
              <a:spcAft>
                <a:spcPts val="0"/>
              </a:spcAft>
              <a:buSzPts val="4400"/>
              <a:buNone/>
              <a:defRPr/>
            </a:lvl1pPr>
            <a:lvl2pPr lvl="1" rtl="0" algn="ctr">
              <a:spcBef>
                <a:spcPts val="0"/>
              </a:spcBef>
              <a:spcAft>
                <a:spcPts val="0"/>
              </a:spcAft>
              <a:buSzPts val="4400"/>
              <a:buNone/>
              <a:defRPr/>
            </a:lvl2pPr>
            <a:lvl3pPr lvl="2" rtl="0" algn="ctr">
              <a:spcBef>
                <a:spcPts val="0"/>
              </a:spcBef>
              <a:spcAft>
                <a:spcPts val="0"/>
              </a:spcAft>
              <a:buSzPts val="4400"/>
              <a:buNone/>
              <a:defRPr/>
            </a:lvl3pPr>
            <a:lvl4pPr lvl="3" rtl="0" algn="ctr">
              <a:spcBef>
                <a:spcPts val="0"/>
              </a:spcBef>
              <a:spcAft>
                <a:spcPts val="0"/>
              </a:spcAft>
              <a:buSzPts val="4400"/>
              <a:buNone/>
              <a:defRPr/>
            </a:lvl4pPr>
            <a:lvl5pPr lvl="4" rtl="0" algn="ctr">
              <a:spcBef>
                <a:spcPts val="0"/>
              </a:spcBef>
              <a:spcAft>
                <a:spcPts val="0"/>
              </a:spcAft>
              <a:buSzPts val="4400"/>
              <a:buNone/>
              <a:defRPr/>
            </a:lvl5pPr>
            <a:lvl6pPr lvl="5" rtl="0" algn="ctr">
              <a:spcBef>
                <a:spcPts val="0"/>
              </a:spcBef>
              <a:spcAft>
                <a:spcPts val="0"/>
              </a:spcAft>
              <a:buSzPts val="4400"/>
              <a:buNone/>
              <a:defRPr/>
            </a:lvl6pPr>
            <a:lvl7pPr lvl="6" rtl="0" algn="ctr">
              <a:spcBef>
                <a:spcPts val="0"/>
              </a:spcBef>
              <a:spcAft>
                <a:spcPts val="0"/>
              </a:spcAft>
              <a:buSzPts val="4400"/>
              <a:buNone/>
              <a:defRPr/>
            </a:lvl7pPr>
            <a:lvl8pPr lvl="7" rtl="0" algn="ctr">
              <a:spcBef>
                <a:spcPts val="0"/>
              </a:spcBef>
              <a:spcAft>
                <a:spcPts val="0"/>
              </a:spcAft>
              <a:buSzPts val="4400"/>
              <a:buNone/>
              <a:defRPr/>
            </a:lvl8pPr>
            <a:lvl9pPr lvl="8" rtl="0" algn="ctr">
              <a:spcBef>
                <a:spcPts val="0"/>
              </a:spcBef>
              <a:spcAft>
                <a:spcPts val="0"/>
              </a:spcAft>
              <a:buSzPts val="4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type="obj">
  <p:cSld name="OBJECT">
    <p:spTree>
      <p:nvGrpSpPr>
        <p:cNvPr id="101" name="Shape 101"/>
        <p:cNvGrpSpPr/>
        <p:nvPr/>
      </p:nvGrpSpPr>
      <p:grpSpPr>
        <a:xfrm>
          <a:off x="0" y="0"/>
          <a:ext cx="0" cy="0"/>
          <a:chOff x="0" y="0"/>
          <a:chExt cx="0" cy="0"/>
        </a:xfrm>
      </p:grpSpPr>
      <p:sp>
        <p:nvSpPr>
          <p:cNvPr id="102" name="Google Shape;102;p24"/>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lvl="0" marR="0" rtl="0" algn="ctr">
              <a:lnSpc>
                <a:spcPct val="129545"/>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lgn="ctr">
              <a:spcBef>
                <a:spcPts val="0"/>
              </a:spcBef>
              <a:spcAft>
                <a:spcPts val="0"/>
              </a:spcAft>
              <a:buClr>
                <a:schemeClr val="dk1"/>
              </a:buClr>
              <a:buSzPts val="1400"/>
              <a:buFont typeface="Calibri"/>
              <a:buNone/>
              <a:defRPr sz="1800"/>
            </a:lvl2pPr>
            <a:lvl3pPr lvl="2" rtl="0" algn="ctr">
              <a:spcBef>
                <a:spcPts val="0"/>
              </a:spcBef>
              <a:spcAft>
                <a:spcPts val="0"/>
              </a:spcAft>
              <a:buClr>
                <a:schemeClr val="dk1"/>
              </a:buClr>
              <a:buSzPts val="1400"/>
              <a:buFont typeface="Calibri"/>
              <a:buNone/>
              <a:defRPr sz="1800"/>
            </a:lvl3pPr>
            <a:lvl4pPr lvl="3" rtl="0" algn="ctr">
              <a:spcBef>
                <a:spcPts val="0"/>
              </a:spcBef>
              <a:spcAft>
                <a:spcPts val="0"/>
              </a:spcAft>
              <a:buClr>
                <a:schemeClr val="dk1"/>
              </a:buClr>
              <a:buSzPts val="1400"/>
              <a:buFont typeface="Calibri"/>
              <a:buNone/>
              <a:defRPr sz="1800"/>
            </a:lvl4pPr>
            <a:lvl5pPr lvl="4" rtl="0" algn="ctr">
              <a:spcBef>
                <a:spcPts val="0"/>
              </a:spcBef>
              <a:spcAft>
                <a:spcPts val="0"/>
              </a:spcAft>
              <a:buClr>
                <a:schemeClr val="dk1"/>
              </a:buClr>
              <a:buSzPts val="1400"/>
              <a:buFont typeface="Calibri"/>
              <a:buNone/>
              <a:defRPr sz="1800"/>
            </a:lvl5pPr>
            <a:lvl6pPr lvl="5" rtl="0" algn="ctr">
              <a:spcBef>
                <a:spcPts val="0"/>
              </a:spcBef>
              <a:spcAft>
                <a:spcPts val="0"/>
              </a:spcAft>
              <a:buClr>
                <a:schemeClr val="dk1"/>
              </a:buClr>
              <a:buSzPts val="1400"/>
              <a:buFont typeface="Calibri"/>
              <a:buNone/>
              <a:defRPr sz="1800"/>
            </a:lvl6pPr>
            <a:lvl7pPr lvl="6" rtl="0" algn="ctr">
              <a:spcBef>
                <a:spcPts val="0"/>
              </a:spcBef>
              <a:spcAft>
                <a:spcPts val="0"/>
              </a:spcAft>
              <a:buClr>
                <a:schemeClr val="dk1"/>
              </a:buClr>
              <a:buSzPts val="1400"/>
              <a:buFont typeface="Calibri"/>
              <a:buNone/>
              <a:defRPr sz="1800"/>
            </a:lvl7pPr>
            <a:lvl8pPr lvl="7" rtl="0" algn="ctr">
              <a:spcBef>
                <a:spcPts val="0"/>
              </a:spcBef>
              <a:spcAft>
                <a:spcPts val="0"/>
              </a:spcAft>
              <a:buClr>
                <a:schemeClr val="dk1"/>
              </a:buClr>
              <a:buSzPts val="1400"/>
              <a:buFont typeface="Calibri"/>
              <a:buNone/>
              <a:defRPr sz="1800"/>
            </a:lvl8pPr>
            <a:lvl9pPr lvl="8" rtl="0" algn="ctr">
              <a:spcBef>
                <a:spcPts val="0"/>
              </a:spcBef>
              <a:spcAft>
                <a:spcPts val="0"/>
              </a:spcAft>
              <a:buClr>
                <a:schemeClr val="dk1"/>
              </a:buClr>
              <a:buSzPts val="1400"/>
              <a:buFont typeface="Calibri"/>
              <a:buNone/>
              <a:defRPr sz="1800"/>
            </a:lvl9pPr>
          </a:lstStyle>
          <a:p/>
        </p:txBody>
      </p:sp>
      <p:sp>
        <p:nvSpPr>
          <p:cNvPr id="103" name="Google Shape;103;p24"/>
          <p:cNvSpPr txBox="1"/>
          <p:nvPr>
            <p:ph idx="1" type="body"/>
          </p:nvPr>
        </p:nvSpPr>
        <p:spPr>
          <a:xfrm>
            <a:off x="609600" y="1600200"/>
            <a:ext cx="109728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4" name="Google Shape;104;p24"/>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05" name="Google Shape;105;p24"/>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06" name="Google Shape;106;p24"/>
          <p:cNvSpPr txBox="1"/>
          <p:nvPr>
            <p:ph idx="12" type="sldNum"/>
          </p:nvPr>
        </p:nvSpPr>
        <p:spPr>
          <a:xfrm>
            <a:off x="8737600" y="6356350"/>
            <a:ext cx="2844900" cy="276900"/>
          </a:xfrm>
          <a:prstGeom prst="rect">
            <a:avLst/>
          </a:prstGeom>
          <a:noFill/>
          <a:ln>
            <a:noFill/>
          </a:ln>
        </p:spPr>
        <p:txBody>
          <a:bodyPr anchorCtr="0" anchor="ctr" bIns="45700" lIns="91425" spcFirstLastPara="1" rIns="91425" wrap="square" tIns="45700">
            <a:spAutoFit/>
          </a:bodyPr>
          <a:lstStyle>
            <a:lvl1pPr indent="0" lvl="0"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type="secHead">
  <p:cSld name="SECTION_HEADER">
    <p:spTree>
      <p:nvGrpSpPr>
        <p:cNvPr id="107" name="Shape 107"/>
        <p:cNvGrpSpPr/>
        <p:nvPr/>
      </p:nvGrpSpPr>
      <p:grpSpPr>
        <a:xfrm>
          <a:off x="0" y="0"/>
          <a:ext cx="0" cy="0"/>
          <a:chOff x="0" y="0"/>
          <a:chExt cx="0" cy="0"/>
        </a:xfrm>
      </p:grpSpPr>
      <p:sp>
        <p:nvSpPr>
          <p:cNvPr id="108" name="Google Shape;108;p25"/>
          <p:cNvSpPr txBox="1"/>
          <p:nvPr>
            <p:ph type="title"/>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lvl1pPr lvl="0" rtl="0" algn="l">
              <a:lnSpc>
                <a:spcPct val="142500"/>
              </a:lnSpc>
              <a:spcBef>
                <a:spcPts val="0"/>
              </a:spcBef>
              <a:spcAft>
                <a:spcPts val="0"/>
              </a:spcAft>
              <a:buSzPts val="4400"/>
              <a:buNone/>
              <a:defRPr b="1" sz="4000" cap="none"/>
            </a:lvl1pPr>
            <a:lvl2pPr lvl="1" rtl="0" algn="ctr">
              <a:spcBef>
                <a:spcPts val="0"/>
              </a:spcBef>
              <a:spcAft>
                <a:spcPts val="0"/>
              </a:spcAft>
              <a:buSzPts val="4400"/>
              <a:buNone/>
              <a:defRPr/>
            </a:lvl2pPr>
            <a:lvl3pPr lvl="2" rtl="0" algn="ctr">
              <a:spcBef>
                <a:spcPts val="0"/>
              </a:spcBef>
              <a:spcAft>
                <a:spcPts val="0"/>
              </a:spcAft>
              <a:buSzPts val="4400"/>
              <a:buNone/>
              <a:defRPr/>
            </a:lvl3pPr>
            <a:lvl4pPr lvl="3" rtl="0" algn="ctr">
              <a:spcBef>
                <a:spcPts val="0"/>
              </a:spcBef>
              <a:spcAft>
                <a:spcPts val="0"/>
              </a:spcAft>
              <a:buSzPts val="4400"/>
              <a:buNone/>
              <a:defRPr/>
            </a:lvl4pPr>
            <a:lvl5pPr lvl="4" rtl="0" algn="ctr">
              <a:spcBef>
                <a:spcPts val="0"/>
              </a:spcBef>
              <a:spcAft>
                <a:spcPts val="0"/>
              </a:spcAft>
              <a:buSzPts val="4400"/>
              <a:buNone/>
              <a:defRPr/>
            </a:lvl5pPr>
            <a:lvl6pPr lvl="5" rtl="0" algn="ctr">
              <a:spcBef>
                <a:spcPts val="0"/>
              </a:spcBef>
              <a:spcAft>
                <a:spcPts val="0"/>
              </a:spcAft>
              <a:buSzPts val="4400"/>
              <a:buNone/>
              <a:defRPr/>
            </a:lvl6pPr>
            <a:lvl7pPr lvl="6" rtl="0" algn="ctr">
              <a:spcBef>
                <a:spcPts val="0"/>
              </a:spcBef>
              <a:spcAft>
                <a:spcPts val="0"/>
              </a:spcAft>
              <a:buSzPts val="4400"/>
              <a:buNone/>
              <a:defRPr/>
            </a:lvl7pPr>
            <a:lvl8pPr lvl="7" rtl="0" algn="ctr">
              <a:spcBef>
                <a:spcPts val="0"/>
              </a:spcBef>
              <a:spcAft>
                <a:spcPts val="0"/>
              </a:spcAft>
              <a:buSzPts val="4400"/>
              <a:buNone/>
              <a:defRPr/>
            </a:lvl8pPr>
            <a:lvl9pPr lvl="8" rtl="0" algn="ctr">
              <a:spcBef>
                <a:spcPts val="0"/>
              </a:spcBef>
              <a:spcAft>
                <a:spcPts val="0"/>
              </a:spcAft>
              <a:buSzPts val="4400"/>
              <a:buNone/>
              <a:defRPr/>
            </a:lvl9pPr>
          </a:lstStyle>
          <a:p/>
        </p:txBody>
      </p:sp>
      <p:sp>
        <p:nvSpPr>
          <p:cNvPr id="109" name="Google Shape;109;p25"/>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lvl1pPr indent="-228600" lvl="0" marL="457200" rtl="0" algn="l">
              <a:spcBef>
                <a:spcPts val="0"/>
              </a:spcBef>
              <a:spcAft>
                <a:spcPts val="0"/>
              </a:spcAft>
              <a:buClr>
                <a:srgbClr val="888888"/>
              </a:buClr>
              <a:buSzPts val="2000"/>
              <a:buNone/>
              <a:defRPr sz="2000">
                <a:solidFill>
                  <a:srgbClr val="888888"/>
                </a:solidFill>
              </a:defRPr>
            </a:lvl1pPr>
            <a:lvl2pPr indent="-228600" lvl="1" marL="914400" rtl="0" algn="l">
              <a:spcBef>
                <a:spcPts val="1800"/>
              </a:spcBef>
              <a:spcAft>
                <a:spcPts val="0"/>
              </a:spcAft>
              <a:buClr>
                <a:srgbClr val="888888"/>
              </a:buClr>
              <a:buSzPts val="1800"/>
              <a:buNone/>
              <a:defRPr sz="1800">
                <a:solidFill>
                  <a:srgbClr val="888888"/>
                </a:solidFill>
              </a:defRPr>
            </a:lvl2pPr>
            <a:lvl3pPr indent="-228600" lvl="2" marL="1371600" rtl="0" algn="l">
              <a:spcBef>
                <a:spcPts val="1800"/>
              </a:spcBef>
              <a:spcAft>
                <a:spcPts val="0"/>
              </a:spcAft>
              <a:buClr>
                <a:srgbClr val="888888"/>
              </a:buClr>
              <a:buSzPts val="1600"/>
              <a:buNone/>
              <a:defRPr sz="1600">
                <a:solidFill>
                  <a:srgbClr val="888888"/>
                </a:solidFill>
              </a:defRPr>
            </a:lvl3pPr>
            <a:lvl4pPr indent="-228600" lvl="3" marL="1828800" rtl="0" algn="l">
              <a:spcBef>
                <a:spcPts val="1800"/>
              </a:spcBef>
              <a:spcAft>
                <a:spcPts val="0"/>
              </a:spcAft>
              <a:buClr>
                <a:srgbClr val="888888"/>
              </a:buClr>
              <a:buSzPts val="1400"/>
              <a:buNone/>
              <a:defRPr sz="1400">
                <a:solidFill>
                  <a:srgbClr val="888888"/>
                </a:solidFill>
              </a:defRPr>
            </a:lvl4pPr>
            <a:lvl5pPr indent="-228600" lvl="4" marL="2286000" rtl="0" algn="l">
              <a:spcBef>
                <a:spcPts val="1800"/>
              </a:spcBef>
              <a:spcAft>
                <a:spcPts val="0"/>
              </a:spcAft>
              <a:buClr>
                <a:srgbClr val="888888"/>
              </a:buClr>
              <a:buSzPts val="1400"/>
              <a:buNone/>
              <a:defRPr sz="1400">
                <a:solidFill>
                  <a:srgbClr val="888888"/>
                </a:solidFill>
              </a:defRPr>
            </a:lvl5pPr>
            <a:lvl6pPr indent="-228600" lvl="5" marL="2743200" rtl="0" algn="l">
              <a:spcBef>
                <a:spcPts val="180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110" name="Shape 110"/>
        <p:cNvGrpSpPr/>
        <p:nvPr/>
      </p:nvGrpSpPr>
      <p:grpSpPr>
        <a:xfrm>
          <a:off x="0" y="0"/>
          <a:ext cx="0" cy="0"/>
          <a:chOff x="0" y="0"/>
          <a:chExt cx="0" cy="0"/>
        </a:xfrm>
      </p:grpSpPr>
      <p:sp>
        <p:nvSpPr>
          <p:cNvPr id="111" name="Google Shape;111;p26"/>
          <p:cNvSpPr txBox="1"/>
          <p:nvPr>
            <p:ph type="ctrTitle"/>
          </p:nvPr>
        </p:nvSpPr>
        <p:spPr>
          <a:xfrm>
            <a:off x="4411133" y="2708235"/>
            <a:ext cx="5577300" cy="604500"/>
          </a:xfrm>
          <a:prstGeom prst="rect">
            <a:avLst/>
          </a:prstGeom>
        </p:spPr>
        <p:txBody>
          <a:bodyPr anchorCtr="0" anchor="b" bIns="45700" lIns="45700" spcFirstLastPara="1" rIns="45700" wrap="square" tIns="45700">
            <a:noAutofit/>
          </a:bodyPr>
          <a:lstStyle>
            <a:lvl1pPr lvl="0" rtl="0" algn="r">
              <a:spcBef>
                <a:spcPts val="0"/>
              </a:spcBef>
              <a:spcAft>
                <a:spcPts val="0"/>
              </a:spcAft>
              <a:buSzPts val="3200"/>
              <a:buNone/>
              <a:defRPr sz="5300"/>
            </a:lvl1pPr>
            <a:lvl2pPr lvl="1" rtl="0" algn="ctr">
              <a:spcBef>
                <a:spcPts val="0"/>
              </a:spcBef>
              <a:spcAft>
                <a:spcPts val="0"/>
              </a:spcAft>
              <a:buClr>
                <a:srgbClr val="434343"/>
              </a:buClr>
              <a:buSzPts val="2400"/>
              <a:buNone/>
              <a:defRPr sz="2400">
                <a:solidFill>
                  <a:srgbClr val="434343"/>
                </a:solidFill>
              </a:defRPr>
            </a:lvl2pPr>
            <a:lvl3pPr lvl="2" rtl="0" algn="ctr">
              <a:spcBef>
                <a:spcPts val="0"/>
              </a:spcBef>
              <a:spcAft>
                <a:spcPts val="0"/>
              </a:spcAft>
              <a:buClr>
                <a:srgbClr val="434343"/>
              </a:buClr>
              <a:buSzPts val="2400"/>
              <a:buNone/>
              <a:defRPr sz="2400">
                <a:solidFill>
                  <a:srgbClr val="434343"/>
                </a:solidFill>
              </a:defRPr>
            </a:lvl3pPr>
            <a:lvl4pPr lvl="3" rtl="0" algn="ctr">
              <a:spcBef>
                <a:spcPts val="0"/>
              </a:spcBef>
              <a:spcAft>
                <a:spcPts val="0"/>
              </a:spcAft>
              <a:buClr>
                <a:srgbClr val="434343"/>
              </a:buClr>
              <a:buSzPts val="2400"/>
              <a:buNone/>
              <a:defRPr sz="2400">
                <a:solidFill>
                  <a:srgbClr val="434343"/>
                </a:solidFill>
              </a:defRPr>
            </a:lvl4pPr>
            <a:lvl5pPr lvl="4" rtl="0" algn="ctr">
              <a:spcBef>
                <a:spcPts val="0"/>
              </a:spcBef>
              <a:spcAft>
                <a:spcPts val="0"/>
              </a:spcAft>
              <a:buClr>
                <a:srgbClr val="434343"/>
              </a:buClr>
              <a:buSzPts val="2400"/>
              <a:buNone/>
              <a:defRPr sz="2400">
                <a:solidFill>
                  <a:srgbClr val="434343"/>
                </a:solidFill>
              </a:defRPr>
            </a:lvl5pPr>
            <a:lvl6pPr lvl="5" rtl="0" algn="ctr">
              <a:spcBef>
                <a:spcPts val="0"/>
              </a:spcBef>
              <a:spcAft>
                <a:spcPts val="0"/>
              </a:spcAft>
              <a:buClr>
                <a:srgbClr val="434343"/>
              </a:buClr>
              <a:buSzPts val="2400"/>
              <a:buNone/>
              <a:defRPr sz="2400">
                <a:solidFill>
                  <a:srgbClr val="434343"/>
                </a:solidFill>
              </a:defRPr>
            </a:lvl6pPr>
            <a:lvl7pPr lvl="6" rtl="0" algn="ctr">
              <a:spcBef>
                <a:spcPts val="0"/>
              </a:spcBef>
              <a:spcAft>
                <a:spcPts val="0"/>
              </a:spcAft>
              <a:buClr>
                <a:srgbClr val="434343"/>
              </a:buClr>
              <a:buSzPts val="2400"/>
              <a:buNone/>
              <a:defRPr sz="2400">
                <a:solidFill>
                  <a:srgbClr val="434343"/>
                </a:solidFill>
              </a:defRPr>
            </a:lvl7pPr>
            <a:lvl8pPr lvl="7" rtl="0" algn="ctr">
              <a:spcBef>
                <a:spcPts val="0"/>
              </a:spcBef>
              <a:spcAft>
                <a:spcPts val="0"/>
              </a:spcAft>
              <a:buClr>
                <a:srgbClr val="434343"/>
              </a:buClr>
              <a:buSzPts val="2400"/>
              <a:buNone/>
              <a:defRPr sz="2400">
                <a:solidFill>
                  <a:srgbClr val="434343"/>
                </a:solidFill>
              </a:defRPr>
            </a:lvl8pPr>
            <a:lvl9pPr lvl="8" rtl="0" algn="ctr">
              <a:spcBef>
                <a:spcPts val="0"/>
              </a:spcBef>
              <a:spcAft>
                <a:spcPts val="0"/>
              </a:spcAft>
              <a:buClr>
                <a:srgbClr val="434343"/>
              </a:buClr>
              <a:buSzPts val="2400"/>
              <a:buNone/>
              <a:defRPr sz="2400">
                <a:solidFill>
                  <a:srgbClr val="434343"/>
                </a:solidFill>
              </a:defRPr>
            </a:lvl9pPr>
          </a:lstStyle>
          <a:p/>
        </p:txBody>
      </p:sp>
      <p:sp>
        <p:nvSpPr>
          <p:cNvPr id="112" name="Google Shape;112;p26"/>
          <p:cNvSpPr txBox="1"/>
          <p:nvPr>
            <p:ph idx="1" type="subTitle"/>
          </p:nvPr>
        </p:nvSpPr>
        <p:spPr>
          <a:xfrm>
            <a:off x="6575133" y="3267801"/>
            <a:ext cx="3413100" cy="770400"/>
          </a:xfrm>
          <a:prstGeom prst="rect">
            <a:avLst/>
          </a:prstGeom>
        </p:spPr>
        <p:txBody>
          <a:bodyPr anchorCtr="0" anchor="t" bIns="45700" lIns="45700" spcFirstLastPara="1" rIns="45700" wrap="square" tIns="45700">
            <a:noAutofit/>
          </a:bodyPr>
          <a:lstStyle>
            <a:lvl1pPr lvl="0" rtl="0" algn="r">
              <a:lnSpc>
                <a:spcPct val="100000"/>
              </a:lnSpc>
              <a:spcBef>
                <a:spcPts val="1000"/>
              </a:spcBef>
              <a:spcAft>
                <a:spcPts val="0"/>
              </a:spcAft>
              <a:buSzPts val="1900"/>
              <a:buNone/>
              <a:defRPr sz="1900"/>
            </a:lvl1pPr>
            <a:lvl2pPr lvl="1" rtl="0" algn="ctr">
              <a:lnSpc>
                <a:spcPct val="100000"/>
              </a:lnSpc>
              <a:spcBef>
                <a:spcPts val="1000"/>
              </a:spcBef>
              <a:spcAft>
                <a:spcPts val="0"/>
              </a:spcAft>
              <a:buSzPts val="1300"/>
              <a:buNone/>
              <a:defRPr sz="1300"/>
            </a:lvl2pPr>
            <a:lvl3pPr lvl="2" rtl="0" algn="ctr">
              <a:lnSpc>
                <a:spcPct val="100000"/>
              </a:lnSpc>
              <a:spcBef>
                <a:spcPts val="1000"/>
              </a:spcBef>
              <a:spcAft>
                <a:spcPts val="0"/>
              </a:spcAft>
              <a:buSzPts val="1300"/>
              <a:buNone/>
              <a:defRPr sz="1300"/>
            </a:lvl3pPr>
            <a:lvl4pPr lvl="3" rtl="0" algn="ctr">
              <a:lnSpc>
                <a:spcPct val="100000"/>
              </a:lnSpc>
              <a:spcBef>
                <a:spcPts val="1000"/>
              </a:spcBef>
              <a:spcAft>
                <a:spcPts val="0"/>
              </a:spcAft>
              <a:buSzPts val="1300"/>
              <a:buNone/>
              <a:defRPr sz="1300"/>
            </a:lvl4pPr>
            <a:lvl5pPr lvl="4" rtl="0" algn="ctr">
              <a:lnSpc>
                <a:spcPct val="100000"/>
              </a:lnSpc>
              <a:spcBef>
                <a:spcPts val="1000"/>
              </a:spcBef>
              <a:spcAft>
                <a:spcPts val="0"/>
              </a:spcAft>
              <a:buSzPts val="1300"/>
              <a:buNone/>
              <a:defRPr sz="1300"/>
            </a:lvl5pPr>
            <a:lvl6pPr lvl="5" rtl="0" algn="ctr">
              <a:lnSpc>
                <a:spcPct val="100000"/>
              </a:lnSpc>
              <a:spcBef>
                <a:spcPts val="1000"/>
              </a:spcBef>
              <a:spcAft>
                <a:spcPts val="0"/>
              </a:spcAft>
              <a:buSzPts val="1300"/>
              <a:buNone/>
              <a:defRPr sz="1300"/>
            </a:lvl6pPr>
            <a:lvl7pPr lvl="6" rtl="0" algn="ctr">
              <a:lnSpc>
                <a:spcPct val="100000"/>
              </a:lnSpc>
              <a:spcBef>
                <a:spcPts val="1000"/>
              </a:spcBef>
              <a:spcAft>
                <a:spcPts val="0"/>
              </a:spcAft>
              <a:buSzPts val="1300"/>
              <a:buNone/>
              <a:defRPr sz="1300"/>
            </a:lvl7pPr>
            <a:lvl8pPr lvl="7" rtl="0" algn="ctr">
              <a:lnSpc>
                <a:spcPct val="100000"/>
              </a:lnSpc>
              <a:spcBef>
                <a:spcPts val="1000"/>
              </a:spcBef>
              <a:spcAft>
                <a:spcPts val="0"/>
              </a:spcAft>
              <a:buSzPts val="1300"/>
              <a:buNone/>
              <a:defRPr sz="1300"/>
            </a:lvl8pPr>
            <a:lvl9pPr lvl="8" rtl="0" algn="ctr">
              <a:lnSpc>
                <a:spcPct val="100000"/>
              </a:lnSpc>
              <a:spcBef>
                <a:spcPts val="1000"/>
              </a:spcBef>
              <a:spcAft>
                <a:spcPts val="0"/>
              </a:spcAft>
              <a:buSzPts val="1300"/>
              <a:buNone/>
              <a:defRPr sz="1300"/>
            </a:lvl9pPr>
          </a:lstStyle>
          <a:p/>
        </p:txBody>
      </p:sp>
      <p:sp>
        <p:nvSpPr>
          <p:cNvPr id="113" name="Google Shape;113;p26"/>
          <p:cNvSpPr txBox="1"/>
          <p:nvPr>
            <p:ph hasCustomPrompt="1" idx="2" type="title"/>
          </p:nvPr>
        </p:nvSpPr>
        <p:spPr>
          <a:xfrm>
            <a:off x="7000733" y="1057833"/>
            <a:ext cx="2987700" cy="770400"/>
          </a:xfrm>
          <a:prstGeom prst="rect">
            <a:avLst/>
          </a:prstGeom>
          <a:noFill/>
        </p:spPr>
        <p:txBody>
          <a:bodyPr anchorCtr="0" anchor="ctr" bIns="45700" lIns="45700" spcFirstLastPara="1" rIns="45700" wrap="square" tIns="45700">
            <a:noAutofit/>
          </a:bodyPr>
          <a:lstStyle>
            <a:lvl1pPr lvl="0" rtl="0" algn="r">
              <a:spcBef>
                <a:spcPts val="0"/>
              </a:spcBef>
              <a:spcAft>
                <a:spcPts val="0"/>
              </a:spcAft>
              <a:buClr>
                <a:schemeClr val="lt2"/>
              </a:buClr>
              <a:buSzPts val="7300"/>
              <a:buNone/>
              <a:defRPr sz="12800">
                <a:solidFill>
                  <a:schemeClr val="lt2"/>
                </a:solidFill>
              </a:defRPr>
            </a:lvl1pPr>
            <a:lvl2pPr lvl="1"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lt2"/>
              </a:buClr>
              <a:buSzPts val="7300"/>
              <a:buFont typeface="Fira Sans Extra Condensed Medium"/>
              <a:buNone/>
              <a:defRPr sz="73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pic>
        <p:nvPicPr>
          <p:cNvPr id="114" name="Google Shape;114;p26"/>
          <p:cNvPicPr preferRelativeResize="0"/>
          <p:nvPr/>
        </p:nvPicPr>
        <p:blipFill>
          <a:blip r:embed="rId2">
            <a:alphaModFix/>
          </a:blip>
          <a:stretch>
            <a:fillRect/>
          </a:stretch>
        </p:blipFill>
        <p:spPr>
          <a:xfrm>
            <a:off x="117196" y="5737567"/>
            <a:ext cx="774225" cy="7768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columns 3">
  <p:cSld name="CUSTOM_1_1_1">
    <p:spTree>
      <p:nvGrpSpPr>
        <p:cNvPr id="115" name="Shape 115"/>
        <p:cNvGrpSpPr/>
        <p:nvPr/>
      </p:nvGrpSpPr>
      <p:grpSpPr>
        <a:xfrm>
          <a:off x="0" y="0"/>
          <a:ext cx="0" cy="0"/>
          <a:chOff x="0" y="0"/>
          <a:chExt cx="0" cy="0"/>
        </a:xfrm>
      </p:grpSpPr>
      <p:sp>
        <p:nvSpPr>
          <p:cNvPr id="116" name="Google Shape;116;p27"/>
          <p:cNvSpPr txBox="1"/>
          <p:nvPr>
            <p:ph type="ctrTitle"/>
          </p:nvPr>
        </p:nvSpPr>
        <p:spPr>
          <a:xfrm flipH="1">
            <a:off x="7677434" y="3938048"/>
            <a:ext cx="3000000" cy="770400"/>
          </a:xfrm>
          <a:prstGeom prst="rect">
            <a:avLst/>
          </a:prstGeom>
        </p:spPr>
        <p:txBody>
          <a:bodyPr anchorCtr="0" anchor="b" bIns="45700" lIns="45700" spcFirstLastPara="1" rIns="45700" wrap="square" tIns="45700">
            <a:noAutofit/>
          </a:bodyPr>
          <a:lstStyle>
            <a:lvl1pPr lvl="0" rtl="0" algn="ctr">
              <a:spcBef>
                <a:spcPts val="0"/>
              </a:spcBef>
              <a:spcAft>
                <a:spcPts val="0"/>
              </a:spcAft>
              <a:buSzPts val="3200"/>
              <a:buNone/>
              <a:defRPr sz="4000"/>
            </a:lvl1pPr>
            <a:lvl2pPr lvl="1" rtl="0" algn="ctr">
              <a:spcBef>
                <a:spcPts val="0"/>
              </a:spcBef>
              <a:spcAft>
                <a:spcPts val="0"/>
              </a:spcAft>
              <a:buClr>
                <a:srgbClr val="434343"/>
              </a:buClr>
              <a:buSzPts val="2400"/>
              <a:buNone/>
              <a:defRPr sz="2400">
                <a:solidFill>
                  <a:srgbClr val="434343"/>
                </a:solidFill>
              </a:defRPr>
            </a:lvl2pPr>
            <a:lvl3pPr lvl="2" rtl="0" algn="ctr">
              <a:spcBef>
                <a:spcPts val="0"/>
              </a:spcBef>
              <a:spcAft>
                <a:spcPts val="0"/>
              </a:spcAft>
              <a:buClr>
                <a:srgbClr val="434343"/>
              </a:buClr>
              <a:buSzPts val="2400"/>
              <a:buNone/>
              <a:defRPr sz="2400">
                <a:solidFill>
                  <a:srgbClr val="434343"/>
                </a:solidFill>
              </a:defRPr>
            </a:lvl3pPr>
            <a:lvl4pPr lvl="3" rtl="0" algn="ctr">
              <a:spcBef>
                <a:spcPts val="0"/>
              </a:spcBef>
              <a:spcAft>
                <a:spcPts val="0"/>
              </a:spcAft>
              <a:buClr>
                <a:srgbClr val="434343"/>
              </a:buClr>
              <a:buSzPts val="2400"/>
              <a:buNone/>
              <a:defRPr sz="2400">
                <a:solidFill>
                  <a:srgbClr val="434343"/>
                </a:solidFill>
              </a:defRPr>
            </a:lvl4pPr>
            <a:lvl5pPr lvl="4" rtl="0" algn="ctr">
              <a:spcBef>
                <a:spcPts val="0"/>
              </a:spcBef>
              <a:spcAft>
                <a:spcPts val="0"/>
              </a:spcAft>
              <a:buClr>
                <a:srgbClr val="434343"/>
              </a:buClr>
              <a:buSzPts val="2400"/>
              <a:buNone/>
              <a:defRPr sz="2400">
                <a:solidFill>
                  <a:srgbClr val="434343"/>
                </a:solidFill>
              </a:defRPr>
            </a:lvl5pPr>
            <a:lvl6pPr lvl="5" rtl="0" algn="ctr">
              <a:spcBef>
                <a:spcPts val="0"/>
              </a:spcBef>
              <a:spcAft>
                <a:spcPts val="0"/>
              </a:spcAft>
              <a:buClr>
                <a:srgbClr val="434343"/>
              </a:buClr>
              <a:buSzPts val="2400"/>
              <a:buNone/>
              <a:defRPr sz="2400">
                <a:solidFill>
                  <a:srgbClr val="434343"/>
                </a:solidFill>
              </a:defRPr>
            </a:lvl6pPr>
            <a:lvl7pPr lvl="6" rtl="0" algn="ctr">
              <a:spcBef>
                <a:spcPts val="0"/>
              </a:spcBef>
              <a:spcAft>
                <a:spcPts val="0"/>
              </a:spcAft>
              <a:buClr>
                <a:srgbClr val="434343"/>
              </a:buClr>
              <a:buSzPts val="2400"/>
              <a:buNone/>
              <a:defRPr sz="2400">
                <a:solidFill>
                  <a:srgbClr val="434343"/>
                </a:solidFill>
              </a:defRPr>
            </a:lvl7pPr>
            <a:lvl8pPr lvl="7" rtl="0" algn="ctr">
              <a:spcBef>
                <a:spcPts val="0"/>
              </a:spcBef>
              <a:spcAft>
                <a:spcPts val="0"/>
              </a:spcAft>
              <a:buClr>
                <a:srgbClr val="434343"/>
              </a:buClr>
              <a:buSzPts val="2400"/>
              <a:buNone/>
              <a:defRPr sz="2400">
                <a:solidFill>
                  <a:srgbClr val="434343"/>
                </a:solidFill>
              </a:defRPr>
            </a:lvl8pPr>
            <a:lvl9pPr lvl="8" rtl="0" algn="ctr">
              <a:spcBef>
                <a:spcPts val="0"/>
              </a:spcBef>
              <a:spcAft>
                <a:spcPts val="0"/>
              </a:spcAft>
              <a:buClr>
                <a:srgbClr val="434343"/>
              </a:buClr>
              <a:buSzPts val="2400"/>
              <a:buNone/>
              <a:defRPr sz="2400">
                <a:solidFill>
                  <a:srgbClr val="434343"/>
                </a:solidFill>
              </a:defRPr>
            </a:lvl9pPr>
          </a:lstStyle>
          <a:p/>
        </p:txBody>
      </p:sp>
      <p:sp>
        <p:nvSpPr>
          <p:cNvPr id="117" name="Google Shape;117;p27"/>
          <p:cNvSpPr txBox="1"/>
          <p:nvPr>
            <p:ph idx="1" type="subTitle"/>
          </p:nvPr>
        </p:nvSpPr>
        <p:spPr>
          <a:xfrm flipH="1">
            <a:off x="1905884" y="2755556"/>
            <a:ext cx="2199600" cy="818100"/>
          </a:xfrm>
          <a:prstGeom prst="rect">
            <a:avLst/>
          </a:prstGeom>
        </p:spPr>
        <p:txBody>
          <a:bodyPr anchorCtr="0" anchor="t" bIns="45700" lIns="45700" spcFirstLastPara="1" rIns="45700" wrap="square" tIns="45700">
            <a:noAutofit/>
          </a:bodyPr>
          <a:lstStyle>
            <a:lvl1pPr lvl="0" rtl="0" algn="ctr">
              <a:lnSpc>
                <a:spcPct val="100000"/>
              </a:lnSpc>
              <a:spcBef>
                <a:spcPts val="1000"/>
              </a:spcBef>
              <a:spcAft>
                <a:spcPts val="0"/>
              </a:spcAft>
              <a:buSzPts val="1600"/>
              <a:buNone/>
              <a:defRPr sz="1300"/>
            </a:lvl1pPr>
            <a:lvl2pPr lvl="1" rtl="0" algn="ctr">
              <a:lnSpc>
                <a:spcPct val="100000"/>
              </a:lnSpc>
              <a:spcBef>
                <a:spcPts val="1000"/>
              </a:spcBef>
              <a:spcAft>
                <a:spcPts val="0"/>
              </a:spcAft>
              <a:buSzPts val="1600"/>
              <a:buNone/>
              <a:defRPr sz="1600"/>
            </a:lvl2pPr>
            <a:lvl3pPr lvl="2" rtl="0" algn="ctr">
              <a:lnSpc>
                <a:spcPct val="100000"/>
              </a:lnSpc>
              <a:spcBef>
                <a:spcPts val="1000"/>
              </a:spcBef>
              <a:spcAft>
                <a:spcPts val="0"/>
              </a:spcAft>
              <a:buSzPts val="1600"/>
              <a:buNone/>
              <a:defRPr sz="1600"/>
            </a:lvl3pPr>
            <a:lvl4pPr lvl="3" rtl="0" algn="ctr">
              <a:lnSpc>
                <a:spcPct val="100000"/>
              </a:lnSpc>
              <a:spcBef>
                <a:spcPts val="1000"/>
              </a:spcBef>
              <a:spcAft>
                <a:spcPts val="0"/>
              </a:spcAft>
              <a:buSzPts val="1600"/>
              <a:buNone/>
              <a:defRPr sz="1600"/>
            </a:lvl4pPr>
            <a:lvl5pPr lvl="4" rtl="0" algn="ctr">
              <a:lnSpc>
                <a:spcPct val="100000"/>
              </a:lnSpc>
              <a:spcBef>
                <a:spcPts val="1000"/>
              </a:spcBef>
              <a:spcAft>
                <a:spcPts val="0"/>
              </a:spcAft>
              <a:buSzPts val="1600"/>
              <a:buNone/>
              <a:defRPr sz="1600"/>
            </a:lvl5pPr>
            <a:lvl6pPr lvl="5" rtl="0" algn="ctr">
              <a:lnSpc>
                <a:spcPct val="100000"/>
              </a:lnSpc>
              <a:spcBef>
                <a:spcPts val="1000"/>
              </a:spcBef>
              <a:spcAft>
                <a:spcPts val="0"/>
              </a:spcAft>
              <a:buSzPts val="1600"/>
              <a:buNone/>
              <a:defRPr sz="1600"/>
            </a:lvl6pPr>
            <a:lvl7pPr lvl="6" rtl="0" algn="ctr">
              <a:lnSpc>
                <a:spcPct val="100000"/>
              </a:lnSpc>
              <a:spcBef>
                <a:spcPts val="1000"/>
              </a:spcBef>
              <a:spcAft>
                <a:spcPts val="0"/>
              </a:spcAft>
              <a:buSzPts val="1600"/>
              <a:buNone/>
              <a:defRPr sz="1600"/>
            </a:lvl7pPr>
            <a:lvl8pPr lvl="7" rtl="0" algn="ctr">
              <a:lnSpc>
                <a:spcPct val="100000"/>
              </a:lnSpc>
              <a:spcBef>
                <a:spcPts val="1000"/>
              </a:spcBef>
              <a:spcAft>
                <a:spcPts val="0"/>
              </a:spcAft>
              <a:buSzPts val="1600"/>
              <a:buNone/>
              <a:defRPr sz="1600"/>
            </a:lvl8pPr>
            <a:lvl9pPr lvl="8" rtl="0" algn="ctr">
              <a:lnSpc>
                <a:spcPct val="100000"/>
              </a:lnSpc>
              <a:spcBef>
                <a:spcPts val="1000"/>
              </a:spcBef>
              <a:spcAft>
                <a:spcPts val="0"/>
              </a:spcAft>
              <a:buSzPts val="1600"/>
              <a:buNone/>
              <a:defRPr sz="1600"/>
            </a:lvl9pPr>
          </a:lstStyle>
          <a:p/>
        </p:txBody>
      </p:sp>
      <p:sp>
        <p:nvSpPr>
          <p:cNvPr id="118" name="Google Shape;118;p27"/>
          <p:cNvSpPr txBox="1"/>
          <p:nvPr>
            <p:ph idx="2" type="ctrTitle"/>
          </p:nvPr>
        </p:nvSpPr>
        <p:spPr>
          <a:xfrm flipH="1">
            <a:off x="1535235" y="2139614"/>
            <a:ext cx="2940900" cy="839100"/>
          </a:xfrm>
          <a:prstGeom prst="rect">
            <a:avLst/>
          </a:prstGeom>
        </p:spPr>
        <p:txBody>
          <a:bodyPr anchorCtr="0" anchor="b" bIns="45700" lIns="45700" spcFirstLastPara="1" rIns="45700" wrap="square" tIns="45700">
            <a:noAutofit/>
          </a:bodyPr>
          <a:lstStyle>
            <a:lvl1pPr lvl="0" rtl="0" algn="ctr">
              <a:spcBef>
                <a:spcPts val="0"/>
              </a:spcBef>
              <a:spcAft>
                <a:spcPts val="0"/>
              </a:spcAft>
              <a:buSzPts val="3200"/>
              <a:buNone/>
              <a:defRPr sz="4000"/>
            </a:lvl1pPr>
            <a:lvl2pPr lvl="1" rtl="0" algn="ctr">
              <a:spcBef>
                <a:spcPts val="0"/>
              </a:spcBef>
              <a:spcAft>
                <a:spcPts val="0"/>
              </a:spcAft>
              <a:buClr>
                <a:srgbClr val="434343"/>
              </a:buClr>
              <a:buSzPts val="2400"/>
              <a:buNone/>
              <a:defRPr sz="2400">
                <a:solidFill>
                  <a:srgbClr val="434343"/>
                </a:solidFill>
              </a:defRPr>
            </a:lvl2pPr>
            <a:lvl3pPr lvl="2" rtl="0" algn="ctr">
              <a:spcBef>
                <a:spcPts val="0"/>
              </a:spcBef>
              <a:spcAft>
                <a:spcPts val="0"/>
              </a:spcAft>
              <a:buClr>
                <a:srgbClr val="434343"/>
              </a:buClr>
              <a:buSzPts val="2400"/>
              <a:buNone/>
              <a:defRPr sz="2400">
                <a:solidFill>
                  <a:srgbClr val="434343"/>
                </a:solidFill>
              </a:defRPr>
            </a:lvl3pPr>
            <a:lvl4pPr lvl="3" rtl="0" algn="ctr">
              <a:spcBef>
                <a:spcPts val="0"/>
              </a:spcBef>
              <a:spcAft>
                <a:spcPts val="0"/>
              </a:spcAft>
              <a:buClr>
                <a:srgbClr val="434343"/>
              </a:buClr>
              <a:buSzPts val="2400"/>
              <a:buNone/>
              <a:defRPr sz="2400">
                <a:solidFill>
                  <a:srgbClr val="434343"/>
                </a:solidFill>
              </a:defRPr>
            </a:lvl4pPr>
            <a:lvl5pPr lvl="4" rtl="0" algn="ctr">
              <a:spcBef>
                <a:spcPts val="0"/>
              </a:spcBef>
              <a:spcAft>
                <a:spcPts val="0"/>
              </a:spcAft>
              <a:buClr>
                <a:srgbClr val="434343"/>
              </a:buClr>
              <a:buSzPts val="2400"/>
              <a:buNone/>
              <a:defRPr sz="2400">
                <a:solidFill>
                  <a:srgbClr val="434343"/>
                </a:solidFill>
              </a:defRPr>
            </a:lvl5pPr>
            <a:lvl6pPr lvl="5" rtl="0" algn="ctr">
              <a:spcBef>
                <a:spcPts val="0"/>
              </a:spcBef>
              <a:spcAft>
                <a:spcPts val="0"/>
              </a:spcAft>
              <a:buClr>
                <a:srgbClr val="434343"/>
              </a:buClr>
              <a:buSzPts val="2400"/>
              <a:buNone/>
              <a:defRPr sz="2400">
                <a:solidFill>
                  <a:srgbClr val="434343"/>
                </a:solidFill>
              </a:defRPr>
            </a:lvl6pPr>
            <a:lvl7pPr lvl="6" rtl="0" algn="ctr">
              <a:spcBef>
                <a:spcPts val="0"/>
              </a:spcBef>
              <a:spcAft>
                <a:spcPts val="0"/>
              </a:spcAft>
              <a:buClr>
                <a:srgbClr val="434343"/>
              </a:buClr>
              <a:buSzPts val="2400"/>
              <a:buNone/>
              <a:defRPr sz="2400">
                <a:solidFill>
                  <a:srgbClr val="434343"/>
                </a:solidFill>
              </a:defRPr>
            </a:lvl7pPr>
            <a:lvl8pPr lvl="7" rtl="0" algn="ctr">
              <a:spcBef>
                <a:spcPts val="0"/>
              </a:spcBef>
              <a:spcAft>
                <a:spcPts val="0"/>
              </a:spcAft>
              <a:buClr>
                <a:srgbClr val="434343"/>
              </a:buClr>
              <a:buSzPts val="2400"/>
              <a:buNone/>
              <a:defRPr sz="2400">
                <a:solidFill>
                  <a:srgbClr val="434343"/>
                </a:solidFill>
              </a:defRPr>
            </a:lvl8pPr>
            <a:lvl9pPr lvl="8" rtl="0" algn="ctr">
              <a:spcBef>
                <a:spcPts val="0"/>
              </a:spcBef>
              <a:spcAft>
                <a:spcPts val="0"/>
              </a:spcAft>
              <a:buClr>
                <a:srgbClr val="434343"/>
              </a:buClr>
              <a:buSzPts val="2400"/>
              <a:buNone/>
              <a:defRPr sz="2400">
                <a:solidFill>
                  <a:srgbClr val="434343"/>
                </a:solidFill>
              </a:defRPr>
            </a:lvl9pPr>
          </a:lstStyle>
          <a:p/>
        </p:txBody>
      </p:sp>
      <p:sp>
        <p:nvSpPr>
          <p:cNvPr id="119" name="Google Shape;119;p27"/>
          <p:cNvSpPr txBox="1"/>
          <p:nvPr>
            <p:ph idx="3" type="subTitle"/>
          </p:nvPr>
        </p:nvSpPr>
        <p:spPr>
          <a:xfrm flipH="1">
            <a:off x="8077631" y="4485191"/>
            <a:ext cx="2199600" cy="818100"/>
          </a:xfrm>
          <a:prstGeom prst="rect">
            <a:avLst/>
          </a:prstGeom>
        </p:spPr>
        <p:txBody>
          <a:bodyPr anchorCtr="0" anchor="t" bIns="45700" lIns="45700" spcFirstLastPara="1" rIns="45700" wrap="square" tIns="45700">
            <a:noAutofit/>
          </a:bodyPr>
          <a:lstStyle>
            <a:lvl1pPr lvl="0" rtl="0" algn="ctr">
              <a:lnSpc>
                <a:spcPct val="100000"/>
              </a:lnSpc>
              <a:spcBef>
                <a:spcPts val="1000"/>
              </a:spcBef>
              <a:spcAft>
                <a:spcPts val="0"/>
              </a:spcAft>
              <a:buSzPts val="1600"/>
              <a:buNone/>
              <a:defRPr sz="1300"/>
            </a:lvl1pPr>
            <a:lvl2pPr lvl="1" rtl="0" algn="ctr">
              <a:lnSpc>
                <a:spcPct val="100000"/>
              </a:lnSpc>
              <a:spcBef>
                <a:spcPts val="1000"/>
              </a:spcBef>
              <a:spcAft>
                <a:spcPts val="0"/>
              </a:spcAft>
              <a:buSzPts val="1600"/>
              <a:buNone/>
              <a:defRPr sz="1600"/>
            </a:lvl2pPr>
            <a:lvl3pPr lvl="2" rtl="0" algn="ctr">
              <a:lnSpc>
                <a:spcPct val="100000"/>
              </a:lnSpc>
              <a:spcBef>
                <a:spcPts val="1000"/>
              </a:spcBef>
              <a:spcAft>
                <a:spcPts val="0"/>
              </a:spcAft>
              <a:buSzPts val="1600"/>
              <a:buNone/>
              <a:defRPr sz="1600"/>
            </a:lvl3pPr>
            <a:lvl4pPr lvl="3" rtl="0" algn="ctr">
              <a:lnSpc>
                <a:spcPct val="100000"/>
              </a:lnSpc>
              <a:spcBef>
                <a:spcPts val="1000"/>
              </a:spcBef>
              <a:spcAft>
                <a:spcPts val="0"/>
              </a:spcAft>
              <a:buSzPts val="1600"/>
              <a:buNone/>
              <a:defRPr sz="1600"/>
            </a:lvl4pPr>
            <a:lvl5pPr lvl="4" rtl="0" algn="ctr">
              <a:lnSpc>
                <a:spcPct val="100000"/>
              </a:lnSpc>
              <a:spcBef>
                <a:spcPts val="1000"/>
              </a:spcBef>
              <a:spcAft>
                <a:spcPts val="0"/>
              </a:spcAft>
              <a:buSzPts val="1600"/>
              <a:buNone/>
              <a:defRPr sz="1600"/>
            </a:lvl5pPr>
            <a:lvl6pPr lvl="5" rtl="0" algn="ctr">
              <a:lnSpc>
                <a:spcPct val="100000"/>
              </a:lnSpc>
              <a:spcBef>
                <a:spcPts val="1000"/>
              </a:spcBef>
              <a:spcAft>
                <a:spcPts val="0"/>
              </a:spcAft>
              <a:buSzPts val="1600"/>
              <a:buNone/>
              <a:defRPr sz="1600"/>
            </a:lvl6pPr>
            <a:lvl7pPr lvl="6" rtl="0" algn="ctr">
              <a:lnSpc>
                <a:spcPct val="100000"/>
              </a:lnSpc>
              <a:spcBef>
                <a:spcPts val="1000"/>
              </a:spcBef>
              <a:spcAft>
                <a:spcPts val="0"/>
              </a:spcAft>
              <a:buSzPts val="1600"/>
              <a:buNone/>
              <a:defRPr sz="1600"/>
            </a:lvl7pPr>
            <a:lvl8pPr lvl="7" rtl="0" algn="ctr">
              <a:lnSpc>
                <a:spcPct val="100000"/>
              </a:lnSpc>
              <a:spcBef>
                <a:spcPts val="1000"/>
              </a:spcBef>
              <a:spcAft>
                <a:spcPts val="0"/>
              </a:spcAft>
              <a:buSzPts val="1600"/>
              <a:buNone/>
              <a:defRPr sz="1600"/>
            </a:lvl8pPr>
            <a:lvl9pPr lvl="8" rtl="0" algn="ctr">
              <a:lnSpc>
                <a:spcPct val="100000"/>
              </a:lnSpc>
              <a:spcBef>
                <a:spcPts val="1000"/>
              </a:spcBef>
              <a:spcAft>
                <a:spcPts val="0"/>
              </a:spcAft>
              <a:buSzPts val="1600"/>
              <a:buNone/>
              <a:defRPr sz="1600"/>
            </a:lvl9pPr>
          </a:lstStyle>
          <a:p/>
        </p:txBody>
      </p:sp>
      <p:sp>
        <p:nvSpPr>
          <p:cNvPr id="120" name="Google Shape;120;p27"/>
          <p:cNvSpPr txBox="1"/>
          <p:nvPr>
            <p:ph idx="4" type="title"/>
          </p:nvPr>
        </p:nvSpPr>
        <p:spPr>
          <a:xfrm>
            <a:off x="415600" y="509465"/>
            <a:ext cx="11360700" cy="763500"/>
          </a:xfrm>
          <a:prstGeom prst="rect">
            <a:avLst/>
          </a:prstGeom>
        </p:spPr>
        <p:txBody>
          <a:bodyPr anchorCtr="0" anchor="t" bIns="45700" lIns="45700" spcFirstLastPara="1" rIns="45700" wrap="square" tIns="45700">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pic>
        <p:nvPicPr>
          <p:cNvPr id="121" name="Google Shape;121;p27"/>
          <p:cNvPicPr preferRelativeResize="0"/>
          <p:nvPr/>
        </p:nvPicPr>
        <p:blipFill>
          <a:blip r:embed="rId2">
            <a:alphaModFix/>
          </a:blip>
          <a:stretch>
            <a:fillRect/>
          </a:stretch>
        </p:blipFill>
        <p:spPr>
          <a:xfrm>
            <a:off x="85800" y="5898367"/>
            <a:ext cx="2312675" cy="6488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1">
    <p:spTree>
      <p:nvGrpSpPr>
        <p:cNvPr id="122" name="Shape 122"/>
        <p:cNvGrpSpPr/>
        <p:nvPr/>
      </p:nvGrpSpPr>
      <p:grpSpPr>
        <a:xfrm>
          <a:off x="0" y="0"/>
          <a:ext cx="0" cy="0"/>
          <a:chOff x="0" y="0"/>
          <a:chExt cx="0" cy="0"/>
        </a:xfrm>
      </p:grpSpPr>
      <p:sp>
        <p:nvSpPr>
          <p:cNvPr id="123" name="Google Shape;123;p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5300"/>
              <a:buFont typeface="Calibri"/>
              <a:buNone/>
              <a:defRPr sz="5300"/>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p:txBody>
      </p:sp>
      <p:sp>
        <p:nvSpPr>
          <p:cNvPr id="124" name="Google Shape;124;p28"/>
          <p:cNvSpPr txBox="1"/>
          <p:nvPr>
            <p:ph idx="1" type="body"/>
          </p:nvPr>
        </p:nvSpPr>
        <p:spPr>
          <a:xfrm>
            <a:off x="838200" y="1978925"/>
            <a:ext cx="10515600" cy="4026000"/>
          </a:xfrm>
          <a:prstGeom prst="rect">
            <a:avLst/>
          </a:prstGeom>
          <a:noFill/>
          <a:ln>
            <a:noFill/>
          </a:ln>
        </p:spPr>
        <p:txBody>
          <a:bodyPr anchorCtr="0" anchor="t" bIns="45700" lIns="91425" spcFirstLastPara="1" rIns="91425" wrap="square" tIns="45700">
            <a:noAutofit/>
          </a:bodyPr>
          <a:lstStyle>
            <a:lvl1pPr indent="-546100" lvl="0" marL="457200" rtl="0" algn="l">
              <a:lnSpc>
                <a:spcPct val="90000"/>
              </a:lnSpc>
              <a:spcBef>
                <a:spcPts val="1100"/>
              </a:spcBef>
              <a:spcAft>
                <a:spcPts val="0"/>
              </a:spcAft>
              <a:buClr>
                <a:schemeClr val="dk1"/>
              </a:buClr>
              <a:buSzPts val="5000"/>
              <a:buFont typeface="Calibri"/>
              <a:buChar char="•"/>
              <a:defRPr sz="3000"/>
            </a:lvl1pPr>
            <a:lvl2pPr indent="-387350" lvl="1" marL="914400" rtl="0" algn="l">
              <a:lnSpc>
                <a:spcPct val="90000"/>
              </a:lnSpc>
              <a:spcBef>
                <a:spcPts val="500"/>
              </a:spcBef>
              <a:spcAft>
                <a:spcPts val="0"/>
              </a:spcAft>
              <a:buClr>
                <a:schemeClr val="dk1"/>
              </a:buClr>
              <a:buSzPts val="2500"/>
              <a:buChar char="•"/>
              <a:defRPr sz="2500"/>
            </a:lvl2pPr>
            <a:lvl3pPr indent="-387350" lvl="2" marL="1371600" rtl="0" algn="l">
              <a:lnSpc>
                <a:spcPct val="90000"/>
              </a:lnSpc>
              <a:spcBef>
                <a:spcPts val="500"/>
              </a:spcBef>
              <a:spcAft>
                <a:spcPts val="0"/>
              </a:spcAft>
              <a:buClr>
                <a:schemeClr val="dk1"/>
              </a:buClr>
              <a:buSzPts val="2500"/>
              <a:buChar char="•"/>
              <a:defRPr sz="2200"/>
            </a:lvl3pPr>
            <a:lvl4pPr indent="-387350" lvl="3" marL="1828800" rtl="0" algn="l">
              <a:lnSpc>
                <a:spcPct val="90000"/>
              </a:lnSpc>
              <a:spcBef>
                <a:spcPts val="500"/>
              </a:spcBef>
              <a:spcAft>
                <a:spcPts val="0"/>
              </a:spcAft>
              <a:buClr>
                <a:schemeClr val="dk1"/>
              </a:buClr>
              <a:buSzPts val="2500"/>
              <a:buChar char="•"/>
              <a:defRPr sz="2200"/>
            </a:lvl4pPr>
            <a:lvl5pPr indent="-387350" lvl="4" marL="2286000" rtl="0" algn="l">
              <a:lnSpc>
                <a:spcPct val="90000"/>
              </a:lnSpc>
              <a:spcBef>
                <a:spcPts val="500"/>
              </a:spcBef>
              <a:spcAft>
                <a:spcPts val="0"/>
              </a:spcAft>
              <a:buClr>
                <a:schemeClr val="dk1"/>
              </a:buClr>
              <a:buSzPts val="2500"/>
              <a:buChar char="•"/>
              <a:defRPr sz="2200"/>
            </a:lvl5pPr>
            <a:lvl6pPr indent="-387350" lvl="5" marL="2743200" rtl="0" algn="l">
              <a:lnSpc>
                <a:spcPct val="90000"/>
              </a:lnSpc>
              <a:spcBef>
                <a:spcPts val="500"/>
              </a:spcBef>
              <a:spcAft>
                <a:spcPts val="0"/>
              </a:spcAft>
              <a:buClr>
                <a:schemeClr val="dk1"/>
              </a:buClr>
              <a:buSzPts val="2500"/>
              <a:buChar char="•"/>
              <a:defRPr sz="2200"/>
            </a:lvl6pPr>
            <a:lvl7pPr indent="-387350" lvl="6" marL="3200400" rtl="0" algn="l">
              <a:lnSpc>
                <a:spcPct val="90000"/>
              </a:lnSpc>
              <a:spcBef>
                <a:spcPts val="500"/>
              </a:spcBef>
              <a:spcAft>
                <a:spcPts val="0"/>
              </a:spcAft>
              <a:buClr>
                <a:schemeClr val="dk1"/>
              </a:buClr>
              <a:buSzPts val="2500"/>
              <a:buChar char="•"/>
              <a:defRPr sz="2200"/>
            </a:lvl7pPr>
            <a:lvl8pPr indent="-387350" lvl="7" marL="3657600" rtl="0" algn="l">
              <a:lnSpc>
                <a:spcPct val="90000"/>
              </a:lnSpc>
              <a:spcBef>
                <a:spcPts val="500"/>
              </a:spcBef>
              <a:spcAft>
                <a:spcPts val="0"/>
              </a:spcAft>
              <a:buClr>
                <a:schemeClr val="dk1"/>
              </a:buClr>
              <a:buSzPts val="2500"/>
              <a:buChar char="•"/>
              <a:defRPr sz="2200"/>
            </a:lvl8pPr>
            <a:lvl9pPr indent="-387350" lvl="8" marL="4114800" rtl="0" algn="l">
              <a:lnSpc>
                <a:spcPct val="90000"/>
              </a:lnSpc>
              <a:spcBef>
                <a:spcPts val="500"/>
              </a:spcBef>
              <a:spcAft>
                <a:spcPts val="0"/>
              </a:spcAft>
              <a:buClr>
                <a:schemeClr val="dk1"/>
              </a:buClr>
              <a:buSzPts val="2500"/>
              <a:buChar char="•"/>
              <a:defRPr sz="2200"/>
            </a:lvl9pPr>
          </a:lstStyle>
          <a:p/>
        </p:txBody>
      </p:sp>
      <p:sp>
        <p:nvSpPr>
          <p:cNvPr id="125" name="Google Shape;125;p28"/>
          <p:cNvSpPr txBox="1"/>
          <p:nvPr>
            <p:ph idx="10" type="dt"/>
          </p:nvPr>
        </p:nvSpPr>
        <p:spPr>
          <a:xfrm>
            <a:off x="838200" y="12303450"/>
            <a:ext cx="657300" cy="1617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500"/>
              <a:buNone/>
              <a:defRPr b="0" i="0" sz="1900" u="none" cap="none" strike="noStrike">
                <a:solidFill>
                  <a:schemeClr val="dk1"/>
                </a:solidFill>
                <a:latin typeface="Arial"/>
                <a:ea typeface="Arial"/>
                <a:cs typeface="Arial"/>
                <a:sym typeface="Arial"/>
              </a:defRPr>
            </a:lvl1pPr>
            <a:lvl2pPr lvl="1" marR="0" rtl="0" algn="l">
              <a:spcBef>
                <a:spcPts val="0"/>
              </a:spcBef>
              <a:spcAft>
                <a:spcPts val="0"/>
              </a:spcAft>
              <a:buSzPts val="1500"/>
              <a:buNone/>
              <a:defRPr b="0" i="0" sz="1900" u="none" cap="none" strike="noStrike">
                <a:solidFill>
                  <a:schemeClr val="dk1"/>
                </a:solidFill>
                <a:latin typeface="Arial"/>
                <a:ea typeface="Arial"/>
                <a:cs typeface="Arial"/>
                <a:sym typeface="Arial"/>
              </a:defRPr>
            </a:lvl2pPr>
            <a:lvl3pPr lvl="2" marR="0" rtl="0" algn="l">
              <a:spcBef>
                <a:spcPts val="0"/>
              </a:spcBef>
              <a:spcAft>
                <a:spcPts val="0"/>
              </a:spcAft>
              <a:buSzPts val="1500"/>
              <a:buNone/>
              <a:defRPr b="0" i="0" sz="1900" u="none" cap="none" strike="noStrike">
                <a:solidFill>
                  <a:schemeClr val="dk1"/>
                </a:solidFill>
                <a:latin typeface="Arial"/>
                <a:ea typeface="Arial"/>
                <a:cs typeface="Arial"/>
                <a:sym typeface="Arial"/>
              </a:defRPr>
            </a:lvl3pPr>
            <a:lvl4pPr lvl="3" marR="0" rtl="0" algn="l">
              <a:spcBef>
                <a:spcPts val="0"/>
              </a:spcBef>
              <a:spcAft>
                <a:spcPts val="0"/>
              </a:spcAft>
              <a:buSzPts val="1500"/>
              <a:buNone/>
              <a:defRPr b="0" i="0" sz="1900" u="none" cap="none" strike="noStrike">
                <a:solidFill>
                  <a:schemeClr val="dk1"/>
                </a:solidFill>
                <a:latin typeface="Arial"/>
                <a:ea typeface="Arial"/>
                <a:cs typeface="Arial"/>
                <a:sym typeface="Arial"/>
              </a:defRPr>
            </a:lvl4pPr>
            <a:lvl5pPr lvl="4" marR="0" rtl="0" algn="l">
              <a:spcBef>
                <a:spcPts val="0"/>
              </a:spcBef>
              <a:spcAft>
                <a:spcPts val="0"/>
              </a:spcAft>
              <a:buSzPts val="1500"/>
              <a:buNone/>
              <a:defRPr b="0" i="0" sz="1900" u="none" cap="none" strike="noStrike">
                <a:solidFill>
                  <a:schemeClr val="dk1"/>
                </a:solidFill>
                <a:latin typeface="Arial"/>
                <a:ea typeface="Arial"/>
                <a:cs typeface="Arial"/>
                <a:sym typeface="Arial"/>
              </a:defRPr>
            </a:lvl5pPr>
            <a:lvl6pPr lvl="5" marR="0" rtl="0" algn="l">
              <a:spcBef>
                <a:spcPts val="0"/>
              </a:spcBef>
              <a:spcAft>
                <a:spcPts val="0"/>
              </a:spcAft>
              <a:buSzPts val="1500"/>
              <a:buNone/>
              <a:defRPr b="0" i="0" sz="1900" u="none" cap="none" strike="noStrike">
                <a:solidFill>
                  <a:schemeClr val="dk1"/>
                </a:solidFill>
                <a:latin typeface="Arial"/>
                <a:ea typeface="Arial"/>
                <a:cs typeface="Arial"/>
                <a:sym typeface="Arial"/>
              </a:defRPr>
            </a:lvl6pPr>
            <a:lvl7pPr lvl="6" marR="0" rtl="0" algn="l">
              <a:spcBef>
                <a:spcPts val="0"/>
              </a:spcBef>
              <a:spcAft>
                <a:spcPts val="0"/>
              </a:spcAft>
              <a:buSzPts val="1500"/>
              <a:buNone/>
              <a:defRPr b="0" i="0" sz="1900" u="none" cap="none" strike="noStrike">
                <a:solidFill>
                  <a:schemeClr val="dk1"/>
                </a:solidFill>
                <a:latin typeface="Arial"/>
                <a:ea typeface="Arial"/>
                <a:cs typeface="Arial"/>
                <a:sym typeface="Arial"/>
              </a:defRPr>
            </a:lvl7pPr>
            <a:lvl8pPr lvl="7" marR="0" rtl="0" algn="l">
              <a:spcBef>
                <a:spcPts val="0"/>
              </a:spcBef>
              <a:spcAft>
                <a:spcPts val="0"/>
              </a:spcAft>
              <a:buSzPts val="1500"/>
              <a:buNone/>
              <a:defRPr b="0" i="0" sz="1900" u="none" cap="none" strike="noStrike">
                <a:solidFill>
                  <a:schemeClr val="dk1"/>
                </a:solidFill>
                <a:latin typeface="Arial"/>
                <a:ea typeface="Arial"/>
                <a:cs typeface="Arial"/>
                <a:sym typeface="Arial"/>
              </a:defRPr>
            </a:lvl8pPr>
            <a:lvl9pPr lvl="8" marR="0" rtl="0" algn="l">
              <a:spcBef>
                <a:spcPts val="0"/>
              </a:spcBef>
              <a:spcAft>
                <a:spcPts val="0"/>
              </a:spcAft>
              <a:buSzPts val="1500"/>
              <a:buNone/>
              <a:defRPr b="0" i="0" sz="1900" u="none" cap="none" strike="noStrike">
                <a:solidFill>
                  <a:schemeClr val="dk1"/>
                </a:solidFill>
                <a:latin typeface="Arial"/>
                <a:ea typeface="Arial"/>
                <a:cs typeface="Arial"/>
                <a:sym typeface="Arial"/>
              </a:defRPr>
            </a:lvl9pPr>
          </a:lstStyle>
          <a:p/>
        </p:txBody>
      </p:sp>
      <p:pic>
        <p:nvPicPr>
          <p:cNvPr id="126" name="Google Shape;126;p28"/>
          <p:cNvPicPr preferRelativeResize="0"/>
          <p:nvPr/>
        </p:nvPicPr>
        <p:blipFill>
          <a:blip r:embed="rId2">
            <a:alphaModFix/>
          </a:blip>
          <a:stretch>
            <a:fillRect/>
          </a:stretch>
        </p:blipFill>
        <p:spPr>
          <a:xfrm>
            <a:off x="85800" y="5898367"/>
            <a:ext cx="2312675" cy="6488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27" name="Shape 127"/>
        <p:cNvGrpSpPr/>
        <p:nvPr/>
      </p:nvGrpSpPr>
      <p:grpSpPr>
        <a:xfrm>
          <a:off x="0" y="0"/>
          <a:ext cx="0" cy="0"/>
          <a:chOff x="0" y="0"/>
          <a:chExt cx="0" cy="0"/>
        </a:xfrm>
      </p:grpSpPr>
      <p:pic>
        <p:nvPicPr>
          <p:cNvPr id="128" name="Google Shape;128;p29"/>
          <p:cNvPicPr preferRelativeResize="0"/>
          <p:nvPr/>
        </p:nvPicPr>
        <p:blipFill>
          <a:blip r:embed="rId2">
            <a:alphaModFix/>
          </a:blip>
          <a:stretch>
            <a:fillRect/>
          </a:stretch>
        </p:blipFill>
        <p:spPr>
          <a:xfrm>
            <a:off x="117196" y="5737567"/>
            <a:ext cx="774225" cy="7768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spTree>
      <p:nvGrpSpPr>
        <p:cNvPr id="129" name="Shape 129"/>
        <p:cNvGrpSpPr/>
        <p:nvPr/>
      </p:nvGrpSpPr>
      <p:grpSpPr>
        <a:xfrm>
          <a:off x="0" y="0"/>
          <a:ext cx="0" cy="0"/>
          <a:chOff x="0" y="0"/>
          <a:chExt cx="0" cy="0"/>
        </a:xfrm>
      </p:grpSpPr>
      <p:sp>
        <p:nvSpPr>
          <p:cNvPr id="130" name="Google Shape;130;p30"/>
          <p:cNvSpPr txBox="1"/>
          <p:nvPr>
            <p:ph idx="1" type="body"/>
          </p:nvPr>
        </p:nvSpPr>
        <p:spPr>
          <a:xfrm>
            <a:off x="822200" y="2136748"/>
            <a:ext cx="4479300" cy="3878400"/>
          </a:xfrm>
          <a:prstGeom prst="rect">
            <a:avLst/>
          </a:prstGeom>
        </p:spPr>
        <p:txBody>
          <a:bodyPr anchorCtr="0" anchor="t" bIns="45700" lIns="45700" spcFirstLastPara="1" rIns="45700" wrap="square" tIns="45700">
            <a:noAutofit/>
          </a:bodyPr>
          <a:lstStyle>
            <a:lvl1pPr indent="-361950" lvl="0" marL="457200" rtl="0">
              <a:spcBef>
                <a:spcPts val="1000"/>
              </a:spcBef>
              <a:spcAft>
                <a:spcPts val="0"/>
              </a:spcAft>
              <a:buSzPts val="2100"/>
              <a:buFont typeface="Nunito Light"/>
              <a:buChar char="●"/>
              <a:defRPr sz="2100"/>
            </a:lvl1pPr>
            <a:lvl2pPr indent="-361950" lvl="1" marL="914400" rtl="0">
              <a:spcBef>
                <a:spcPts val="1000"/>
              </a:spcBef>
              <a:spcAft>
                <a:spcPts val="0"/>
              </a:spcAft>
              <a:buSzPts val="2100"/>
              <a:buFont typeface="Nunito Light"/>
              <a:buChar char="○"/>
              <a:defRPr/>
            </a:lvl2pPr>
            <a:lvl3pPr indent="-355600" lvl="2" marL="1371600" rtl="0">
              <a:spcBef>
                <a:spcPts val="1000"/>
              </a:spcBef>
              <a:spcAft>
                <a:spcPts val="0"/>
              </a:spcAft>
              <a:buSzPts val="2000"/>
              <a:buFont typeface="Nunito Light"/>
              <a:buChar char="■"/>
              <a:defRPr/>
            </a:lvl3pPr>
            <a:lvl4pPr indent="-355600" lvl="3" marL="1828800" rtl="0">
              <a:spcBef>
                <a:spcPts val="1000"/>
              </a:spcBef>
              <a:spcAft>
                <a:spcPts val="0"/>
              </a:spcAft>
              <a:buSzPts val="2000"/>
              <a:buFont typeface="Nunito Light"/>
              <a:buChar char="●"/>
              <a:defRPr/>
            </a:lvl4pPr>
            <a:lvl5pPr indent="-406400" lvl="4" marL="2286000" rtl="0">
              <a:spcBef>
                <a:spcPts val="1000"/>
              </a:spcBef>
              <a:spcAft>
                <a:spcPts val="0"/>
              </a:spcAft>
              <a:buSzPts val="2800"/>
              <a:buFont typeface="Nunito Light"/>
              <a:buChar char="○"/>
              <a:defRPr/>
            </a:lvl5pPr>
            <a:lvl6pPr indent="-406400" lvl="5" marL="2743200" rtl="0">
              <a:spcBef>
                <a:spcPts val="1000"/>
              </a:spcBef>
              <a:spcAft>
                <a:spcPts val="0"/>
              </a:spcAft>
              <a:buSzPts val="2800"/>
              <a:buFont typeface="Nunito Light"/>
              <a:buChar char="■"/>
              <a:defRPr/>
            </a:lvl6pPr>
            <a:lvl7pPr indent="-336550" lvl="6" marL="3200400" rtl="0">
              <a:spcBef>
                <a:spcPts val="1000"/>
              </a:spcBef>
              <a:spcAft>
                <a:spcPts val="0"/>
              </a:spcAft>
              <a:buSzPts val="1700"/>
              <a:buFont typeface="Nunito Light"/>
              <a:buChar char="●"/>
              <a:defRPr/>
            </a:lvl7pPr>
            <a:lvl8pPr indent="-336550" lvl="7" marL="3657600" rtl="0">
              <a:spcBef>
                <a:spcPts val="1000"/>
              </a:spcBef>
              <a:spcAft>
                <a:spcPts val="0"/>
              </a:spcAft>
              <a:buSzPts val="1700"/>
              <a:buFont typeface="Nunito Light"/>
              <a:buChar char="○"/>
              <a:defRPr/>
            </a:lvl8pPr>
            <a:lvl9pPr indent="-406400" lvl="8" marL="4114800" rtl="0">
              <a:spcBef>
                <a:spcPts val="1000"/>
              </a:spcBef>
              <a:spcAft>
                <a:spcPts val="0"/>
              </a:spcAft>
              <a:buSzPts val="2800"/>
              <a:buFont typeface="Nunito Light"/>
              <a:buChar char="■"/>
              <a:defRPr/>
            </a:lvl9pPr>
          </a:lstStyle>
          <a:p/>
        </p:txBody>
      </p:sp>
      <p:sp>
        <p:nvSpPr>
          <p:cNvPr id="131" name="Google Shape;131;p30"/>
          <p:cNvSpPr txBox="1"/>
          <p:nvPr>
            <p:ph type="title"/>
          </p:nvPr>
        </p:nvSpPr>
        <p:spPr>
          <a:xfrm>
            <a:off x="803934" y="458867"/>
            <a:ext cx="5090100" cy="1131900"/>
          </a:xfrm>
          <a:prstGeom prst="rect">
            <a:avLst/>
          </a:prstGeom>
        </p:spPr>
        <p:txBody>
          <a:bodyPr anchorCtr="0" anchor="t" bIns="45700" lIns="45700" spcFirstLastPara="1" rIns="45700" wrap="square" tIns="45700">
            <a:noAutofit/>
          </a:bodyPr>
          <a:lstStyle>
            <a:lvl1pPr lvl="0" rtl="0">
              <a:spcBef>
                <a:spcPts val="0"/>
              </a:spcBef>
              <a:spcAft>
                <a:spcPts val="0"/>
              </a:spcAft>
              <a:buNone/>
              <a:defRPr sz="4800">
                <a:solidFill>
                  <a:schemeClr val="accent2"/>
                </a:solidFill>
              </a:defRPr>
            </a:lvl1pPr>
            <a:lvl2pPr lvl="1" rtl="0">
              <a:spcBef>
                <a:spcPts val="0"/>
              </a:spcBef>
              <a:spcAft>
                <a:spcPts val="0"/>
              </a:spcAft>
              <a:buNone/>
              <a:defRPr sz="4800">
                <a:solidFill>
                  <a:schemeClr val="accent2"/>
                </a:solidFill>
              </a:defRPr>
            </a:lvl2pPr>
            <a:lvl3pPr lvl="2" rtl="0">
              <a:spcBef>
                <a:spcPts val="0"/>
              </a:spcBef>
              <a:spcAft>
                <a:spcPts val="0"/>
              </a:spcAft>
              <a:buNone/>
              <a:defRPr sz="4800">
                <a:solidFill>
                  <a:schemeClr val="accent2"/>
                </a:solidFill>
              </a:defRPr>
            </a:lvl3pPr>
            <a:lvl4pPr lvl="3" rtl="0">
              <a:spcBef>
                <a:spcPts val="0"/>
              </a:spcBef>
              <a:spcAft>
                <a:spcPts val="0"/>
              </a:spcAft>
              <a:buNone/>
              <a:defRPr sz="4800">
                <a:solidFill>
                  <a:schemeClr val="accent2"/>
                </a:solidFill>
              </a:defRPr>
            </a:lvl4pPr>
            <a:lvl5pPr lvl="4" rtl="0">
              <a:spcBef>
                <a:spcPts val="0"/>
              </a:spcBef>
              <a:spcAft>
                <a:spcPts val="0"/>
              </a:spcAft>
              <a:buNone/>
              <a:defRPr sz="4800">
                <a:solidFill>
                  <a:schemeClr val="accent2"/>
                </a:solidFill>
              </a:defRPr>
            </a:lvl5pPr>
            <a:lvl6pPr lvl="5" rtl="0">
              <a:spcBef>
                <a:spcPts val="0"/>
              </a:spcBef>
              <a:spcAft>
                <a:spcPts val="0"/>
              </a:spcAft>
              <a:buNone/>
              <a:defRPr sz="4800">
                <a:solidFill>
                  <a:schemeClr val="accent2"/>
                </a:solidFill>
              </a:defRPr>
            </a:lvl6pPr>
            <a:lvl7pPr lvl="6" rtl="0">
              <a:spcBef>
                <a:spcPts val="0"/>
              </a:spcBef>
              <a:spcAft>
                <a:spcPts val="0"/>
              </a:spcAft>
              <a:buNone/>
              <a:defRPr sz="4800">
                <a:solidFill>
                  <a:schemeClr val="accent2"/>
                </a:solidFill>
              </a:defRPr>
            </a:lvl7pPr>
            <a:lvl8pPr lvl="7" rtl="0">
              <a:spcBef>
                <a:spcPts val="0"/>
              </a:spcBef>
              <a:spcAft>
                <a:spcPts val="0"/>
              </a:spcAft>
              <a:buNone/>
              <a:defRPr sz="4800">
                <a:solidFill>
                  <a:schemeClr val="accent2"/>
                </a:solidFill>
              </a:defRPr>
            </a:lvl8pPr>
            <a:lvl9pPr lvl="8" rtl="0">
              <a:spcBef>
                <a:spcPts val="0"/>
              </a:spcBef>
              <a:spcAft>
                <a:spcPts val="0"/>
              </a:spcAft>
              <a:buNone/>
              <a:defRPr sz="4800">
                <a:solidFill>
                  <a:schemeClr val="accent2"/>
                </a:solidFill>
              </a:defRPr>
            </a:lvl9pPr>
          </a:lstStyle>
          <a:p/>
        </p:txBody>
      </p:sp>
      <p:pic>
        <p:nvPicPr>
          <p:cNvPr id="132" name="Google Shape;132;p30"/>
          <p:cNvPicPr preferRelativeResize="0"/>
          <p:nvPr/>
        </p:nvPicPr>
        <p:blipFill>
          <a:blip r:embed="rId2">
            <a:alphaModFix/>
          </a:blip>
          <a:stretch>
            <a:fillRect/>
          </a:stretch>
        </p:blipFill>
        <p:spPr>
          <a:xfrm>
            <a:off x="85800" y="5898367"/>
            <a:ext cx="2312675" cy="6488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Text" showMasterSp="0">
  <p:cSld name="1_Title and Text">
    <p:spTree>
      <p:nvGrpSpPr>
        <p:cNvPr id="18" name="Shape 18"/>
        <p:cNvGrpSpPr/>
        <p:nvPr/>
      </p:nvGrpSpPr>
      <p:grpSpPr>
        <a:xfrm>
          <a:off x="0" y="0"/>
          <a:ext cx="0" cy="0"/>
          <a:chOff x="0" y="0"/>
          <a:chExt cx="0" cy="0"/>
        </a:xfrm>
      </p:grpSpPr>
      <p:pic>
        <p:nvPicPr>
          <p:cNvPr descr="Picture 1" id="19" name="Google Shape;19;p4"/>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20" name="Google Shape;20;p4"/>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1" name="Google Shape;21;p4"/>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3">
    <p:spTree>
      <p:nvGrpSpPr>
        <p:cNvPr id="133" name="Shape 133"/>
        <p:cNvGrpSpPr/>
        <p:nvPr/>
      </p:nvGrpSpPr>
      <p:grpSpPr>
        <a:xfrm>
          <a:off x="0" y="0"/>
          <a:ext cx="0" cy="0"/>
          <a:chOff x="0" y="0"/>
          <a:chExt cx="0" cy="0"/>
        </a:xfrm>
      </p:grpSpPr>
      <p:sp>
        <p:nvSpPr>
          <p:cNvPr id="134" name="Google Shape;134;p31"/>
          <p:cNvSpPr txBox="1"/>
          <p:nvPr>
            <p:ph type="title"/>
          </p:nvPr>
        </p:nvSpPr>
        <p:spPr>
          <a:xfrm>
            <a:off x="415600" y="593367"/>
            <a:ext cx="11360700" cy="763500"/>
          </a:xfrm>
          <a:prstGeom prst="rect">
            <a:avLst/>
          </a:prstGeom>
        </p:spPr>
        <p:txBody>
          <a:bodyPr anchorCtr="0" anchor="ctr" bIns="45700" lIns="45700" spcFirstLastPara="1" rIns="45700" wrap="square" tIns="45700">
            <a:noAutofit/>
          </a:bodyPr>
          <a:lstStyle>
            <a:lvl1pPr lvl="0" rtl="0">
              <a:spcBef>
                <a:spcPts val="0"/>
              </a:spcBef>
              <a:spcAft>
                <a:spcPts val="0"/>
              </a:spcAft>
              <a:buSzPts val="4400"/>
              <a:buNone/>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p:txBody>
      </p:sp>
      <p:sp>
        <p:nvSpPr>
          <p:cNvPr id="135" name="Google Shape;135;p31"/>
          <p:cNvSpPr txBox="1"/>
          <p:nvPr>
            <p:ph idx="1" type="body"/>
          </p:nvPr>
        </p:nvSpPr>
        <p:spPr>
          <a:xfrm>
            <a:off x="415600" y="1536633"/>
            <a:ext cx="11360700" cy="4555200"/>
          </a:xfrm>
          <a:prstGeom prst="rect">
            <a:avLst/>
          </a:prstGeom>
        </p:spPr>
        <p:txBody>
          <a:bodyPr anchorCtr="0" anchor="t" bIns="45700" lIns="45700" spcFirstLastPara="1" rIns="45700" wrap="square" tIns="45700">
            <a:noAutofit/>
          </a:bodyPr>
          <a:lstStyle>
            <a:lvl1pPr indent="-406400" lvl="0" marL="457200" rtl="0">
              <a:spcBef>
                <a:spcPts val="1000"/>
              </a:spcBef>
              <a:spcAft>
                <a:spcPts val="0"/>
              </a:spcAft>
              <a:buSzPts val="2800"/>
              <a:buChar char="•"/>
              <a:defRPr/>
            </a:lvl1pPr>
            <a:lvl2pPr indent="-406400" lvl="1" marL="914400" rtl="0">
              <a:spcBef>
                <a:spcPts val="1000"/>
              </a:spcBef>
              <a:spcAft>
                <a:spcPts val="0"/>
              </a:spcAft>
              <a:buSzPts val="2800"/>
              <a:buChar char="•"/>
              <a:defRPr/>
            </a:lvl2pPr>
            <a:lvl3pPr indent="-406400" lvl="2" marL="1371600" rtl="0">
              <a:spcBef>
                <a:spcPts val="1000"/>
              </a:spcBef>
              <a:spcAft>
                <a:spcPts val="0"/>
              </a:spcAft>
              <a:buSzPts val="2800"/>
              <a:buChar char="•"/>
              <a:defRPr/>
            </a:lvl3pPr>
            <a:lvl4pPr indent="-406400" lvl="3" marL="1828800" rtl="0">
              <a:spcBef>
                <a:spcPts val="1000"/>
              </a:spcBef>
              <a:spcAft>
                <a:spcPts val="0"/>
              </a:spcAft>
              <a:buSzPts val="2800"/>
              <a:buChar char="•"/>
              <a:defRPr/>
            </a:lvl4pPr>
            <a:lvl5pPr indent="-406400" lvl="4" marL="2286000" rtl="0">
              <a:spcBef>
                <a:spcPts val="1000"/>
              </a:spcBef>
              <a:spcAft>
                <a:spcPts val="0"/>
              </a:spcAft>
              <a:buSzPts val="2800"/>
              <a:buChar char="•"/>
              <a:defRPr/>
            </a:lvl5pPr>
            <a:lvl6pPr indent="-406400" lvl="5" marL="2743200" rtl="0">
              <a:spcBef>
                <a:spcPts val="1000"/>
              </a:spcBef>
              <a:spcAft>
                <a:spcPts val="0"/>
              </a:spcAft>
              <a:buSzPts val="2800"/>
              <a:buChar char="•"/>
              <a:defRPr/>
            </a:lvl6pPr>
            <a:lvl7pPr indent="-406400" lvl="6" marL="3200400" rtl="0">
              <a:spcBef>
                <a:spcPts val="1000"/>
              </a:spcBef>
              <a:spcAft>
                <a:spcPts val="0"/>
              </a:spcAft>
              <a:buSzPts val="2800"/>
              <a:buChar char="•"/>
              <a:defRPr/>
            </a:lvl7pPr>
            <a:lvl8pPr indent="-406400" lvl="7" marL="3657600" rtl="0">
              <a:spcBef>
                <a:spcPts val="1000"/>
              </a:spcBef>
              <a:spcAft>
                <a:spcPts val="0"/>
              </a:spcAft>
              <a:buSzPts val="2800"/>
              <a:buChar char="•"/>
              <a:defRPr/>
            </a:lvl8pPr>
            <a:lvl9pPr indent="-406400" lvl="8" marL="4114800" rtl="0">
              <a:spcBef>
                <a:spcPts val="1000"/>
              </a:spcBef>
              <a:spcAft>
                <a:spcPts val="0"/>
              </a:spcAft>
              <a:buSzPts val="2800"/>
              <a:buChar char="•"/>
              <a:defRPr/>
            </a:lvl9pPr>
          </a:lstStyle>
          <a:p/>
        </p:txBody>
      </p:sp>
      <p:sp>
        <p:nvSpPr>
          <p:cNvPr id="136" name="Google Shape;136;p31"/>
          <p:cNvSpPr txBox="1"/>
          <p:nvPr>
            <p:ph idx="12" type="sldNum"/>
          </p:nvPr>
        </p:nvSpPr>
        <p:spPr>
          <a:xfrm>
            <a:off x="11296610" y="6217622"/>
            <a:ext cx="731700" cy="276900"/>
          </a:xfrm>
          <a:prstGeom prst="rect">
            <a:avLst/>
          </a:prstGeom>
        </p:spPr>
        <p:txBody>
          <a:bodyPr anchorCtr="0" anchor="ctr" bIns="45700" lIns="45700" spcFirstLastPara="1" rIns="45700" wrap="square" tIns="4570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3" name="Shape 143"/>
        <p:cNvGrpSpPr/>
        <p:nvPr/>
      </p:nvGrpSpPr>
      <p:grpSpPr>
        <a:xfrm>
          <a:off x="0" y="0"/>
          <a:ext cx="0" cy="0"/>
          <a:chOff x="0" y="0"/>
          <a:chExt cx="0" cy="0"/>
        </a:xfrm>
      </p:grpSpPr>
      <p:sp>
        <p:nvSpPr>
          <p:cNvPr id="144" name="Google Shape;144;p33"/>
          <p:cNvSpPr txBox="1"/>
          <p:nvPr>
            <p:ph type="ctrTitle"/>
          </p:nvPr>
        </p:nvSpPr>
        <p:spPr>
          <a:xfrm>
            <a:off x="914400" y="2130425"/>
            <a:ext cx="10363200" cy="1470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45" name="Google Shape;145;p33"/>
          <p:cNvSpPr txBox="1"/>
          <p:nvPr>
            <p:ph idx="1" type="subTitle"/>
          </p:nvPr>
        </p:nvSpPr>
        <p:spPr>
          <a:xfrm>
            <a:off x="1828800" y="3886200"/>
            <a:ext cx="85344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46" name="Google Shape;146;p33"/>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7" name="Google Shape;147;p33"/>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8" name="Google Shape;148;p33"/>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9" name="Shape 149"/>
        <p:cNvGrpSpPr/>
        <p:nvPr/>
      </p:nvGrpSpPr>
      <p:grpSpPr>
        <a:xfrm>
          <a:off x="0" y="0"/>
          <a:ext cx="0" cy="0"/>
          <a:chOff x="0" y="0"/>
          <a:chExt cx="0" cy="0"/>
        </a:xfrm>
      </p:grpSpPr>
      <p:sp>
        <p:nvSpPr>
          <p:cNvPr id="150" name="Google Shape;150;p34"/>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51" name="Google Shape;151;p34"/>
          <p:cNvSpPr txBox="1"/>
          <p:nvPr>
            <p:ph idx="1" type="body"/>
          </p:nvPr>
        </p:nvSpPr>
        <p:spPr>
          <a:xfrm>
            <a:off x="609600" y="1600200"/>
            <a:ext cx="109728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2" name="Google Shape;152;p34"/>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3" name="Google Shape;153;p34"/>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4" name="Google Shape;154;p34"/>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155" name="Shape 155"/>
        <p:cNvGrpSpPr/>
        <p:nvPr/>
      </p:nvGrpSpPr>
      <p:grpSpPr>
        <a:xfrm>
          <a:off x="0" y="0"/>
          <a:ext cx="0" cy="0"/>
          <a:chOff x="0" y="0"/>
          <a:chExt cx="0" cy="0"/>
        </a:xfrm>
      </p:grpSpPr>
      <p:sp>
        <p:nvSpPr>
          <p:cNvPr id="156" name="Google Shape;156;p35"/>
          <p:cNvSpPr txBox="1"/>
          <p:nvPr>
            <p:ph type="title"/>
          </p:nvPr>
        </p:nvSpPr>
        <p:spPr>
          <a:xfrm>
            <a:off x="609600" y="244475"/>
            <a:ext cx="11180400" cy="1431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57" name="Google Shape;157;p35"/>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8" name="Google Shape;158;p35"/>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9" name="Google Shape;159;p35"/>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0" name="Shape 160"/>
        <p:cNvGrpSpPr/>
        <p:nvPr/>
      </p:nvGrpSpPr>
      <p:grpSpPr>
        <a:xfrm>
          <a:off x="0" y="0"/>
          <a:ext cx="0" cy="0"/>
          <a:chOff x="0" y="0"/>
          <a:chExt cx="0" cy="0"/>
        </a:xfrm>
      </p:grpSpPr>
      <p:sp>
        <p:nvSpPr>
          <p:cNvPr id="161" name="Google Shape;161;p36"/>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62" name="Google Shape;162;p36"/>
          <p:cNvSpPr txBox="1"/>
          <p:nvPr>
            <p:ph idx="1" type="body"/>
          </p:nvPr>
        </p:nvSpPr>
        <p:spPr>
          <a:xfrm>
            <a:off x="609600" y="1600200"/>
            <a:ext cx="5384700" cy="45261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 name="Google Shape;163;p36"/>
          <p:cNvSpPr txBox="1"/>
          <p:nvPr>
            <p:ph idx="2" type="body"/>
          </p:nvPr>
        </p:nvSpPr>
        <p:spPr>
          <a:xfrm>
            <a:off x="6197600" y="1600200"/>
            <a:ext cx="5384700" cy="45261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4" name="Google Shape;164;p36"/>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5" name="Google Shape;165;p36"/>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6" name="Google Shape;166;p36"/>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7" name="Shape 167"/>
        <p:cNvGrpSpPr/>
        <p:nvPr/>
      </p:nvGrpSpPr>
      <p:grpSpPr>
        <a:xfrm>
          <a:off x="0" y="0"/>
          <a:ext cx="0" cy="0"/>
          <a:chOff x="0" y="0"/>
          <a:chExt cx="0" cy="0"/>
        </a:xfrm>
      </p:grpSpPr>
      <p:sp>
        <p:nvSpPr>
          <p:cNvPr id="168" name="Google Shape;168;p37"/>
          <p:cNvSpPr txBox="1"/>
          <p:nvPr>
            <p:ph type="title"/>
          </p:nvPr>
        </p:nvSpPr>
        <p:spPr>
          <a:xfrm>
            <a:off x="963084" y="4406900"/>
            <a:ext cx="10363200" cy="13620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4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69" name="Google Shape;169;p37"/>
          <p:cNvSpPr txBox="1"/>
          <p:nvPr>
            <p:ph idx="1" type="body"/>
          </p:nvPr>
        </p:nvSpPr>
        <p:spPr>
          <a:xfrm>
            <a:off x="963084" y="2906713"/>
            <a:ext cx="10363200" cy="15003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32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2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24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9pPr>
          </a:lstStyle>
          <a:p/>
        </p:txBody>
      </p:sp>
      <p:sp>
        <p:nvSpPr>
          <p:cNvPr id="170" name="Google Shape;170;p37"/>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1" name="Google Shape;171;p37"/>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2" name="Google Shape;172;p37"/>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3" name="Shape 173"/>
        <p:cNvGrpSpPr/>
        <p:nvPr/>
      </p:nvGrpSpPr>
      <p:grpSpPr>
        <a:xfrm>
          <a:off x="0" y="0"/>
          <a:ext cx="0" cy="0"/>
          <a:chOff x="0" y="0"/>
          <a:chExt cx="0" cy="0"/>
        </a:xfrm>
      </p:grpSpPr>
      <p:sp>
        <p:nvSpPr>
          <p:cNvPr id="174" name="Google Shape;174;p38"/>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75" name="Google Shape;175;p38"/>
          <p:cNvSpPr txBox="1"/>
          <p:nvPr>
            <p:ph idx="1" type="body"/>
          </p:nvPr>
        </p:nvSpPr>
        <p:spPr>
          <a:xfrm>
            <a:off x="609600" y="1535113"/>
            <a:ext cx="53868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176" name="Google Shape;176;p38"/>
          <p:cNvSpPr txBox="1"/>
          <p:nvPr>
            <p:ph idx="2" type="body"/>
          </p:nvPr>
        </p:nvSpPr>
        <p:spPr>
          <a:xfrm>
            <a:off x="609600" y="2174875"/>
            <a:ext cx="53868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77" name="Google Shape;177;p38"/>
          <p:cNvSpPr txBox="1"/>
          <p:nvPr>
            <p:ph idx="3" type="body"/>
          </p:nvPr>
        </p:nvSpPr>
        <p:spPr>
          <a:xfrm>
            <a:off x="6193367" y="1535113"/>
            <a:ext cx="53892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178" name="Google Shape;178;p38"/>
          <p:cNvSpPr txBox="1"/>
          <p:nvPr>
            <p:ph idx="4" type="body"/>
          </p:nvPr>
        </p:nvSpPr>
        <p:spPr>
          <a:xfrm>
            <a:off x="6193367" y="2174875"/>
            <a:ext cx="53892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79" name="Google Shape;179;p38"/>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0" name="Google Shape;180;p38"/>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1" name="Google Shape;181;p38"/>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2" name="Shape 182"/>
        <p:cNvGrpSpPr/>
        <p:nvPr/>
      </p:nvGrpSpPr>
      <p:grpSpPr>
        <a:xfrm>
          <a:off x="0" y="0"/>
          <a:ext cx="0" cy="0"/>
          <a:chOff x="0" y="0"/>
          <a:chExt cx="0" cy="0"/>
        </a:xfrm>
      </p:grpSpPr>
      <p:sp>
        <p:nvSpPr>
          <p:cNvPr id="183" name="Google Shape;183;p39"/>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84" name="Google Shape;184;p39"/>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5" name="Google Shape;185;p39"/>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6" name="Google Shape;186;p39"/>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7" name="Shape 187"/>
        <p:cNvGrpSpPr/>
        <p:nvPr/>
      </p:nvGrpSpPr>
      <p:grpSpPr>
        <a:xfrm>
          <a:off x="0" y="0"/>
          <a:ext cx="0" cy="0"/>
          <a:chOff x="0" y="0"/>
          <a:chExt cx="0" cy="0"/>
        </a:xfrm>
      </p:grpSpPr>
      <p:sp>
        <p:nvSpPr>
          <p:cNvPr id="188" name="Google Shape;188;p40"/>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9" name="Google Shape;189;p40"/>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0" name="Google Shape;190;p40"/>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1" name="Shape 191"/>
        <p:cNvGrpSpPr/>
        <p:nvPr/>
      </p:nvGrpSpPr>
      <p:grpSpPr>
        <a:xfrm>
          <a:off x="0" y="0"/>
          <a:ext cx="0" cy="0"/>
          <a:chOff x="0" y="0"/>
          <a:chExt cx="0" cy="0"/>
        </a:xfrm>
      </p:grpSpPr>
      <p:sp>
        <p:nvSpPr>
          <p:cNvPr id="192" name="Google Shape;192;p41"/>
          <p:cNvSpPr txBox="1"/>
          <p:nvPr>
            <p:ph type="title"/>
          </p:nvPr>
        </p:nvSpPr>
        <p:spPr>
          <a:xfrm>
            <a:off x="609600" y="273050"/>
            <a:ext cx="4011300" cy="11619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93" name="Google Shape;193;p41"/>
          <p:cNvSpPr txBox="1"/>
          <p:nvPr>
            <p:ph idx="1" type="body"/>
          </p:nvPr>
        </p:nvSpPr>
        <p:spPr>
          <a:xfrm>
            <a:off x="4766733" y="273050"/>
            <a:ext cx="6815700" cy="58530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4" name="Google Shape;194;p41"/>
          <p:cNvSpPr txBox="1"/>
          <p:nvPr>
            <p:ph idx="2" type="body"/>
          </p:nvPr>
        </p:nvSpPr>
        <p:spPr>
          <a:xfrm>
            <a:off x="609600" y="1435100"/>
            <a:ext cx="4011300" cy="46911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195" name="Google Shape;195;p41"/>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6" name="Google Shape;196;p41"/>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7" name="Google Shape;197;p41"/>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0" showMasterSp="0">
  <p:cSld name="Title and Text 0">
    <p:bg>
      <p:bgPr>
        <a:solidFill>
          <a:srgbClr val="414141"/>
        </a:solidFill>
      </p:bgPr>
    </p:bg>
    <p:spTree>
      <p:nvGrpSpPr>
        <p:cNvPr id="22" name="Shape 22"/>
        <p:cNvGrpSpPr/>
        <p:nvPr/>
      </p:nvGrpSpPr>
      <p:grpSpPr>
        <a:xfrm>
          <a:off x="0" y="0"/>
          <a:ext cx="0" cy="0"/>
          <a:chOff x="0" y="0"/>
          <a:chExt cx="0" cy="0"/>
        </a:xfrm>
      </p:grpSpPr>
      <p:pic>
        <p:nvPicPr>
          <p:cNvPr descr="Picture 1" id="23" name="Google Shape;23;p5"/>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24" name="Google Shape;24;p5"/>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5" name="Google Shape;25;p5"/>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8" name="Shape 198"/>
        <p:cNvGrpSpPr/>
        <p:nvPr/>
      </p:nvGrpSpPr>
      <p:grpSpPr>
        <a:xfrm>
          <a:off x="0" y="0"/>
          <a:ext cx="0" cy="0"/>
          <a:chOff x="0" y="0"/>
          <a:chExt cx="0" cy="0"/>
        </a:xfrm>
      </p:grpSpPr>
      <p:sp>
        <p:nvSpPr>
          <p:cNvPr id="199" name="Google Shape;199;p42"/>
          <p:cNvSpPr txBox="1"/>
          <p:nvPr>
            <p:ph type="title"/>
          </p:nvPr>
        </p:nvSpPr>
        <p:spPr>
          <a:xfrm>
            <a:off x="2389717" y="4800600"/>
            <a:ext cx="7315200" cy="5667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00" name="Google Shape;200;p42"/>
          <p:cNvSpPr/>
          <p:nvPr>
            <p:ph idx="2" type="pic"/>
          </p:nvPr>
        </p:nvSpPr>
        <p:spPr>
          <a:xfrm>
            <a:off x="2389717" y="612775"/>
            <a:ext cx="7315200" cy="41148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201" name="Google Shape;201;p42"/>
          <p:cNvSpPr txBox="1"/>
          <p:nvPr>
            <p:ph idx="1" type="body"/>
          </p:nvPr>
        </p:nvSpPr>
        <p:spPr>
          <a:xfrm>
            <a:off x="2389717" y="5367338"/>
            <a:ext cx="7315200" cy="8049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202" name="Google Shape;202;p42"/>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3" name="Google Shape;203;p42"/>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4" name="Google Shape;204;p42"/>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5" name="Shape 205"/>
        <p:cNvGrpSpPr/>
        <p:nvPr/>
      </p:nvGrpSpPr>
      <p:grpSpPr>
        <a:xfrm>
          <a:off x="0" y="0"/>
          <a:ext cx="0" cy="0"/>
          <a:chOff x="0" y="0"/>
          <a:chExt cx="0" cy="0"/>
        </a:xfrm>
      </p:grpSpPr>
      <p:sp>
        <p:nvSpPr>
          <p:cNvPr id="206" name="Google Shape;206;p43"/>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07" name="Google Shape;207;p43"/>
          <p:cNvSpPr txBox="1"/>
          <p:nvPr>
            <p:ph idx="1" type="body"/>
          </p:nvPr>
        </p:nvSpPr>
        <p:spPr>
          <a:xfrm rot="5400000">
            <a:off x="3832950" y="-1623150"/>
            <a:ext cx="4526100" cy="10972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8" name="Google Shape;208;p43"/>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9" name="Google Shape;209;p43"/>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0" name="Google Shape;210;p43"/>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1" name="Shape 211"/>
        <p:cNvGrpSpPr/>
        <p:nvPr/>
      </p:nvGrpSpPr>
      <p:grpSpPr>
        <a:xfrm>
          <a:off x="0" y="0"/>
          <a:ext cx="0" cy="0"/>
          <a:chOff x="0" y="0"/>
          <a:chExt cx="0" cy="0"/>
        </a:xfrm>
      </p:grpSpPr>
      <p:sp>
        <p:nvSpPr>
          <p:cNvPr id="212" name="Google Shape;212;p44"/>
          <p:cNvSpPr txBox="1"/>
          <p:nvPr>
            <p:ph type="title"/>
          </p:nvPr>
        </p:nvSpPr>
        <p:spPr>
          <a:xfrm rot="5400000">
            <a:off x="7285050" y="1828788"/>
            <a:ext cx="5851500" cy="27432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13" name="Google Shape;213;p44"/>
          <p:cNvSpPr txBox="1"/>
          <p:nvPr>
            <p:ph idx="1" type="body"/>
          </p:nvPr>
        </p:nvSpPr>
        <p:spPr>
          <a:xfrm rot="5400000">
            <a:off x="1697000" y="-812862"/>
            <a:ext cx="5851500" cy="8026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4" name="Google Shape;214;p44"/>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5" name="Google Shape;215;p44"/>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6" name="Google Shape;216;p44"/>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26" name="Shape 26"/>
        <p:cNvGrpSpPr/>
        <p:nvPr/>
      </p:nvGrpSpPr>
      <p:grpSpPr>
        <a:xfrm>
          <a:off x="0" y="0"/>
          <a:ext cx="0" cy="0"/>
          <a:chOff x="0" y="0"/>
          <a:chExt cx="0" cy="0"/>
        </a:xfrm>
      </p:grpSpPr>
      <p:pic>
        <p:nvPicPr>
          <p:cNvPr descr="Picture 1" id="27" name="Google Shape;27;p6"/>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28" name="Google Shape;28;p6"/>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9" name="Google Shape;29;p6"/>
          <p:cNvSpPr txBox="1"/>
          <p:nvPr>
            <p:ph idx="1" type="body"/>
          </p:nvPr>
        </p:nvSpPr>
        <p:spPr>
          <a:xfrm>
            <a:off x="699048" y="2290416"/>
            <a:ext cx="10830337" cy="3363639"/>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1pPr>
            <a:lvl2pPr indent="-381000" lvl="1" marL="9144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2pPr>
            <a:lvl3pPr indent="-381000" lvl="2" marL="1371600" algn="l">
              <a:lnSpc>
                <a:spcPct val="90000"/>
              </a:lnSpc>
              <a:spcBef>
                <a:spcPts val="1000"/>
              </a:spcBef>
              <a:spcAft>
                <a:spcPts val="0"/>
              </a:spcAft>
              <a:buClr>
                <a:srgbClr val="000000"/>
              </a:buClr>
              <a:buSzPts val="2400"/>
              <a:buChar char="o"/>
              <a:defRPr sz="2400">
                <a:latin typeface="Inter Light"/>
                <a:ea typeface="Inter Light"/>
                <a:cs typeface="Inter Light"/>
                <a:sym typeface="Inter Light"/>
              </a:defRPr>
            </a:lvl3pPr>
            <a:lvl4pPr indent="-381000" lvl="3" marL="18288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4pPr>
            <a:lvl5pPr indent="-381000" lvl="4" marL="2286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30" name="Google Shape;30;p6"/>
          <p:cNvSpPr txBox="1"/>
          <p:nvPr>
            <p:ph idx="12" type="sldNum"/>
          </p:nvPr>
        </p:nvSpPr>
        <p:spPr>
          <a:xfrm>
            <a:off x="11754441" y="6416995"/>
            <a:ext cx="245404" cy="2438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showMasterSp="0">
  <p:cSld name="Title and Text 2">
    <p:spTree>
      <p:nvGrpSpPr>
        <p:cNvPr id="31" name="Shape 31"/>
        <p:cNvGrpSpPr/>
        <p:nvPr/>
      </p:nvGrpSpPr>
      <p:grpSpPr>
        <a:xfrm>
          <a:off x="0" y="0"/>
          <a:ext cx="0" cy="0"/>
          <a:chOff x="0" y="0"/>
          <a:chExt cx="0" cy="0"/>
        </a:xfrm>
      </p:grpSpPr>
      <p:pic>
        <p:nvPicPr>
          <p:cNvPr descr="Picture 1" id="32" name="Google Shape;32;p7"/>
          <p:cNvPicPr preferRelativeResize="0"/>
          <p:nvPr/>
        </p:nvPicPr>
        <p:blipFill rotWithShape="1">
          <a:blip r:embed="rId2">
            <a:alphaModFix/>
          </a:blip>
          <a:srcRect b="0" l="0" r="19682" t="8823"/>
          <a:stretch/>
        </p:blipFill>
        <p:spPr>
          <a:xfrm>
            <a:off x="-1" y="-1"/>
            <a:ext cx="12191998" cy="6858002"/>
          </a:xfrm>
          <a:prstGeom prst="rect">
            <a:avLst/>
          </a:prstGeom>
          <a:noFill/>
          <a:ln>
            <a:noFill/>
          </a:ln>
        </p:spPr>
      </p:pic>
      <p:sp>
        <p:nvSpPr>
          <p:cNvPr id="33" name="Google Shape;33;p7"/>
          <p:cNvSpPr txBox="1"/>
          <p:nvPr>
            <p:ph idx="1" type="body"/>
          </p:nvPr>
        </p:nvSpPr>
        <p:spPr>
          <a:xfrm>
            <a:off x="812800" y="4146546"/>
            <a:ext cx="10515601" cy="914401"/>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FFFFFF"/>
              </a:buClr>
              <a:buSzPts val="5400"/>
              <a:buFont typeface="Calibri"/>
              <a:buNone/>
              <a:defRPr sz="5400">
                <a:solidFill>
                  <a:srgbClr val="FFFFFF"/>
                </a:solidFill>
              </a:defRPr>
            </a:lvl1pPr>
            <a:lvl2pPr indent="-571500" lvl="1" marL="914400" algn="l">
              <a:lnSpc>
                <a:spcPct val="90000"/>
              </a:lnSpc>
              <a:spcBef>
                <a:spcPts val="1000"/>
              </a:spcBef>
              <a:spcAft>
                <a:spcPts val="0"/>
              </a:spcAft>
              <a:buClr>
                <a:srgbClr val="FFFFFF"/>
              </a:buClr>
              <a:buSzPts val="5400"/>
              <a:buFont typeface="Calibri"/>
              <a:buChar char="•"/>
              <a:defRPr sz="5400">
                <a:solidFill>
                  <a:srgbClr val="FFFFFF"/>
                </a:solidFill>
              </a:defRPr>
            </a:lvl2pPr>
            <a:lvl3pPr indent="-571500" lvl="2" marL="1371600" algn="l">
              <a:lnSpc>
                <a:spcPct val="90000"/>
              </a:lnSpc>
              <a:spcBef>
                <a:spcPts val="1000"/>
              </a:spcBef>
              <a:spcAft>
                <a:spcPts val="0"/>
              </a:spcAft>
              <a:buClr>
                <a:srgbClr val="FFFFFF"/>
              </a:buClr>
              <a:buSzPts val="5400"/>
              <a:buFont typeface="Calibri"/>
              <a:buChar char="•"/>
              <a:defRPr sz="5400">
                <a:solidFill>
                  <a:srgbClr val="FFFFFF"/>
                </a:solidFill>
              </a:defRPr>
            </a:lvl3pPr>
            <a:lvl4pPr indent="-571500" lvl="3" marL="1828800" algn="l">
              <a:lnSpc>
                <a:spcPct val="90000"/>
              </a:lnSpc>
              <a:spcBef>
                <a:spcPts val="1000"/>
              </a:spcBef>
              <a:spcAft>
                <a:spcPts val="0"/>
              </a:spcAft>
              <a:buClr>
                <a:srgbClr val="FFFFFF"/>
              </a:buClr>
              <a:buSzPts val="5400"/>
              <a:buFont typeface="Calibri"/>
              <a:buChar char="•"/>
              <a:defRPr sz="5400">
                <a:solidFill>
                  <a:srgbClr val="FFFFFF"/>
                </a:solidFill>
              </a:defRPr>
            </a:lvl4pPr>
            <a:lvl5pPr indent="-571500" lvl="4" marL="2286000" algn="l">
              <a:lnSpc>
                <a:spcPct val="90000"/>
              </a:lnSpc>
              <a:spcBef>
                <a:spcPts val="1000"/>
              </a:spcBef>
              <a:spcAft>
                <a:spcPts val="0"/>
              </a:spcAft>
              <a:buClr>
                <a:srgbClr val="FFFFFF"/>
              </a:buClr>
              <a:buSzPts val="5400"/>
              <a:buFont typeface="Calibri"/>
              <a:buChar char="•"/>
              <a:defRPr sz="5400">
                <a:solidFill>
                  <a:srgbClr val="FFFFFF"/>
                </a:solidFill>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34" name="Google Shape;34;p7"/>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5" name="Shape 35"/>
        <p:cNvGrpSpPr/>
        <p:nvPr/>
      </p:nvGrpSpPr>
      <p:grpSpPr>
        <a:xfrm>
          <a:off x="0" y="0"/>
          <a:ext cx="0" cy="0"/>
          <a:chOff x="0" y="0"/>
          <a:chExt cx="0" cy="0"/>
        </a:xfrm>
      </p:grpSpPr>
      <p:sp>
        <p:nvSpPr>
          <p:cNvPr id="36" name="Google Shape;36;p8"/>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37" name="Shape 37"/>
        <p:cNvGrpSpPr/>
        <p:nvPr/>
      </p:nvGrpSpPr>
      <p:grpSpPr>
        <a:xfrm>
          <a:off x="0" y="0"/>
          <a:ext cx="0" cy="0"/>
          <a:chOff x="0" y="0"/>
          <a:chExt cx="0" cy="0"/>
        </a:xfrm>
      </p:grpSpPr>
      <p:pic>
        <p:nvPicPr>
          <p:cNvPr descr="Picture 1" id="38" name="Google Shape;38;p9"/>
          <p:cNvPicPr preferRelativeResize="0"/>
          <p:nvPr/>
        </p:nvPicPr>
        <p:blipFill rotWithShape="1">
          <a:blip r:embed="rId2">
            <a:alphaModFix/>
          </a:blip>
          <a:srcRect b="0" l="0" r="19682" t="8823"/>
          <a:stretch/>
        </p:blipFill>
        <p:spPr>
          <a:xfrm>
            <a:off x="-1" y="-1"/>
            <a:ext cx="12191998" cy="6858002"/>
          </a:xfrm>
          <a:prstGeom prst="rect">
            <a:avLst/>
          </a:prstGeom>
          <a:noFill/>
          <a:ln>
            <a:noFill/>
          </a:ln>
        </p:spPr>
      </p:pic>
      <p:pic>
        <p:nvPicPr>
          <p:cNvPr descr="Picture 3" id="39" name="Google Shape;39;p9"/>
          <p:cNvPicPr preferRelativeResize="0"/>
          <p:nvPr/>
        </p:nvPicPr>
        <p:blipFill rotWithShape="1">
          <a:blip r:embed="rId3">
            <a:alphaModFix/>
          </a:blip>
          <a:srcRect b="1138" l="0" r="0" t="805"/>
          <a:stretch/>
        </p:blipFill>
        <p:spPr>
          <a:xfrm>
            <a:off x="0" y="0"/>
            <a:ext cx="9290963" cy="6858000"/>
          </a:xfrm>
          <a:prstGeom prst="rect">
            <a:avLst/>
          </a:prstGeom>
          <a:noFill/>
          <a:ln>
            <a:noFill/>
          </a:ln>
        </p:spPr>
      </p:pic>
      <p:pic>
        <p:nvPicPr>
          <p:cNvPr descr="Picture 4" id="40" name="Google Shape;40;p9"/>
          <p:cNvPicPr preferRelativeResize="0"/>
          <p:nvPr/>
        </p:nvPicPr>
        <p:blipFill rotWithShape="1">
          <a:blip r:embed="rId4">
            <a:alphaModFix/>
          </a:blip>
          <a:srcRect b="13138" l="21989" r="31320" t="16063"/>
          <a:stretch/>
        </p:blipFill>
        <p:spPr>
          <a:xfrm>
            <a:off x="4644766" y="0"/>
            <a:ext cx="5387005" cy="6858000"/>
          </a:xfrm>
          <a:prstGeom prst="rect">
            <a:avLst/>
          </a:prstGeom>
          <a:noFill/>
          <a:ln>
            <a:noFill/>
          </a:ln>
        </p:spPr>
      </p:pic>
      <p:pic>
        <p:nvPicPr>
          <p:cNvPr descr="Picture 6" id="41" name="Google Shape;41;p9"/>
          <p:cNvPicPr preferRelativeResize="0"/>
          <p:nvPr/>
        </p:nvPicPr>
        <p:blipFill rotWithShape="1">
          <a:blip r:embed="rId5">
            <a:alphaModFix/>
          </a:blip>
          <a:srcRect b="0" l="0" r="0" t="0"/>
          <a:stretch/>
        </p:blipFill>
        <p:spPr>
          <a:xfrm>
            <a:off x="558916" y="4896473"/>
            <a:ext cx="1270002" cy="888998"/>
          </a:xfrm>
          <a:prstGeom prst="rect">
            <a:avLst/>
          </a:prstGeom>
          <a:noFill/>
          <a:ln>
            <a:noFill/>
          </a:ln>
        </p:spPr>
      </p:pic>
      <p:sp>
        <p:nvSpPr>
          <p:cNvPr id="42" name="Google Shape;42;p9"/>
          <p:cNvSpPr txBox="1"/>
          <p:nvPr>
            <p:ph idx="12" type="sldNum"/>
          </p:nvPr>
        </p:nvSpPr>
        <p:spPr>
          <a:xfrm>
            <a:off x="0" y="0"/>
            <a:ext cx="335866" cy="333088"/>
          </a:xfrm>
          <a:prstGeom prst="rect">
            <a:avLst/>
          </a:prstGeom>
          <a:noFill/>
          <a:ln>
            <a:noFill/>
          </a:ln>
        </p:spPr>
        <p:txBody>
          <a:bodyPr anchorCtr="0" anchor="t" bIns="45700" lIns="45700" spcFirstLastPara="1" rIns="45700" wrap="square" tIns="45700">
            <a:spAutoFit/>
          </a:bodyPr>
          <a:lstStyle>
            <a:lvl1pPr indent="0" lvl="0" marL="0" algn="l">
              <a:lnSpc>
                <a:spcPct val="100000"/>
              </a:lnSpc>
              <a:spcBef>
                <a:spcPts val="0"/>
              </a:spcBef>
              <a:spcAft>
                <a:spcPts val="0"/>
              </a:spcAft>
              <a:buClr>
                <a:srgbClr val="000000"/>
              </a:buClr>
              <a:buSzPts val="1800"/>
              <a:buFont typeface="Calibri"/>
              <a:buNone/>
              <a:defRPr sz="1800"/>
            </a:lvl1pPr>
            <a:lvl2pPr indent="0" lvl="1" marL="0" algn="l">
              <a:lnSpc>
                <a:spcPct val="100000"/>
              </a:lnSpc>
              <a:spcBef>
                <a:spcPts val="0"/>
              </a:spcBef>
              <a:spcAft>
                <a:spcPts val="0"/>
              </a:spcAft>
              <a:buClr>
                <a:srgbClr val="000000"/>
              </a:buClr>
              <a:buSzPts val="1800"/>
              <a:buFont typeface="Calibri"/>
              <a:buNone/>
              <a:defRPr sz="1800"/>
            </a:lvl2pPr>
            <a:lvl3pPr indent="0" lvl="2" marL="0" algn="l">
              <a:lnSpc>
                <a:spcPct val="100000"/>
              </a:lnSpc>
              <a:spcBef>
                <a:spcPts val="0"/>
              </a:spcBef>
              <a:spcAft>
                <a:spcPts val="0"/>
              </a:spcAft>
              <a:buClr>
                <a:srgbClr val="000000"/>
              </a:buClr>
              <a:buSzPts val="1800"/>
              <a:buFont typeface="Calibri"/>
              <a:buNone/>
              <a:defRPr sz="1800"/>
            </a:lvl3pPr>
            <a:lvl4pPr indent="0" lvl="3" marL="0" algn="l">
              <a:lnSpc>
                <a:spcPct val="100000"/>
              </a:lnSpc>
              <a:spcBef>
                <a:spcPts val="0"/>
              </a:spcBef>
              <a:spcAft>
                <a:spcPts val="0"/>
              </a:spcAft>
              <a:buClr>
                <a:srgbClr val="000000"/>
              </a:buClr>
              <a:buSzPts val="1800"/>
              <a:buFont typeface="Calibri"/>
              <a:buNone/>
              <a:defRPr sz="1800"/>
            </a:lvl4pPr>
            <a:lvl5pPr indent="0" lvl="4" marL="0" algn="l">
              <a:lnSpc>
                <a:spcPct val="100000"/>
              </a:lnSpc>
              <a:spcBef>
                <a:spcPts val="0"/>
              </a:spcBef>
              <a:spcAft>
                <a:spcPts val="0"/>
              </a:spcAft>
              <a:buClr>
                <a:srgbClr val="000000"/>
              </a:buClr>
              <a:buSzPts val="1800"/>
              <a:buFont typeface="Calibri"/>
              <a:buNone/>
              <a:defRPr sz="1800"/>
            </a:lvl5pPr>
            <a:lvl6pPr indent="0" lvl="5" marL="0" algn="l">
              <a:lnSpc>
                <a:spcPct val="100000"/>
              </a:lnSpc>
              <a:spcBef>
                <a:spcPts val="0"/>
              </a:spcBef>
              <a:spcAft>
                <a:spcPts val="0"/>
              </a:spcAft>
              <a:buClr>
                <a:srgbClr val="000000"/>
              </a:buClr>
              <a:buSzPts val="1800"/>
              <a:buFont typeface="Calibri"/>
              <a:buNone/>
              <a:defRPr sz="1800"/>
            </a:lvl6pPr>
            <a:lvl7pPr indent="0" lvl="6" marL="0" algn="l">
              <a:lnSpc>
                <a:spcPct val="100000"/>
              </a:lnSpc>
              <a:spcBef>
                <a:spcPts val="0"/>
              </a:spcBef>
              <a:spcAft>
                <a:spcPts val="0"/>
              </a:spcAft>
              <a:buClr>
                <a:srgbClr val="000000"/>
              </a:buClr>
              <a:buSzPts val="1800"/>
              <a:buFont typeface="Calibri"/>
              <a:buNone/>
              <a:defRPr sz="1800"/>
            </a:lvl7pPr>
            <a:lvl8pPr indent="0" lvl="7" marL="0" algn="l">
              <a:lnSpc>
                <a:spcPct val="100000"/>
              </a:lnSpc>
              <a:spcBef>
                <a:spcPts val="0"/>
              </a:spcBef>
              <a:spcAft>
                <a:spcPts val="0"/>
              </a:spcAft>
              <a:buClr>
                <a:srgbClr val="000000"/>
              </a:buClr>
              <a:buSzPts val="1800"/>
              <a:buFont typeface="Calibri"/>
              <a:buNone/>
              <a:defRPr sz="1800"/>
            </a:lvl8pPr>
            <a:lvl9pPr indent="0" lvl="8" marL="0" algn="l">
              <a:lnSpc>
                <a:spcPct val="100000"/>
              </a:lnSpc>
              <a:spcBef>
                <a:spcPts val="0"/>
              </a:spcBef>
              <a:spcAft>
                <a:spcPts val="0"/>
              </a:spcAft>
              <a:buClr>
                <a:srgbClr val="000000"/>
              </a:buClr>
              <a:buSzPts val="1800"/>
              <a:buFont typeface="Calibri"/>
              <a:buNone/>
              <a:defRPr sz="1800"/>
            </a:lvl9pPr>
          </a:lstStyle>
          <a:p>
            <a:pPr indent="0" lvl="0" marL="0" rtl="0" algn="l">
              <a:spcBef>
                <a:spcPts val="0"/>
              </a:spcBef>
              <a:spcAft>
                <a:spcPts val="0"/>
              </a:spcAft>
              <a:buNone/>
            </a:pPr>
            <a:fld id="{00000000-1234-1234-1234-123412341234}" type="slidenum">
              <a:rPr lang="en-US"/>
              <a:t>‹#›</a:t>
            </a:fld>
            <a:endParaRPr b="0" i="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2">
    <p:spTree>
      <p:nvGrpSpPr>
        <p:cNvPr id="43" name="Shape 43"/>
        <p:cNvGrpSpPr/>
        <p:nvPr/>
      </p:nvGrpSpPr>
      <p:grpSpPr>
        <a:xfrm>
          <a:off x="0" y="0"/>
          <a:ext cx="0" cy="0"/>
          <a:chOff x="0" y="0"/>
          <a:chExt cx="0" cy="0"/>
        </a:xfrm>
      </p:grpSpPr>
      <p:pic>
        <p:nvPicPr>
          <p:cNvPr descr="Picture 2" id="44" name="Google Shape;44;p10"/>
          <p:cNvPicPr preferRelativeResize="0"/>
          <p:nvPr/>
        </p:nvPicPr>
        <p:blipFill rotWithShape="1">
          <a:blip r:embed="rId2">
            <a:alphaModFix/>
          </a:blip>
          <a:srcRect b="0" l="0" r="0" t="0"/>
          <a:stretch/>
        </p:blipFill>
        <p:spPr>
          <a:xfrm>
            <a:off x="-59638" y="-636103"/>
            <a:ext cx="15259261" cy="7533862"/>
          </a:xfrm>
          <a:prstGeom prst="rect">
            <a:avLst/>
          </a:prstGeom>
          <a:noFill/>
          <a:ln>
            <a:noFill/>
          </a:ln>
        </p:spPr>
      </p:pic>
      <p:sp>
        <p:nvSpPr>
          <p:cNvPr id="45" name="Google Shape;45;p10"/>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32" Type="http://schemas.openxmlformats.org/officeDocument/2006/relationships/theme" Target="../theme/theme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theme" Target="../theme/theme2.xml"/><Relationship Id="rId1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pic>
        <p:nvPicPr>
          <p:cNvPr descr="Picture 1" id="6" name="Google Shape;6;p1"/>
          <p:cNvPicPr preferRelativeResize="0"/>
          <p:nvPr/>
        </p:nvPicPr>
        <p:blipFill rotWithShape="1">
          <a:blip r:embed="rId1">
            <a:alphaModFix/>
          </a:blip>
          <a:srcRect b="0" l="0" r="19682" t="8823"/>
          <a:stretch/>
        </p:blipFill>
        <p:spPr>
          <a:xfrm>
            <a:off x="-1" y="-1"/>
            <a:ext cx="12191998" cy="6858002"/>
          </a:xfrm>
          <a:prstGeom prst="rect">
            <a:avLst/>
          </a:prstGeom>
          <a:noFill/>
          <a:ln>
            <a:noFill/>
          </a:ln>
        </p:spPr>
      </p:pic>
      <p:sp>
        <p:nvSpPr>
          <p:cNvPr id="7" name="Google Shape;7;p1"/>
          <p:cNvSpPr txBox="1"/>
          <p:nvPr>
            <p:ph type="title"/>
          </p:nvPr>
        </p:nvSpPr>
        <p:spPr>
          <a:xfrm>
            <a:off x="609600" y="92074"/>
            <a:ext cx="10972800" cy="1508127"/>
          </a:xfrm>
          <a:prstGeom prst="rect">
            <a:avLst/>
          </a:prstGeom>
          <a:noFill/>
          <a:ln>
            <a:noFill/>
          </a:ln>
        </p:spPr>
        <p:txBody>
          <a:bodyPr anchorCtr="0" anchor="ctr" bIns="45700" lIns="45700" spcFirstLastPara="1" rIns="45700" wrap="square" tIns="45700">
            <a:noAutofit/>
          </a:bodyPr>
          <a:lstStyle>
            <a:lvl1pPr lvl="0"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 name="Google Shape;8;p1"/>
          <p:cNvSpPr txBox="1"/>
          <p:nvPr>
            <p:ph idx="1" type="body"/>
          </p:nvPr>
        </p:nvSpPr>
        <p:spPr>
          <a:xfrm>
            <a:off x="609600" y="1600200"/>
            <a:ext cx="10972800" cy="5257800"/>
          </a:xfrm>
          <a:prstGeom prst="rect">
            <a:avLst/>
          </a:prstGeom>
          <a:noFill/>
          <a:ln>
            <a:noFill/>
          </a:ln>
        </p:spPr>
        <p:txBody>
          <a:bodyPr anchorCtr="0" anchor="t" bIns="45700" lIns="45700" spcFirstLastPara="1" rIns="45700" wrap="square" tIns="45700">
            <a:noAutofit/>
          </a:bodyPr>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9" name="Google Shape;9;p1"/>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sp>
        <p:nvSpPr>
          <p:cNvPr id="138" name="Google Shape;138;p32"/>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39" name="Google Shape;139;p32"/>
          <p:cNvSpPr txBox="1"/>
          <p:nvPr>
            <p:ph idx="1" type="body"/>
          </p:nvPr>
        </p:nvSpPr>
        <p:spPr>
          <a:xfrm>
            <a:off x="609600" y="1600200"/>
            <a:ext cx="109728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0" name="Google Shape;140;p32"/>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1" name="Google Shape;141;p32"/>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2" name="Google Shape;142;p32"/>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Amanda.stiglbauer@moore.sc.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69.png"/><Relationship Id="rId5"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econedlink.org/membership/" TargetMode="Externa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hyperlink" Target="https://www.justice.gov/opa/pr/justice-department-sues-google-monopolizing-digita"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hyperlink" Target="https://www.youtube.com/watch?v=KGrmnynjHjI&amp;t=269s" TargetMode="External"/><Relationship Id="rId4" Type="http://schemas.openxmlformats.org/officeDocument/2006/relationships/hyperlink" Target="https://mru.org/courses/principles-economics-microeconomics/monopoly-profit-maximization-price-aids-medication" TargetMode="External"/><Relationship Id="rId9" Type="http://schemas.openxmlformats.org/officeDocument/2006/relationships/hyperlink" Target="https://www.youtube.com/watch?v=SZCV-Gm0Tf4" TargetMode="External"/><Relationship Id="rId5" Type="http://schemas.openxmlformats.org/officeDocument/2006/relationships/hyperlink" Target="https://mru.org/courses/principles-economics-microeconomics/monopoly-profit-maximization-price-aids-medication" TargetMode="External"/><Relationship Id="rId6" Type="http://schemas.openxmlformats.org/officeDocument/2006/relationships/hyperlink" Target="https://mru.org/courses/principles-economics-microeconomics/monopoly-profit-maximization-price-aids-medication" TargetMode="External"/><Relationship Id="rId7" Type="http://schemas.openxmlformats.org/officeDocument/2006/relationships/hyperlink" Target="https://www.youtube.com/watch?v=SZCV-Gm0Tf4" TargetMode="External"/><Relationship Id="rId8" Type="http://schemas.openxmlformats.org/officeDocument/2006/relationships/hyperlink" Target="https://www.youtube.com/watch?v=SZCV-Gm0Tf4" TargetMode="External"/><Relationship Id="rId10" Type="http://schemas.openxmlformats.org/officeDocument/2006/relationships/hyperlink" Target="https://www.youtube.com/watch?v=Sb_-wfmJnHA&amp;t=35s&amp;disable_polymer=tru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4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6.xml"/><Relationship Id="rId3" Type="http://schemas.openxmlformats.org/officeDocument/2006/relationships/image" Target="../media/image70.png"/><Relationship Id="rId4"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5" Type="http://schemas.openxmlformats.org/officeDocument/2006/relationships/image" Target="../media/image22.png"/><Relationship Id="rId6" Type="http://schemas.openxmlformats.org/officeDocument/2006/relationships/hyperlink" Target="http://dontchangethislink.peardeckmagic.zone?eyJ0eXBlIjoiZ29vZ2xlLXNsaWRlcy1hZGRvbi1yZXNwb25zZS1mb290ZXIiLCJsYXN0RWRpdGVkQnkiOiIxMTYwMjQ4MjYwNjU1MjYwMjQ1NTkiLCJwcmVzZW50YXRpb25JZCI6IjFVc1pZMEtEblJoSEVRYkc4UThGWEdrZlJ5OWFBemJVQUxBaTJ4azBXN004IiwiY29udGVudElkIjoiY3VzdG9tLXJlc3BvbnNlLWZyZWVoYW5kRHJhd2luZyIsInNsaWRlSWQiOiJnMWRkMzY1MWIwZWRfMF84NTgiLCJjb250ZW50SW5zdGFuY2VJZCI6IjFVc1pZMEtEblJoSEVRYkc4UThGWEdrZlJ5OWFBemJVQUxBaTJ4azBXN004L2U4NTllYzM4LTUwMDUtNGM5Yy04YTkzLWQzOGViNzNiMTA2NCJ9pearId=magic-pear-metadata-identifier"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46.png"/><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 Id="rId3"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hyperlink" Target="http://www.fte.org" TargetMode="External"/><Relationship Id="rId4" Type="http://schemas.openxmlformats.org/officeDocument/2006/relationships/hyperlink" Target="https://www.fte.org/teachers/teacher-resources/lesson-plans/efllessons/cartels-and-competitio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7.xml"/><Relationship Id="rId3"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RyYWdnYWJsZSIsInNsaWRlSWQiOiJnODk4NTM5ODNlNl8wXzUyOSIsImNvbnRlbnRJbnN0YW5jZUlkIjoiMVBpZGZSZVI4QzU5NXpERXFXZDV5TWtMcDh0S1RqblBvSkNHQnNOSnk1MUEvMzA2N2Y0ZTMtY2E4Yy00ZjNmLWIzMzctNDJjNWJlNzMzOWFlIn0=pearId=magic-pear-metadata-identifier"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9.xml"/><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27.png"/><Relationship Id="rId5" Type="http://schemas.openxmlformats.org/officeDocument/2006/relationships/hyperlink" Target="http://dontchangethislink.peardeckmagic.zone?eyJ0eXBlIjoiZ29vZ2xlLXNsaWRlcy1hZGRvbi1yZXNwb25zZS1mb290ZXIiLCJsYXN0RWRpdGVkQnkiOiIxMTYwMjQ4MjYwNjU1MjYwMjQ1NTkiLCJwcmVzZW50YXRpb25JZCI6IjFVc1pZMEtEblJoSEVRYkc4UThGWEdrZlJ5OWFBemJVQUxBaTJ4azBXN004IiwiY29udGVudElkIjoiY3VzdG9tLXJlc3BvbnNlLWZyZWVSZXNwb25zZS10ZXh0Iiwic2xpZGVJZCI6ImcxZGQzNjUxYjBlZF8wXzcwMiIsImNvbnRlbnRJbnN0YW5jZUlkIjoiMVVzWlkwS0RuUmhIRVFiRzhROEZYR2tmUnk5YUF6YlVBTEFpMnhrMFc3TTgvZmNiMmQ0YTQtMDI4NC00NmE0LTk5MjEtZDMwN2ZjMGVjNTAyIn0=pearId=magic-pear-metadata-identifie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5" Type="http://schemas.openxmlformats.org/officeDocument/2006/relationships/image" Target="../media/image27.png"/><Relationship Id="rId6" Type="http://schemas.openxmlformats.org/officeDocument/2006/relationships/hyperlink" Target="http://dontchangethislink.peardeckmagic.zone?eyJ0eXBlIjoiZ29vZ2xlLXNsaWRlcy1hZGRvbi1yZXNwb25zZS1mb290ZXIiLCJsYXN0RWRpdGVkQnkiOiIxMTYwMjQ4MjYwNjU1MjYwMjQ1NTkiLCJwcmVzZW50YXRpb25JZCI6IjFVc1pZMEtEblJoSEVRYkc4UThGWEdrZlJ5OWFBemJVQUxBaTJ4azBXN004IiwiY29udGVudElkIjoiY3VzdG9tLXJlc3BvbnNlLWZyZWVSZXNwb25zZS10ZXh0Iiwic2xpZGVJZCI6ImcxZGQzNjUxYjBlZF8wXzEyIiwiY29udGVudEluc3RhbmNlSWQiOiIxVXNaWTBLRG5SaEhFUWJHOFE4RlhHa2ZSeTlhQXpiVUFMQWkyeGswVzdNOC8yNGE0M2NhMy0wOWNiLTQ5ZmEtOGI3My0yOTkwZDc4OTYwZTkifQ==pearId=magic-pear-metadata-identifier"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1.xml"/><Relationship Id="rId3" Type="http://schemas.openxmlformats.org/officeDocument/2006/relationships/image" Target="../media/image41.png"/><Relationship Id="rId4"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udW1iZXIiLCJzbGlkZUlkIjoiZzg5ODUzOTgzZTZfMF81MDUiLCJjb250ZW50SW5zdGFuY2VJZCI6IjFQaWRmUmVSOEM1OTV6REVxV2Q1eU1rTHA4dEtUam5Qb0pDR0JzTkp5NTFBLzc2YTExY2RhLTgzMTAtNDhmMi05NzI3LWJjNmJhNWE0NjYxNSJ9pearId=magic-pear-metadata-identifier"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27.png"/><Relationship Id="rId5" Type="http://schemas.openxmlformats.org/officeDocument/2006/relationships/hyperlink" Target="http://dontchangethislink.peardeckmagic.zone?eyJ0eXBlIjoiZ29vZ2xlLXNsaWRlcy1hZGRvbi1yZXNwb25zZS1mb290ZXIiLCJsYXN0RWRpdGVkQnkiOiIxMTYwMjQ4MjYwNjU1MjYwMjQ1NTkiLCJwcmVzZW50YXRpb25JZCI6IjFVc1pZMEtEblJoSEVRYkc4UThGWEdrZlJ5OWFBemJVQUxBaTJ4azBXN004IiwiY29udGVudElkIjoiY3VzdG9tLXJlc3BvbnNlLWZyZWVSZXNwb25zZS10ZXh0Iiwic2xpZGVJZCI6ImcxZGQzNjUxYjBlZF8wXzcyMiIsImNvbnRlbnRJbnN0YW5jZUlkIjoiMVVzWlkwS0RuUmhIRVFiRzhROEZYR2tmUnk5YUF6YlVBTEFpMnhrMFc3TTgvODY3MTFkNTgtNTRhOC00ODE1LWJlZDYtY2E0MTAzZTNhN2ZlIn0=pearId=magic-pear-metadata-identifier"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 Id="rId3"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NDk3IiwiY29udGVudEluc3RhbmNlSWQiOiIxUGlkZlJlUjhDNTk1ekRFcVdkNXlNa0xwOHRLVGpuUG9KQ0dCc05KeTUxQS80ZjZhMjQyMy0wOTE4LTRiNTktOWQ0Mi0xMTlkZTRkOWRhN2IifQ==pearId=magic-pear-metadata-identifier"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5.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6.xml"/><Relationship Id="rId3"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MTY0MiIsImNvbnRlbnRJbnN0YW5jZUlkIjoiMVBpZGZSZVI4QzU5NXpERXFXZDV5TWtMcDh0S1RqblBvSkNHQnNOSnk1MUEvMGYwODRjOTctNmVkOC00ZjhjLWJjZjUtZGQwODgyNmM0ZDdiIn0=pearId=magic-pear-metadata-identifier"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3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1.xml"/><Relationship Id="rId3"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MTcyOSIsImNvbnRlbnRJbnN0YW5jZUlkIjoiMVBpZGZSZVI4QzU5NXpERXFXZDV5TWtMcDh0S1RqblBvSkNHQnNOSnk1MUEvZDJmNWM4NmMtMjQwMi00OGI5LTg2YTYtNWE2NTBhZGU3N2EyIn0=pearId=magic-pear-metadata-identifier"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5.xml"/><Relationship Id="rId3"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MTgxNiIsImNvbnRlbnRJbnN0YW5jZUlkIjoiMVBpZGZSZVI4QzU5NXpERXFXZDV5TWtMcDh0S1RqblBvSkNHQnNOSnk1MUEvNjkyNzg0ZTgtYjY2MS00NDQxLWFiZDUtZDExZGYwODk5MGFhIn0=pearId=magic-pear-metadata-identifier"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7.xml"/><Relationship Id="rId3"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MTg0OSIsImNvbnRlbnRJbnN0YW5jZUlkIjoiMVBpZGZSZVI4QzU5NXpERXFXZDV5TWtMcDh0S1RqblBvSkNHQnNOSnk1MUEvZDE5NmRiNTItOWViMC00NmE1LTk5YmYtYjdkZTBjNWVkODhmIn0=pearId=magic-pear-metadata-identifier"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8.xml"/><Relationship Id="rId3"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MTg0OSIsImNvbnRlbnRJbnN0YW5jZUlkIjoiMVBpZGZSZVI4QzU5NXpERXFXZDV5TWtMcDh0S1RqblBvSkNHQnNOSnk1MUEvZDE5NmRiNTItOWViMC00NmE1LTk5YmYtYjdkZTBjNWVkODhmIn0=pearId=magic-pear-metadata-identifier"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9.xml"/><Relationship Id="rId3"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MTg2NyIsImNvbnRlbnRJbnN0YW5jZUlkIjoiMVBpZGZSZVI4QzU5NXpERXFXZDV5TWtMcDh0S1RqblBvSkNHQnNOSnk1MUEvMmI5Yjk5ZjAtODBmOC00YzA5LWE2YWQtYjVmMDczM2Y0N2I5In0=pearId=magic-pear-metadata-identifie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0.xml"/><Relationship Id="rId3" Type="http://schemas.openxmlformats.org/officeDocument/2006/relationships/hyperlink" Target="http://dontchangethislink.peardeckmagic.zone?eyJ0eXBlIjoiZ29vZ2xlLXNsaWRlcy1hZGRvbi1yZXNwb25zZS1mb290ZXIiLCJsYXN0RWRpdGVkQnkiOiIxMTY2NjA0NjIyODg0NzY0MTA1MDYiLCJwcmVzZW50YXRpb25JZCI6IjFQaWRmUmVSOEM1OTV6REVxV2Q1eU1rTHA4dEtUam5Qb0pDR0JzTkp5NTFBIiwiY29udGVudElkIjoiY3VzdG9tLXJlc3BvbnNlLWZyZWVSZXNwb25zZS10ZXh0Iiwic2xpZGVJZCI6Imc4OTg1Mzk4M2U2XzBfMTg2NyIsImNvbnRlbnRJbnN0YW5jZUlkIjoiMVBpZGZSZVI4QzU5NXpERXFXZDV5TWtMcDh0S1RqblBvSkNHQnNOSnk1MUEvMmI5Yjk5ZjAtODBmOC00YzA5LWE2YWQtYjVmMDczM2Y0N2I5In0=pearId=magic-pear-metadata-identifier"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2.xml"/><Relationship Id="rId3"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3.xml"/><Relationship Id="rId3"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4.xml"/><Relationship Id="rId3"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5.xml"/><Relationship Id="rId3" Type="http://schemas.openxmlformats.org/officeDocument/2006/relationships/image" Target="../media/image6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6.xml"/><Relationship Id="rId3"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8.xml"/><Relationship Id="rId3" Type="http://schemas.openxmlformats.org/officeDocument/2006/relationships/image" Target="../media/image5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9.xml"/><Relationship Id="rId3"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hyperlink" Target="mailto:Amanda.stiglbauer@moore.sc.edu"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hyperlink" Target="http://www.econedlink.org/professional-development"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5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66.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6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6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hyperlink" Target="https://www.councilforeconed.org/resources/local-affiliates/" TargetMode="External"/><Relationship Id="rId4" Type="http://schemas.openxmlformats.org/officeDocument/2006/relationships/hyperlink" Target="https://www.councilforeconed.org/resources/local-affiliates/" TargetMode="External"/><Relationship Id="rId5" Type="http://schemas.openxmlformats.org/officeDocument/2006/relationships/image" Target="../media/image5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57.jpg"/><Relationship Id="rId4" Type="http://schemas.openxmlformats.org/officeDocument/2006/relationships/image" Target="../media/image58.png"/><Relationship Id="rId9" Type="http://schemas.openxmlformats.org/officeDocument/2006/relationships/image" Target="../media/image71.png"/><Relationship Id="rId5" Type="http://schemas.openxmlformats.org/officeDocument/2006/relationships/image" Target="../media/image56.png"/><Relationship Id="rId6" Type="http://schemas.openxmlformats.org/officeDocument/2006/relationships/image" Target="../media/image60.png"/><Relationship Id="rId7" Type="http://schemas.openxmlformats.org/officeDocument/2006/relationships/image" Target="../media/image72.png"/><Relationship Id="rId8" Type="http://schemas.openxmlformats.org/officeDocument/2006/relationships/image" Target="../media/image67.png"/><Relationship Id="rId11" Type="http://schemas.openxmlformats.org/officeDocument/2006/relationships/image" Target="../media/image75.png"/><Relationship Id="rId10" Type="http://schemas.openxmlformats.org/officeDocument/2006/relationships/image" Target="../media/image74.png"/><Relationship Id="rId12"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5" Type="http://schemas.openxmlformats.org/officeDocument/2006/relationships/image" Target="../media/image22.png"/><Relationship Id="rId6" Type="http://schemas.openxmlformats.org/officeDocument/2006/relationships/hyperlink" Target="http://dontchangethislink.peardeckmagic.zone?eyJ0eXBlIjoiZ29vZ2xlLXNsaWRlcy1hZGRvbi1yZXNwb25zZS1mb290ZXIiLCJsYXN0RWRpdGVkQnkiOiIxMTYwMjQ4MjYwNjU1MjYwMjQ1NTkiLCJwcmVzZW50YXRpb25JZCI6IjFVc1pZMEtEblJoSEVRYkc4UThGWEdrZlJ5OWFBemJVQUxBaTJ4azBXN004IiwiY29udGVudElkIjoiY3VzdG9tLXJlc3BvbnNlLWZyZWVoYW5kRHJhd2luZyIsInNsaWRlSWQiOiJnMWRkMzY1MWIwZWRfMF8xODQxIiwiY29udGVudEluc3RhbmNlSWQiOiIxVXNaWTBLRG5SaEhFUWJHOFE4RlhHa2ZSeTlhQXpiVUFMQWkyeGswVzdNOC8yZTU1YTNlMS1lOTRlLTRjOWMtYmRjNi02YzUzOTI1YWUxOGQifQ==pearId=magic-pear-metadata-identifie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5"/>
          <p:cNvSpPr txBox="1"/>
          <p:nvPr>
            <p:ph idx="1" type="body"/>
          </p:nvPr>
        </p:nvSpPr>
        <p:spPr>
          <a:xfrm>
            <a:off x="111525" y="2342050"/>
            <a:ext cx="7437000" cy="3805200"/>
          </a:xfrm>
          <a:prstGeom prst="rect">
            <a:avLst/>
          </a:prstGeom>
          <a:noFill/>
          <a:ln>
            <a:noFill/>
          </a:ln>
        </p:spPr>
        <p:txBody>
          <a:bodyPr anchorCtr="0" anchor="t" bIns="45700" lIns="45700" spcFirstLastPara="1" rIns="45700" wrap="square" tIns="45700">
            <a:normAutofit fontScale="77500" lnSpcReduction="20000"/>
          </a:bodyPr>
          <a:lstStyle/>
          <a:p>
            <a:pPr indent="0" lvl="0" marL="0" rtl="0" algn="ctr">
              <a:lnSpc>
                <a:spcPct val="105555"/>
              </a:lnSpc>
              <a:spcBef>
                <a:spcPts val="0"/>
              </a:spcBef>
              <a:spcAft>
                <a:spcPts val="0"/>
              </a:spcAft>
              <a:buClr>
                <a:srgbClr val="005CB8"/>
              </a:buClr>
              <a:buSzPct val="150000"/>
              <a:buFont typeface="Calibri"/>
              <a:buNone/>
            </a:pPr>
            <a:r>
              <a:rPr b="1" lang="en-US" sz="3600">
                <a:solidFill>
                  <a:srgbClr val="005CB8"/>
                </a:solidFill>
              </a:rPr>
              <a:t>Economics Bootcamp: </a:t>
            </a:r>
            <a:r>
              <a:rPr b="1" lang="en-US" sz="5000">
                <a:solidFill>
                  <a:srgbClr val="005CB8"/>
                </a:solidFill>
              </a:rPr>
              <a:t>Microeconomics</a:t>
            </a:r>
            <a:endParaRPr b="1" sz="5000">
              <a:solidFill>
                <a:srgbClr val="005CB8"/>
              </a:solidFill>
            </a:endParaRPr>
          </a:p>
          <a:p>
            <a:pPr indent="0" lvl="0" marL="0" rtl="0" algn="ctr">
              <a:lnSpc>
                <a:spcPct val="105555"/>
              </a:lnSpc>
              <a:spcBef>
                <a:spcPts val="0"/>
              </a:spcBef>
              <a:spcAft>
                <a:spcPts val="0"/>
              </a:spcAft>
              <a:buClr>
                <a:srgbClr val="005CB8"/>
              </a:buClr>
              <a:buSzPct val="145945"/>
              <a:buFont typeface="Calibri"/>
              <a:buNone/>
            </a:pPr>
            <a:r>
              <a:rPr b="1" lang="en-US" sz="3700">
                <a:solidFill>
                  <a:srgbClr val="005CB8"/>
                </a:solidFill>
              </a:rPr>
              <a:t>Capitalism</a:t>
            </a:r>
            <a:endParaRPr b="1" sz="3700">
              <a:solidFill>
                <a:srgbClr val="005CB8"/>
              </a:solidFill>
            </a:endParaRPr>
          </a:p>
          <a:p>
            <a:pPr indent="0" lvl="0" marL="0" rtl="0" algn="ctr">
              <a:lnSpc>
                <a:spcPct val="105555"/>
              </a:lnSpc>
              <a:spcBef>
                <a:spcPts val="0"/>
              </a:spcBef>
              <a:spcAft>
                <a:spcPts val="0"/>
              </a:spcAft>
              <a:buClr>
                <a:srgbClr val="005CB8"/>
              </a:buClr>
              <a:buSzPct val="145945"/>
              <a:buFont typeface="Calibri"/>
              <a:buNone/>
            </a:pPr>
            <a:r>
              <a:rPr b="1" lang="en-US" sz="3700">
                <a:solidFill>
                  <a:srgbClr val="005CB8"/>
                </a:solidFill>
              </a:rPr>
              <a:t>Market Structures </a:t>
            </a:r>
            <a:endParaRPr b="1" sz="3700">
              <a:solidFill>
                <a:srgbClr val="005CB8"/>
              </a:solidFill>
            </a:endParaRPr>
          </a:p>
          <a:p>
            <a:pPr indent="0" lvl="0" marL="0" rtl="0" algn="ctr">
              <a:lnSpc>
                <a:spcPct val="105555"/>
              </a:lnSpc>
              <a:spcBef>
                <a:spcPts val="0"/>
              </a:spcBef>
              <a:spcAft>
                <a:spcPts val="0"/>
              </a:spcAft>
              <a:buClr>
                <a:srgbClr val="005CB8"/>
              </a:buClr>
              <a:buSzPct val="145945"/>
              <a:buFont typeface="Calibri"/>
              <a:buNone/>
            </a:pPr>
            <a:r>
              <a:rPr b="1" lang="en-US" sz="3700">
                <a:solidFill>
                  <a:srgbClr val="005CB8"/>
                </a:solidFill>
              </a:rPr>
              <a:t>Externalities</a:t>
            </a:r>
            <a:endParaRPr b="1" sz="3700">
              <a:solidFill>
                <a:srgbClr val="005CB8"/>
              </a:solidFill>
            </a:endParaRPr>
          </a:p>
          <a:p>
            <a:pPr indent="0" lvl="0" marL="0" rtl="0" algn="ctr">
              <a:lnSpc>
                <a:spcPct val="105555"/>
              </a:lnSpc>
              <a:spcBef>
                <a:spcPts val="0"/>
              </a:spcBef>
              <a:spcAft>
                <a:spcPts val="0"/>
              </a:spcAft>
              <a:buClr>
                <a:srgbClr val="005CB8"/>
              </a:buClr>
              <a:buSzPct val="145945"/>
              <a:buFont typeface="Calibri"/>
              <a:buNone/>
            </a:pPr>
            <a:r>
              <a:rPr b="1" lang="en-US" sz="3700">
                <a:solidFill>
                  <a:srgbClr val="005CB8"/>
                </a:solidFill>
              </a:rPr>
              <a:t>Trade</a:t>
            </a:r>
            <a:endParaRPr b="1" sz="3700">
              <a:solidFill>
                <a:srgbClr val="005CB8"/>
              </a:solidFill>
            </a:endParaRPr>
          </a:p>
          <a:p>
            <a:pPr indent="0" lvl="0" marL="0" rtl="0" algn="ctr">
              <a:lnSpc>
                <a:spcPct val="105555"/>
              </a:lnSpc>
              <a:spcBef>
                <a:spcPts val="0"/>
              </a:spcBef>
              <a:spcAft>
                <a:spcPts val="0"/>
              </a:spcAft>
              <a:buClr>
                <a:srgbClr val="005CB8"/>
              </a:buClr>
              <a:buSzPct val="272865"/>
              <a:buFont typeface="Calibri"/>
              <a:buNone/>
            </a:pPr>
            <a:r>
              <a:rPr b="1" i="1" lang="en-US" sz="1979">
                <a:solidFill>
                  <a:schemeClr val="dk1"/>
                </a:solidFill>
              </a:rPr>
              <a:t>Presented by Amanda Stiglbauer</a:t>
            </a:r>
            <a:br>
              <a:rPr b="1" i="1" lang="en-US" sz="1979">
                <a:solidFill>
                  <a:schemeClr val="dk1"/>
                </a:solidFill>
              </a:rPr>
            </a:br>
            <a:r>
              <a:rPr b="1" i="1" lang="en-US" sz="1979">
                <a:solidFill>
                  <a:schemeClr val="dk1"/>
                </a:solidFill>
              </a:rPr>
              <a:t>Blythewood High School</a:t>
            </a:r>
            <a:br>
              <a:rPr b="1" i="1" lang="en-US" sz="1979">
                <a:solidFill>
                  <a:schemeClr val="dk1"/>
                </a:solidFill>
              </a:rPr>
            </a:br>
            <a:r>
              <a:rPr b="1" i="1" lang="en-US" sz="1979">
                <a:solidFill>
                  <a:schemeClr val="dk1"/>
                </a:solidFill>
              </a:rPr>
              <a:t>Blythewood, SC</a:t>
            </a:r>
            <a:br>
              <a:rPr b="1" lang="en-US" sz="1440">
                <a:solidFill>
                  <a:srgbClr val="005CB8"/>
                </a:solidFill>
              </a:rPr>
            </a:br>
            <a:r>
              <a:rPr b="1" lang="en-US" sz="1979">
                <a:solidFill>
                  <a:schemeClr val="dk1"/>
                </a:solidFill>
              </a:rPr>
              <a:t>February 21, 2023</a:t>
            </a:r>
            <a:endParaRPr b="1" sz="1979">
              <a:solidFill>
                <a:schemeClr val="dk1"/>
              </a:solidFill>
            </a:endParaRPr>
          </a:p>
          <a:p>
            <a:pPr indent="0" lvl="0" marL="0" rtl="0" algn="ctr">
              <a:lnSpc>
                <a:spcPct val="105555"/>
              </a:lnSpc>
              <a:spcBef>
                <a:spcPts val="0"/>
              </a:spcBef>
              <a:spcAft>
                <a:spcPts val="0"/>
              </a:spcAft>
              <a:buClr>
                <a:srgbClr val="005CB8"/>
              </a:buClr>
              <a:buSzPct val="272865"/>
              <a:buFont typeface="Arial"/>
              <a:buNone/>
            </a:pPr>
            <a:r>
              <a:rPr b="1" lang="en-US" sz="1979" u="sng">
                <a:solidFill>
                  <a:schemeClr val="hlink"/>
                </a:solidFill>
                <a:hlinkClick r:id="rId3"/>
              </a:rPr>
              <a:t>Amanda.stiglbauer@moore.sc.edu</a:t>
            </a:r>
            <a:r>
              <a:rPr b="1" lang="en-US" sz="1979">
                <a:solidFill>
                  <a:schemeClr val="dk1"/>
                </a:solidFill>
              </a:rPr>
              <a:t> </a:t>
            </a:r>
            <a:endParaRPr b="1" sz="1979">
              <a:solidFill>
                <a:schemeClr val="dk1"/>
              </a:solidFill>
            </a:endParaRPr>
          </a:p>
          <a:p>
            <a:pPr indent="0" lvl="0" marL="0" rtl="0" algn="ctr">
              <a:lnSpc>
                <a:spcPct val="105555"/>
              </a:lnSpc>
              <a:spcBef>
                <a:spcPts val="0"/>
              </a:spcBef>
              <a:spcAft>
                <a:spcPts val="0"/>
              </a:spcAft>
              <a:buClr>
                <a:srgbClr val="005CB8"/>
              </a:buClr>
              <a:buSzPct val="272865"/>
              <a:buFont typeface="Calibri"/>
              <a:buNone/>
            </a:pPr>
            <a:r>
              <a:t/>
            </a:r>
            <a:endParaRPr b="1" sz="1979">
              <a:solidFill>
                <a:schemeClr val="dk1"/>
              </a:solidFill>
            </a:endParaRPr>
          </a:p>
          <a:p>
            <a:pPr indent="0" lvl="0" marL="0" rtl="0" algn="ctr">
              <a:lnSpc>
                <a:spcPct val="90000"/>
              </a:lnSpc>
              <a:spcBef>
                <a:spcPts val="400"/>
              </a:spcBef>
              <a:spcAft>
                <a:spcPts val="0"/>
              </a:spcAft>
              <a:buClr>
                <a:srgbClr val="414A58"/>
              </a:buClr>
              <a:buSzPct val="100000"/>
              <a:buNone/>
            </a:pPr>
            <a:r>
              <a:t/>
            </a:r>
            <a:endParaRPr sz="2267">
              <a:solidFill>
                <a:srgbClr val="414A58"/>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4"/>
          <p:cNvSpPr txBox="1"/>
          <p:nvPr>
            <p:ph idx="1" type="body"/>
          </p:nvPr>
        </p:nvSpPr>
        <p:spPr>
          <a:xfrm>
            <a:off x="812800" y="4146546"/>
            <a:ext cx="10515600" cy="914400"/>
          </a:xfrm>
          <a:prstGeom prst="rect">
            <a:avLst/>
          </a:prstGeom>
        </p:spPr>
        <p:txBody>
          <a:bodyPr anchorCtr="0" anchor="t" bIns="45700" lIns="45700" spcFirstLastPara="1" rIns="45700" wrap="square" tIns="45700">
            <a:normAutofit/>
          </a:bodyPr>
          <a:lstStyle/>
          <a:p>
            <a:pPr indent="0" lvl="0" marL="0" rtl="0" algn="l">
              <a:spcBef>
                <a:spcPts val="1000"/>
              </a:spcBef>
              <a:spcAft>
                <a:spcPts val="0"/>
              </a:spcAft>
              <a:buNone/>
            </a:pPr>
            <a:r>
              <a:rPr lang="en-US"/>
              <a:t>Break!</a:t>
            </a:r>
            <a:endParaRPr/>
          </a:p>
        </p:txBody>
      </p:sp>
      <p:pic>
        <p:nvPicPr>
          <p:cNvPr id="295" name="Google Shape;295;p54"/>
          <p:cNvPicPr preferRelativeResize="0"/>
          <p:nvPr/>
        </p:nvPicPr>
        <p:blipFill>
          <a:blip r:embed="rId3">
            <a:alphaModFix/>
          </a:blip>
          <a:stretch>
            <a:fillRect/>
          </a:stretch>
        </p:blipFill>
        <p:spPr>
          <a:xfrm>
            <a:off x="5585575" y="2094150"/>
            <a:ext cx="6171480" cy="38417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55"/>
          <p:cNvSpPr txBox="1"/>
          <p:nvPr>
            <p:ph type="title"/>
          </p:nvPr>
        </p:nvSpPr>
        <p:spPr>
          <a:xfrm>
            <a:off x="65975" y="986223"/>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3636"/>
              </a:lnSpc>
              <a:spcBef>
                <a:spcPts val="0"/>
              </a:spcBef>
              <a:spcAft>
                <a:spcPts val="0"/>
              </a:spcAft>
              <a:buNone/>
            </a:pPr>
            <a:r>
              <a:rPr lang="en-US" sz="5500">
                <a:solidFill>
                  <a:schemeClr val="lt1"/>
                </a:solidFill>
              </a:rPr>
              <a:t>Objectives</a:t>
            </a:r>
            <a:endParaRPr b="1" sz="5500">
              <a:solidFill>
                <a:schemeClr val="lt1"/>
              </a:solidFill>
            </a:endParaRPr>
          </a:p>
        </p:txBody>
      </p:sp>
      <p:sp>
        <p:nvSpPr>
          <p:cNvPr id="302" name="Google Shape;302;p55"/>
          <p:cNvSpPr txBox="1"/>
          <p:nvPr>
            <p:ph idx="4294967295" type="body"/>
          </p:nvPr>
        </p:nvSpPr>
        <p:spPr>
          <a:xfrm>
            <a:off x="0" y="2212848"/>
            <a:ext cx="6206700" cy="4175700"/>
          </a:xfrm>
          <a:prstGeom prst="rect">
            <a:avLst/>
          </a:prstGeom>
          <a:noFill/>
          <a:ln>
            <a:noFill/>
          </a:ln>
        </p:spPr>
        <p:txBody>
          <a:bodyPr anchorCtr="0" anchor="t" bIns="45700" lIns="91425" spcFirstLastPara="1" rIns="91425" wrap="square" tIns="45700">
            <a:noAutofit/>
          </a:bodyPr>
          <a:lstStyle/>
          <a:p>
            <a:pPr indent="-355600" lvl="0" marL="342900" rtl="0" algn="l">
              <a:spcBef>
                <a:spcPts val="0"/>
              </a:spcBef>
              <a:spcAft>
                <a:spcPts val="0"/>
              </a:spcAft>
              <a:buClr>
                <a:schemeClr val="lt1"/>
              </a:buClr>
              <a:buSzPts val="3000"/>
              <a:buChar char="•"/>
            </a:pPr>
            <a:r>
              <a:rPr i="1" lang="en-US" sz="3000">
                <a:solidFill>
                  <a:schemeClr val="lt1"/>
                </a:solidFill>
              </a:rPr>
              <a:t> I can differentiate the characteristics of perfectly and imperfectly competitive market structures. </a:t>
            </a:r>
            <a:endParaRPr i="1" sz="3000">
              <a:solidFill>
                <a:schemeClr val="lt1"/>
              </a:solidFill>
            </a:endParaRPr>
          </a:p>
          <a:p>
            <a:pPr indent="-342900" lvl="0" marL="342900" rtl="0" algn="l">
              <a:spcBef>
                <a:spcPts val="1800"/>
              </a:spcBef>
              <a:spcAft>
                <a:spcPts val="0"/>
              </a:spcAft>
              <a:buClr>
                <a:schemeClr val="dk1"/>
              </a:buClr>
              <a:buSzPts val="2800"/>
              <a:buChar char="•"/>
            </a:pPr>
            <a:br>
              <a:rPr lang="en-US" sz="2400"/>
            </a:br>
            <a:endParaRPr sz="2750"/>
          </a:p>
        </p:txBody>
      </p:sp>
      <p:pic>
        <p:nvPicPr>
          <p:cNvPr descr="Target Clip Art Bullseye | Clipart Panda - Free Clipart Images" id="303" name="Google Shape;303;p55"/>
          <p:cNvPicPr preferRelativeResize="0"/>
          <p:nvPr/>
        </p:nvPicPr>
        <p:blipFill rotWithShape="1">
          <a:blip r:embed="rId3">
            <a:alphaModFix/>
          </a:blip>
          <a:srcRect b="0" l="0" r="0" t="0"/>
          <a:stretch/>
        </p:blipFill>
        <p:spPr>
          <a:xfrm>
            <a:off x="6816436" y="2485447"/>
            <a:ext cx="3695700" cy="35433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2">
                                            <p:txEl>
                                              <p:pRg end="0" st="0"/>
                                            </p:txEl>
                                          </p:spTgt>
                                        </p:tgtEl>
                                        <p:attrNameLst>
                                          <p:attrName>style.visibility</p:attrName>
                                        </p:attrNameLst>
                                      </p:cBhvr>
                                      <p:to>
                                        <p:strVal val="visible"/>
                                      </p:to>
                                    </p:set>
                                    <p:anim calcmode="lin" valueType="num">
                                      <p:cBhvr additive="base">
                                        <p:cTn dur="500"/>
                                        <p:tgtEl>
                                          <p:spTgt spid="30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2">
                                            <p:txEl>
                                              <p:pRg end="1" st="1"/>
                                            </p:txEl>
                                          </p:spTgt>
                                        </p:tgtEl>
                                        <p:attrNameLst>
                                          <p:attrName>style.visibility</p:attrName>
                                        </p:attrNameLst>
                                      </p:cBhvr>
                                      <p:to>
                                        <p:strVal val="visible"/>
                                      </p:to>
                                    </p:set>
                                    <p:anim calcmode="lin" valueType="num">
                                      <p:cBhvr additive="base">
                                        <p:cTn dur="500"/>
                                        <p:tgtEl>
                                          <p:spTgt spid="302">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6"/>
          <p:cNvSpPr txBox="1"/>
          <p:nvPr/>
        </p:nvSpPr>
        <p:spPr>
          <a:xfrm>
            <a:off x="4544125" y="1435700"/>
            <a:ext cx="6969600" cy="1431600"/>
          </a:xfrm>
          <a:prstGeom prst="rect">
            <a:avLst/>
          </a:prstGeom>
          <a:noFill/>
          <a:ln>
            <a:noFill/>
          </a:ln>
        </p:spPr>
        <p:txBody>
          <a:bodyPr anchorCtr="0" anchor="t" bIns="91425" lIns="91425" spcFirstLastPara="1" rIns="91425" wrap="square" tIns="91425">
            <a:spAutoFit/>
          </a:bodyPr>
          <a:lstStyle/>
          <a:p>
            <a:pPr indent="-355600" lvl="0" marL="342900" rtl="0" algn="l">
              <a:lnSpc>
                <a:spcPct val="90000"/>
              </a:lnSpc>
              <a:spcBef>
                <a:spcPts val="0"/>
              </a:spcBef>
              <a:spcAft>
                <a:spcPts val="0"/>
              </a:spcAft>
              <a:buClr>
                <a:srgbClr val="FF0000"/>
              </a:buClr>
              <a:buSzPts val="3000"/>
              <a:buChar char="•"/>
            </a:pPr>
            <a:r>
              <a:rPr i="1" lang="en-US" sz="3000">
                <a:solidFill>
                  <a:srgbClr val="FF0000"/>
                </a:solidFill>
                <a:latin typeface="Calibri"/>
                <a:ea typeface="Calibri"/>
                <a:cs typeface="Calibri"/>
                <a:sym typeface="Calibri"/>
              </a:rPr>
              <a:t> I can differentiate the characteristics of perfectly and imperfectly competitive market structures. </a:t>
            </a:r>
            <a:endParaRPr>
              <a:solidFill>
                <a:srgbClr val="FF0000"/>
              </a:solidFill>
            </a:endParaRPr>
          </a:p>
        </p:txBody>
      </p:sp>
      <p:pic>
        <p:nvPicPr>
          <p:cNvPr descr="Target Clip Art Bullseye | Clipart Panda - Free Clipart Images" id="309" name="Google Shape;309;p56"/>
          <p:cNvPicPr preferRelativeResize="0"/>
          <p:nvPr/>
        </p:nvPicPr>
        <p:blipFill rotWithShape="1">
          <a:blip r:embed="rId3">
            <a:alphaModFix/>
          </a:blip>
          <a:srcRect b="0" l="0" r="0" t="0"/>
          <a:stretch/>
        </p:blipFill>
        <p:spPr>
          <a:xfrm>
            <a:off x="6133399" y="2867300"/>
            <a:ext cx="4014200" cy="3848650"/>
          </a:xfrm>
          <a:prstGeom prst="rect">
            <a:avLst/>
          </a:prstGeom>
          <a:noFill/>
          <a:ln>
            <a:noFill/>
          </a:ln>
        </p:spPr>
      </p:pic>
      <p:sp>
        <p:nvSpPr>
          <p:cNvPr id="310" name="Google Shape;310;p56"/>
          <p:cNvSpPr txBox="1"/>
          <p:nvPr/>
        </p:nvSpPr>
        <p:spPr>
          <a:xfrm>
            <a:off x="208150" y="3135350"/>
            <a:ext cx="3820200" cy="1031400"/>
          </a:xfrm>
          <a:prstGeom prst="rect">
            <a:avLst/>
          </a:prstGeom>
          <a:noFill/>
          <a:ln>
            <a:noFill/>
          </a:ln>
        </p:spPr>
        <p:txBody>
          <a:bodyPr anchorCtr="0" anchor="t" bIns="91425" lIns="91425" spcFirstLastPara="1" rIns="91425" wrap="square" tIns="91425">
            <a:spAutoFit/>
          </a:bodyPr>
          <a:lstStyle/>
          <a:p>
            <a:pPr indent="0" lvl="0" marL="0" rtl="0" algn="ctr">
              <a:lnSpc>
                <a:spcPct val="103636"/>
              </a:lnSpc>
              <a:spcBef>
                <a:spcPts val="0"/>
              </a:spcBef>
              <a:spcAft>
                <a:spcPts val="0"/>
              </a:spcAft>
              <a:buNone/>
            </a:pPr>
            <a:r>
              <a:rPr lang="en-US" sz="5500">
                <a:solidFill>
                  <a:srgbClr val="FF0000"/>
                </a:solidFill>
                <a:latin typeface="Calibri"/>
                <a:ea typeface="Calibri"/>
                <a:cs typeface="Calibri"/>
                <a:sym typeface="Calibri"/>
              </a:rPr>
              <a:t>Objectives</a:t>
            </a:r>
            <a:endParaRPr b="1" sz="5500">
              <a:solidFill>
                <a:srgbClr val="FF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57"/>
          <p:cNvPicPr preferRelativeResize="0"/>
          <p:nvPr/>
        </p:nvPicPr>
        <p:blipFill>
          <a:blip r:embed="rId3">
            <a:alphaModFix/>
          </a:blip>
          <a:stretch>
            <a:fillRect/>
          </a:stretch>
        </p:blipFill>
        <p:spPr>
          <a:xfrm>
            <a:off x="199267" y="1586422"/>
            <a:ext cx="11793467" cy="4048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8"/>
          <p:cNvSpPr txBox="1"/>
          <p:nvPr/>
        </p:nvSpPr>
        <p:spPr>
          <a:xfrm>
            <a:off x="125450" y="1575100"/>
            <a:ext cx="6760500" cy="4380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2400" u="sng">
                <a:solidFill>
                  <a:schemeClr val="accent2"/>
                </a:solidFill>
              </a:rPr>
              <a:t>Characteristics of Perfect Competition </a:t>
            </a:r>
            <a:endParaRPr b="1" sz="2400" u="sng">
              <a:solidFill>
                <a:schemeClr val="accent2"/>
              </a:solidFill>
            </a:endParaRPr>
          </a:p>
          <a:p>
            <a:pPr indent="-292100" lvl="0" marL="342900" rtl="0" algn="l">
              <a:lnSpc>
                <a:spcPct val="90000"/>
              </a:lnSpc>
              <a:spcBef>
                <a:spcPts val="0"/>
              </a:spcBef>
              <a:spcAft>
                <a:spcPts val="0"/>
              </a:spcAft>
              <a:buClr>
                <a:srgbClr val="3333CC"/>
              </a:buClr>
              <a:buSzPts val="2400"/>
              <a:buChar char="•"/>
            </a:pPr>
            <a:r>
              <a:rPr lang="en-US" sz="2400">
                <a:solidFill>
                  <a:srgbClr val="3333CC"/>
                </a:solidFill>
              </a:rPr>
              <a:t>Many sellers— “price takers”</a:t>
            </a:r>
            <a:endParaRPr sz="2400">
              <a:solidFill>
                <a:srgbClr val="3333CC"/>
              </a:solidFill>
            </a:endParaRPr>
          </a:p>
          <a:p>
            <a:pPr indent="-260350" lvl="1" marL="742950" rtl="0" algn="l">
              <a:lnSpc>
                <a:spcPct val="90000"/>
              </a:lnSpc>
              <a:spcBef>
                <a:spcPts val="560"/>
              </a:spcBef>
              <a:spcAft>
                <a:spcPts val="0"/>
              </a:spcAft>
              <a:buClr>
                <a:srgbClr val="3333CC"/>
              </a:buClr>
              <a:buSzPts val="2400"/>
              <a:buChar char="–"/>
            </a:pPr>
            <a:r>
              <a:rPr lang="en-US" sz="2400">
                <a:solidFill>
                  <a:srgbClr val="3333CC"/>
                </a:solidFill>
              </a:rPr>
              <a:t>Price taken from market</a:t>
            </a:r>
            <a:endParaRPr sz="2400">
              <a:solidFill>
                <a:schemeClr val="dk1"/>
              </a:solidFill>
              <a:latin typeface="Calibri"/>
              <a:ea typeface="Calibri"/>
              <a:cs typeface="Calibri"/>
              <a:sym typeface="Calibri"/>
            </a:endParaRPr>
          </a:p>
          <a:p>
            <a:pPr indent="-260350" lvl="1" marL="742950" rtl="0" algn="l">
              <a:lnSpc>
                <a:spcPct val="90000"/>
              </a:lnSpc>
              <a:spcBef>
                <a:spcPts val="560"/>
              </a:spcBef>
              <a:spcAft>
                <a:spcPts val="0"/>
              </a:spcAft>
              <a:buClr>
                <a:srgbClr val="3333CC"/>
              </a:buClr>
              <a:buSzPts val="2400"/>
              <a:buChar char="–"/>
            </a:pPr>
            <a:r>
              <a:rPr lang="en-US" sz="2400">
                <a:solidFill>
                  <a:srgbClr val="3333CC"/>
                </a:solidFill>
              </a:rPr>
              <a:t>Sell all they supply at market price</a:t>
            </a:r>
            <a:endParaRPr sz="2400">
              <a:solidFill>
                <a:srgbClr val="3333CC"/>
              </a:solidFill>
            </a:endParaRPr>
          </a:p>
          <a:p>
            <a:pPr indent="-260350" lvl="1" marL="742950" rtl="0" algn="l">
              <a:lnSpc>
                <a:spcPct val="90000"/>
              </a:lnSpc>
              <a:spcBef>
                <a:spcPts val="560"/>
              </a:spcBef>
              <a:spcAft>
                <a:spcPts val="0"/>
              </a:spcAft>
              <a:buClr>
                <a:srgbClr val="3333CC"/>
              </a:buClr>
              <a:buSzPts val="2400"/>
              <a:buChar char="–"/>
            </a:pPr>
            <a:r>
              <a:rPr lang="en-US" sz="2400">
                <a:solidFill>
                  <a:srgbClr val="3333CC"/>
                </a:solidFill>
              </a:rPr>
              <a:t>Buyers/sellers too small to have impact</a:t>
            </a:r>
            <a:endParaRPr sz="2400">
              <a:solidFill>
                <a:srgbClr val="3333CC"/>
              </a:solidFill>
            </a:endParaRPr>
          </a:p>
          <a:p>
            <a:pPr indent="-260350" lvl="1" marL="742950" rtl="0" algn="l">
              <a:lnSpc>
                <a:spcPct val="90000"/>
              </a:lnSpc>
              <a:spcBef>
                <a:spcPts val="560"/>
              </a:spcBef>
              <a:spcAft>
                <a:spcPts val="0"/>
              </a:spcAft>
              <a:buClr>
                <a:srgbClr val="3333CC"/>
              </a:buClr>
              <a:buSzPts val="2400"/>
              <a:buChar char="–"/>
            </a:pPr>
            <a:r>
              <a:rPr lang="en-US" sz="2400">
                <a:solidFill>
                  <a:srgbClr val="3333CC"/>
                </a:solidFill>
              </a:rPr>
              <a:t>No incentive to lower price</a:t>
            </a:r>
            <a:endParaRPr sz="2400">
              <a:solidFill>
                <a:schemeClr val="dk1"/>
              </a:solidFill>
              <a:latin typeface="Calibri"/>
              <a:ea typeface="Calibri"/>
              <a:cs typeface="Calibri"/>
              <a:sym typeface="Calibri"/>
            </a:endParaRPr>
          </a:p>
          <a:p>
            <a:pPr indent="-292100" lvl="0" marL="342900" rtl="0" algn="l">
              <a:lnSpc>
                <a:spcPct val="90000"/>
              </a:lnSpc>
              <a:spcBef>
                <a:spcPts val="640"/>
              </a:spcBef>
              <a:spcAft>
                <a:spcPts val="0"/>
              </a:spcAft>
              <a:buClr>
                <a:srgbClr val="FF6600"/>
              </a:buClr>
              <a:buSzPts val="2400"/>
              <a:buChar char="•"/>
            </a:pPr>
            <a:r>
              <a:rPr lang="en-US" sz="2400">
                <a:solidFill>
                  <a:srgbClr val="FF6600"/>
                </a:solidFill>
              </a:rPr>
              <a:t>identical product</a:t>
            </a:r>
            <a:endParaRPr sz="2400">
              <a:solidFill>
                <a:schemeClr val="dk1"/>
              </a:solidFill>
              <a:latin typeface="Calibri"/>
              <a:ea typeface="Calibri"/>
              <a:cs typeface="Calibri"/>
              <a:sym typeface="Calibri"/>
            </a:endParaRPr>
          </a:p>
          <a:p>
            <a:pPr indent="-292100" lvl="0" marL="342900" rtl="0" algn="l">
              <a:lnSpc>
                <a:spcPct val="90000"/>
              </a:lnSpc>
              <a:spcBef>
                <a:spcPts val="640"/>
              </a:spcBef>
              <a:spcAft>
                <a:spcPts val="0"/>
              </a:spcAft>
              <a:buClr>
                <a:srgbClr val="FF0000"/>
              </a:buClr>
              <a:buSzPts val="2400"/>
              <a:buChar char="•"/>
            </a:pPr>
            <a:r>
              <a:rPr lang="en-US" sz="2400">
                <a:solidFill>
                  <a:srgbClr val="FF0000"/>
                </a:solidFill>
              </a:rPr>
              <a:t>Free entry and exit</a:t>
            </a:r>
            <a:endParaRPr sz="2400">
              <a:solidFill>
                <a:schemeClr val="dk1"/>
              </a:solidFill>
              <a:latin typeface="Calibri"/>
              <a:ea typeface="Calibri"/>
              <a:cs typeface="Calibri"/>
              <a:sym typeface="Calibri"/>
            </a:endParaRPr>
          </a:p>
          <a:p>
            <a:pPr indent="-292100" lvl="0" marL="342900" rtl="0" algn="l">
              <a:lnSpc>
                <a:spcPct val="90000"/>
              </a:lnSpc>
              <a:spcBef>
                <a:spcPts val="640"/>
              </a:spcBef>
              <a:spcAft>
                <a:spcPts val="0"/>
              </a:spcAft>
              <a:buClr>
                <a:schemeClr val="dk1"/>
              </a:buClr>
              <a:buSzPts val="2400"/>
              <a:buChar char="•"/>
            </a:pPr>
            <a:r>
              <a:rPr lang="en-US" sz="2400">
                <a:solidFill>
                  <a:schemeClr val="dk1"/>
                </a:solidFill>
              </a:rPr>
              <a:t>Zero </a:t>
            </a:r>
            <a:r>
              <a:rPr b="1" lang="en-US" sz="2400" u="sng">
                <a:solidFill>
                  <a:srgbClr val="009900"/>
                </a:solidFill>
              </a:rPr>
              <a:t>economic profits</a:t>
            </a:r>
            <a:r>
              <a:rPr lang="en-US" sz="2400">
                <a:solidFill>
                  <a:schemeClr val="dk1"/>
                </a:solidFill>
              </a:rPr>
              <a:t> (long run)**</a:t>
            </a:r>
            <a:endParaRPr sz="2400">
              <a:solidFill>
                <a:schemeClr val="dk1"/>
              </a:solidFill>
              <a:latin typeface="Calibri"/>
              <a:ea typeface="Calibri"/>
              <a:cs typeface="Calibri"/>
              <a:sym typeface="Calibri"/>
            </a:endParaRPr>
          </a:p>
          <a:p>
            <a:pPr indent="-260350" lvl="1" marL="742950" rtl="0" algn="l">
              <a:lnSpc>
                <a:spcPct val="90000"/>
              </a:lnSpc>
              <a:spcBef>
                <a:spcPts val="560"/>
              </a:spcBef>
              <a:spcAft>
                <a:spcPts val="0"/>
              </a:spcAft>
              <a:buClr>
                <a:schemeClr val="dk1"/>
              </a:buClr>
              <a:buSzPts val="2400"/>
              <a:buChar char="–"/>
            </a:pPr>
            <a:r>
              <a:rPr lang="en-US" sz="2400">
                <a:solidFill>
                  <a:schemeClr val="dk1"/>
                </a:solidFill>
              </a:rPr>
              <a:t>Same as earning a </a:t>
            </a:r>
            <a:r>
              <a:rPr b="1" lang="en-US" sz="2400" u="sng">
                <a:solidFill>
                  <a:srgbClr val="009900"/>
                </a:solidFill>
              </a:rPr>
              <a:t>normal profit</a:t>
            </a:r>
            <a:r>
              <a:rPr lang="en-US" sz="2400">
                <a:solidFill>
                  <a:schemeClr val="dk1"/>
                </a:solidFill>
              </a:rPr>
              <a:t> </a:t>
            </a:r>
            <a:endParaRPr sz="2400">
              <a:solidFill>
                <a:schemeClr val="dk1"/>
              </a:solidFill>
              <a:latin typeface="Calibri"/>
              <a:ea typeface="Calibri"/>
              <a:cs typeface="Calibri"/>
              <a:sym typeface="Calibri"/>
            </a:endParaRPr>
          </a:p>
          <a:p>
            <a:pPr indent="-285750" lvl="1" marL="742950" rtl="0" algn="l">
              <a:lnSpc>
                <a:spcPct val="90000"/>
              </a:lnSpc>
              <a:spcBef>
                <a:spcPts val="56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9"/>
          <p:cNvSpPr txBox="1"/>
          <p:nvPr>
            <p:ph type="title"/>
          </p:nvPr>
        </p:nvSpPr>
        <p:spPr>
          <a:xfrm>
            <a:off x="643400" y="-2"/>
            <a:ext cx="10972800" cy="11430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a:solidFill>
                  <a:schemeClr val="accent4"/>
                </a:solidFill>
              </a:rPr>
              <a:t>Examples</a:t>
            </a:r>
            <a:endParaRPr>
              <a:solidFill>
                <a:schemeClr val="accent4"/>
              </a:solidFill>
            </a:endParaRPr>
          </a:p>
        </p:txBody>
      </p:sp>
      <p:pic>
        <p:nvPicPr>
          <p:cNvPr id="327" name="Google Shape;327;p59"/>
          <p:cNvPicPr preferRelativeResize="0"/>
          <p:nvPr/>
        </p:nvPicPr>
        <p:blipFill>
          <a:blip r:embed="rId3">
            <a:alphaModFix/>
          </a:blip>
          <a:stretch>
            <a:fillRect/>
          </a:stretch>
        </p:blipFill>
        <p:spPr>
          <a:xfrm>
            <a:off x="3870697" y="4459475"/>
            <a:ext cx="4767275" cy="1906900"/>
          </a:xfrm>
          <a:prstGeom prst="rect">
            <a:avLst/>
          </a:prstGeom>
          <a:noFill/>
          <a:ln>
            <a:noFill/>
          </a:ln>
        </p:spPr>
      </p:pic>
      <p:pic>
        <p:nvPicPr>
          <p:cNvPr id="328" name="Google Shape;328;p59"/>
          <p:cNvPicPr preferRelativeResize="0"/>
          <p:nvPr/>
        </p:nvPicPr>
        <p:blipFill>
          <a:blip r:embed="rId4">
            <a:alphaModFix/>
          </a:blip>
          <a:stretch>
            <a:fillRect/>
          </a:stretch>
        </p:blipFill>
        <p:spPr>
          <a:xfrm rot="-1388666">
            <a:off x="528845" y="2125817"/>
            <a:ext cx="3726389" cy="2224146"/>
          </a:xfrm>
          <a:prstGeom prst="rect">
            <a:avLst/>
          </a:prstGeom>
          <a:noFill/>
          <a:ln>
            <a:noFill/>
          </a:ln>
        </p:spPr>
      </p:pic>
      <p:pic>
        <p:nvPicPr>
          <p:cNvPr id="329" name="Google Shape;329;p59"/>
          <p:cNvPicPr preferRelativeResize="0"/>
          <p:nvPr/>
        </p:nvPicPr>
        <p:blipFill>
          <a:blip r:embed="rId5">
            <a:alphaModFix/>
          </a:blip>
          <a:stretch>
            <a:fillRect/>
          </a:stretch>
        </p:blipFill>
        <p:spPr>
          <a:xfrm>
            <a:off x="6812567" y="1483000"/>
            <a:ext cx="4803631" cy="264832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60"/>
          <p:cNvSpPr txBox="1"/>
          <p:nvPr>
            <p:ph type="title"/>
          </p:nvPr>
        </p:nvSpPr>
        <p:spPr>
          <a:xfrm>
            <a:off x="609600" y="1069848"/>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solidFill>
                  <a:schemeClr val="accent4"/>
                </a:solidFill>
              </a:rPr>
              <a:t>Monopoly</a:t>
            </a:r>
            <a:r>
              <a:rPr lang="en-US"/>
              <a:t> </a:t>
            </a:r>
            <a:endParaRPr/>
          </a:p>
        </p:txBody>
      </p:sp>
      <p:pic>
        <p:nvPicPr>
          <p:cNvPr descr="Alexander City Utilities | Alexander City Alabama" id="335" name="Google Shape;335;p60"/>
          <p:cNvPicPr preferRelativeResize="0"/>
          <p:nvPr/>
        </p:nvPicPr>
        <p:blipFill rotWithShape="1">
          <a:blip r:embed="rId3">
            <a:alphaModFix/>
          </a:blip>
          <a:srcRect b="0" l="0" r="0" t="0"/>
          <a:stretch/>
        </p:blipFill>
        <p:spPr>
          <a:xfrm>
            <a:off x="1976567" y="2297025"/>
            <a:ext cx="8685499" cy="4270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61"/>
          <p:cNvSpPr txBox="1"/>
          <p:nvPr>
            <p:ph type="title"/>
          </p:nvPr>
        </p:nvSpPr>
        <p:spPr>
          <a:xfrm>
            <a:off x="2899325" y="914400"/>
            <a:ext cx="43491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solidFill>
                  <a:schemeClr val="accent4"/>
                </a:solidFill>
              </a:rPr>
              <a:t>Pure Monopolies</a:t>
            </a:r>
            <a:endParaRPr>
              <a:solidFill>
                <a:schemeClr val="accent4"/>
              </a:solidFill>
            </a:endParaRPr>
          </a:p>
        </p:txBody>
      </p:sp>
      <p:sp>
        <p:nvSpPr>
          <p:cNvPr id="341" name="Google Shape;341;p61"/>
          <p:cNvSpPr txBox="1"/>
          <p:nvPr>
            <p:ph idx="1" type="body"/>
          </p:nvPr>
        </p:nvSpPr>
        <p:spPr>
          <a:xfrm>
            <a:off x="609600" y="2377440"/>
            <a:ext cx="10972800" cy="37794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lt1"/>
              </a:buClr>
              <a:buSzPts val="2000"/>
              <a:buFont typeface="Arial"/>
              <a:buChar char="•"/>
            </a:pPr>
            <a:r>
              <a:rPr lang="en-US" sz="2000">
                <a:solidFill>
                  <a:schemeClr val="lt1"/>
                </a:solidFill>
                <a:latin typeface="Calibri"/>
                <a:ea typeface="Calibri"/>
                <a:cs typeface="Calibri"/>
                <a:sym typeface="Calibri"/>
              </a:rPr>
              <a:t>Single Seller</a:t>
            </a:r>
            <a:endParaRPr>
              <a:solidFill>
                <a:schemeClr val="lt1"/>
              </a:solidFill>
            </a:endParaRPr>
          </a:p>
          <a:p>
            <a:pPr indent="-342900" lvl="0" marL="342900" rtl="0" algn="l">
              <a:lnSpc>
                <a:spcPct val="80000"/>
              </a:lnSpc>
              <a:spcBef>
                <a:spcPts val="400"/>
              </a:spcBef>
              <a:spcAft>
                <a:spcPts val="0"/>
              </a:spcAft>
              <a:buClr>
                <a:schemeClr val="lt1"/>
              </a:buClr>
              <a:buSzPts val="2000"/>
              <a:buFont typeface="Arial"/>
              <a:buChar char="•"/>
            </a:pPr>
            <a:r>
              <a:rPr lang="en-US" sz="2000">
                <a:solidFill>
                  <a:schemeClr val="lt1"/>
                </a:solidFill>
                <a:latin typeface="Calibri"/>
                <a:ea typeface="Calibri"/>
                <a:cs typeface="Calibri"/>
                <a:sym typeface="Calibri"/>
              </a:rPr>
              <a:t>No close substitutes</a:t>
            </a:r>
            <a:endParaRPr>
              <a:solidFill>
                <a:schemeClr val="lt1"/>
              </a:solidFill>
            </a:endParaRPr>
          </a:p>
          <a:p>
            <a:pPr indent="-342900" lvl="0" marL="342900" rtl="0" algn="l">
              <a:lnSpc>
                <a:spcPct val="80000"/>
              </a:lnSpc>
              <a:spcBef>
                <a:spcPts val="400"/>
              </a:spcBef>
              <a:spcAft>
                <a:spcPts val="0"/>
              </a:spcAft>
              <a:buClr>
                <a:schemeClr val="lt1"/>
              </a:buClr>
              <a:buSzPts val="2000"/>
              <a:buFont typeface="Arial"/>
              <a:buChar char="•"/>
            </a:pPr>
            <a:r>
              <a:rPr lang="en-US" sz="2000">
                <a:solidFill>
                  <a:schemeClr val="lt1"/>
                </a:solidFill>
                <a:latin typeface="Calibri"/>
                <a:ea typeface="Calibri"/>
                <a:cs typeface="Calibri"/>
                <a:sym typeface="Calibri"/>
              </a:rPr>
              <a:t>“Price Maker”</a:t>
            </a:r>
            <a:endParaRPr>
              <a:solidFill>
                <a:schemeClr val="lt1"/>
              </a:solidFill>
            </a:endParaRPr>
          </a:p>
          <a:p>
            <a:pPr indent="-342900" lvl="0" marL="342900" rtl="0" algn="l">
              <a:lnSpc>
                <a:spcPct val="80000"/>
              </a:lnSpc>
              <a:spcBef>
                <a:spcPts val="400"/>
              </a:spcBef>
              <a:spcAft>
                <a:spcPts val="0"/>
              </a:spcAft>
              <a:buClr>
                <a:schemeClr val="lt1"/>
              </a:buClr>
              <a:buSzPts val="2000"/>
              <a:buFont typeface="Arial"/>
              <a:buChar char="•"/>
            </a:pPr>
            <a:r>
              <a:rPr lang="en-US" sz="2000">
                <a:solidFill>
                  <a:schemeClr val="lt1"/>
                </a:solidFill>
                <a:latin typeface="Calibri"/>
                <a:ea typeface="Calibri"/>
                <a:cs typeface="Calibri"/>
                <a:sym typeface="Calibri"/>
              </a:rPr>
              <a:t>Blocked Entry</a:t>
            </a:r>
            <a:endParaRPr>
              <a:solidFill>
                <a:schemeClr val="lt1"/>
              </a:solidFill>
            </a:endParaRPr>
          </a:p>
          <a:p>
            <a:pPr indent="0" lvl="0" marL="0" rtl="0" algn="l">
              <a:lnSpc>
                <a:spcPct val="80000"/>
              </a:lnSpc>
              <a:spcBef>
                <a:spcPts val="400"/>
              </a:spcBef>
              <a:spcAft>
                <a:spcPts val="0"/>
              </a:spcAft>
              <a:buClr>
                <a:srgbClr val="6600FF"/>
              </a:buClr>
              <a:buSzPts val="2000"/>
              <a:buNone/>
            </a:pPr>
            <a:r>
              <a:rPr lang="en-US" sz="2000">
                <a:solidFill>
                  <a:schemeClr val="accent4"/>
                </a:solidFill>
                <a:latin typeface="Calibri"/>
                <a:ea typeface="Calibri"/>
                <a:cs typeface="Calibri"/>
                <a:sym typeface="Calibri"/>
              </a:rPr>
              <a:t>Examples:</a:t>
            </a:r>
            <a:endParaRPr>
              <a:solidFill>
                <a:schemeClr val="accent4"/>
              </a:solidFill>
            </a:endParaRPr>
          </a:p>
          <a:p>
            <a:pPr indent="-285750" lvl="1" marL="742950" rtl="0" algn="l">
              <a:lnSpc>
                <a:spcPct val="80000"/>
              </a:lnSpc>
              <a:spcBef>
                <a:spcPts val="36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De Beers diamonds</a:t>
            </a:r>
            <a:endParaRPr>
              <a:solidFill>
                <a:schemeClr val="lt1"/>
              </a:solidFill>
            </a:endParaRPr>
          </a:p>
          <a:p>
            <a:pPr indent="-285750" lvl="1" marL="742950" rtl="0" algn="l">
              <a:lnSpc>
                <a:spcPct val="80000"/>
              </a:lnSpc>
              <a:spcBef>
                <a:spcPts val="36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Professional sports teams</a:t>
            </a:r>
            <a:endParaRPr>
              <a:solidFill>
                <a:schemeClr val="lt1"/>
              </a:solidFill>
            </a:endParaRPr>
          </a:p>
          <a:p>
            <a:pPr indent="-285750" lvl="1" marL="742950" rtl="0" algn="l">
              <a:lnSpc>
                <a:spcPct val="80000"/>
              </a:lnSpc>
              <a:spcBef>
                <a:spcPts val="36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Utilities</a:t>
            </a:r>
            <a:endParaRPr>
              <a:solidFill>
                <a:schemeClr val="lt1"/>
              </a:solidFill>
            </a:endParaRPr>
          </a:p>
          <a:p>
            <a:pPr indent="-285750" lvl="1" marL="742950" rtl="0" algn="l">
              <a:lnSpc>
                <a:spcPct val="80000"/>
              </a:lnSpc>
              <a:spcBef>
                <a:spcPts val="36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Cable</a:t>
            </a:r>
            <a:endParaRPr>
              <a:solidFill>
                <a:schemeClr val="lt1"/>
              </a:solidFill>
            </a:endParaRPr>
          </a:p>
          <a:p>
            <a:pPr indent="-285750" lvl="1" marL="742950" rtl="0" algn="l">
              <a:lnSpc>
                <a:spcPct val="80000"/>
              </a:lnSpc>
              <a:spcBef>
                <a:spcPts val="36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Taxis*</a:t>
            </a:r>
            <a:endParaRPr>
              <a:solidFill>
                <a:schemeClr val="lt1"/>
              </a:solidFill>
            </a:endParaRPr>
          </a:p>
          <a:p>
            <a:pPr indent="-285750" lvl="1" marL="742950" rtl="0" algn="l">
              <a:lnSpc>
                <a:spcPct val="80000"/>
              </a:lnSpc>
              <a:spcBef>
                <a:spcPts val="36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lottery</a:t>
            </a:r>
            <a:endParaRPr>
              <a:solidFill>
                <a:schemeClr val="lt1"/>
              </a:solidFill>
            </a:endParaRPr>
          </a:p>
          <a:p>
            <a:pPr indent="-285750" lvl="1" marL="742950" rtl="0" algn="l">
              <a:lnSpc>
                <a:spcPct val="80000"/>
              </a:lnSpc>
              <a:spcBef>
                <a:spcPts val="36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Patents on prescriptions </a:t>
            </a:r>
            <a:endParaRPr>
              <a:solidFill>
                <a:schemeClr val="lt1"/>
              </a:solidFill>
            </a:endParaRPr>
          </a:p>
          <a:p>
            <a:pPr indent="-285750" lvl="1" marL="742950" rtl="0" algn="l">
              <a:lnSpc>
                <a:spcPct val="80000"/>
              </a:lnSpc>
              <a:spcBef>
                <a:spcPts val="36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Small, isolated communities</a:t>
            </a:r>
            <a:endParaRPr>
              <a:solidFill>
                <a:schemeClr val="lt1"/>
              </a:solidFill>
            </a:endParaRPr>
          </a:p>
          <a:p>
            <a:pPr indent="-285750" lvl="1" marL="742950" rtl="0" algn="l">
              <a:lnSpc>
                <a:spcPct val="80000"/>
              </a:lnSpc>
              <a:spcBef>
                <a:spcPts val="360"/>
              </a:spcBef>
              <a:spcAft>
                <a:spcPts val="0"/>
              </a:spcAft>
              <a:buClr>
                <a:schemeClr val="lt1"/>
              </a:buClr>
              <a:buSzPts val="1800"/>
              <a:buFont typeface="Arial"/>
              <a:buChar char="–"/>
            </a:pPr>
            <a:r>
              <a:rPr lang="en-US" sz="1800" u="sng">
                <a:solidFill>
                  <a:schemeClr val="lt1"/>
                </a:solidFill>
                <a:latin typeface="Calibri"/>
                <a:ea typeface="Calibri"/>
                <a:cs typeface="Calibri"/>
                <a:sym typeface="Calibri"/>
              </a:rPr>
              <a:t>Natural monopolies</a:t>
            </a:r>
            <a:endParaRPr>
              <a:solidFill>
                <a:schemeClr val="lt1"/>
              </a:solidFill>
            </a:endParaRPr>
          </a:p>
          <a:p>
            <a:pPr indent="-165100" lvl="0" marL="342900" rtl="0" algn="l">
              <a:spcBef>
                <a:spcPts val="0"/>
              </a:spcBef>
              <a:spcAft>
                <a:spcPts val="0"/>
              </a:spcAft>
              <a:buClr>
                <a:schemeClr val="dk1"/>
              </a:buClr>
              <a:buSzPts val="2800"/>
              <a:buNone/>
            </a:pPr>
            <a:r>
              <a:t/>
            </a:r>
            <a:endParaRPr>
              <a:solidFill>
                <a:schemeClr val="lt1"/>
              </a:solidFill>
            </a:endParaRPr>
          </a:p>
        </p:txBody>
      </p:sp>
      <p:pic>
        <p:nvPicPr>
          <p:cNvPr descr="monopoly_man" id="342" name="Google Shape;342;p61"/>
          <p:cNvPicPr preferRelativeResize="0"/>
          <p:nvPr/>
        </p:nvPicPr>
        <p:blipFill rotWithShape="1">
          <a:blip r:embed="rId3">
            <a:alphaModFix/>
          </a:blip>
          <a:srcRect b="0" l="0" r="0" t="0"/>
          <a:stretch/>
        </p:blipFill>
        <p:spPr>
          <a:xfrm>
            <a:off x="4386153" y="2258541"/>
            <a:ext cx="2862275" cy="401722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62"/>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p>
            <a:pPr indent="0" lvl="0" marL="0" rtl="0" algn="ctr">
              <a:lnSpc>
                <a:spcPct val="129545"/>
              </a:lnSpc>
              <a:spcBef>
                <a:spcPts val="0"/>
              </a:spcBef>
              <a:spcAft>
                <a:spcPts val="0"/>
              </a:spcAft>
              <a:buSzPts val="4400"/>
              <a:buNone/>
            </a:pPr>
            <a:r>
              <a:t/>
            </a:r>
            <a:endParaRPr/>
          </a:p>
        </p:txBody>
      </p:sp>
      <p:sp>
        <p:nvSpPr>
          <p:cNvPr id="348" name="Google Shape;348;p62"/>
          <p:cNvSpPr txBox="1"/>
          <p:nvPr>
            <p:ph idx="1" type="body"/>
          </p:nvPr>
        </p:nvSpPr>
        <p:spPr>
          <a:xfrm>
            <a:off x="609600" y="1600200"/>
            <a:ext cx="10972800" cy="4526100"/>
          </a:xfrm>
          <a:prstGeom prst="rect">
            <a:avLst/>
          </a:prstGeom>
          <a:noFill/>
          <a:ln>
            <a:noFill/>
          </a:ln>
        </p:spPr>
        <p:txBody>
          <a:bodyPr anchorCtr="0" anchor="t" bIns="91425" lIns="91425" spcFirstLastPara="1" rIns="91425" wrap="square" tIns="91425">
            <a:noAutofit/>
          </a:bodyPr>
          <a:lstStyle/>
          <a:p>
            <a:pPr indent="0" lvl="0" marL="0" rtl="0" algn="l">
              <a:spcBef>
                <a:spcPts val="640"/>
              </a:spcBef>
              <a:spcAft>
                <a:spcPts val="0"/>
              </a:spcAft>
              <a:buSzPts val="3200"/>
              <a:buNone/>
            </a:pPr>
            <a:r>
              <a:t/>
            </a:r>
            <a:endParaRPr/>
          </a:p>
        </p:txBody>
      </p:sp>
      <p:pic>
        <p:nvPicPr>
          <p:cNvPr id="349" name="Google Shape;349;p62"/>
          <p:cNvPicPr preferRelativeResize="0"/>
          <p:nvPr/>
        </p:nvPicPr>
        <p:blipFill rotWithShape="1">
          <a:blip r:embed="rId3">
            <a:alphaModFix/>
          </a:blip>
          <a:srcRect b="0" l="0" r="0" t="0"/>
          <a:stretch/>
        </p:blipFill>
        <p:spPr>
          <a:xfrm>
            <a:off x="381000" y="214313"/>
            <a:ext cx="8572500" cy="6429375"/>
          </a:xfrm>
          <a:prstGeom prst="rect">
            <a:avLst/>
          </a:prstGeom>
          <a:noFill/>
          <a:ln>
            <a:noFill/>
          </a:ln>
        </p:spPr>
      </p:pic>
      <p:sp>
        <p:nvSpPr>
          <p:cNvPr id="350" name="Google Shape;350;p62"/>
          <p:cNvSpPr txBox="1"/>
          <p:nvPr/>
        </p:nvSpPr>
        <p:spPr>
          <a:xfrm>
            <a:off x="1259400" y="4590400"/>
            <a:ext cx="9298500" cy="17316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FF0000"/>
              </a:buClr>
              <a:buSzPts val="4800"/>
              <a:buFont typeface="Calibri"/>
              <a:buNone/>
            </a:pPr>
            <a:r>
              <a:rPr b="1" i="0" lang="en-US" sz="4800" u="none" cap="none" strike="noStrike">
                <a:solidFill>
                  <a:srgbClr val="FF0000"/>
                </a:solidFill>
                <a:latin typeface="Calibri"/>
                <a:ea typeface="Calibri"/>
                <a:cs typeface="Calibri"/>
                <a:sym typeface="Calibri"/>
              </a:rPr>
              <a:t>RIP MR.DARP</a:t>
            </a:r>
            <a:endParaRPr b="1" i="0" sz="4800" u="none" cap="none" strike="noStrike">
              <a:solidFill>
                <a:srgbClr val="FF0000"/>
              </a:solidFill>
              <a:latin typeface="Calibri"/>
              <a:ea typeface="Calibri"/>
              <a:cs typeface="Calibri"/>
              <a:sym typeface="Calibri"/>
            </a:endParaRPr>
          </a:p>
          <a:p>
            <a:pPr indent="0" lvl="0" marL="0" marR="0" rtl="0" algn="ctr">
              <a:spcBef>
                <a:spcPts val="0"/>
              </a:spcBef>
              <a:spcAft>
                <a:spcPts val="0"/>
              </a:spcAft>
              <a:buClr>
                <a:srgbClr val="FF0000"/>
              </a:buClr>
              <a:buSzPts val="4800"/>
              <a:buFont typeface="Calibri"/>
              <a:buNone/>
            </a:pPr>
            <a:r>
              <a:rPr b="0" i="0" lang="en-US" sz="4800" u="none" cap="none" strike="noStrike">
                <a:solidFill>
                  <a:srgbClr val="FF0000"/>
                </a:solidFill>
                <a:latin typeface="Calibri"/>
                <a:ea typeface="Calibri"/>
                <a:cs typeface="Calibri"/>
                <a:sym typeface="Calibri"/>
              </a:rPr>
              <a:t>October 30 - Today</a:t>
            </a:r>
            <a:endParaRPr b="0" i="0" sz="4800" u="none" cap="none" strike="noStrike">
              <a:solidFill>
                <a:srgbClr val="FF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63"/>
          <p:cNvSpPr txBox="1"/>
          <p:nvPr>
            <p:ph type="title"/>
          </p:nvPr>
        </p:nvSpPr>
        <p:spPr>
          <a:xfrm>
            <a:off x="0" y="1666550"/>
            <a:ext cx="71823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solidFill>
                  <a:schemeClr val="accent4"/>
                </a:solidFill>
              </a:rPr>
              <a:t>Monopolist’s MR&lt;D</a:t>
            </a:r>
            <a:endParaRPr>
              <a:solidFill>
                <a:schemeClr val="accent4"/>
              </a:solidFill>
            </a:endParaRPr>
          </a:p>
        </p:txBody>
      </p:sp>
      <p:sp>
        <p:nvSpPr>
          <p:cNvPr id="356" name="Google Shape;356;p63"/>
          <p:cNvSpPr txBox="1"/>
          <p:nvPr>
            <p:ph idx="1" type="body"/>
          </p:nvPr>
        </p:nvSpPr>
        <p:spPr>
          <a:xfrm>
            <a:off x="679275" y="2809550"/>
            <a:ext cx="6108900" cy="3779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800"/>
              <a:buFont typeface="Arial"/>
              <a:buChar char="•"/>
            </a:pPr>
            <a:r>
              <a:rPr lang="en-US">
                <a:solidFill>
                  <a:schemeClr val="lt1"/>
                </a:solidFill>
                <a:latin typeface="Calibri"/>
                <a:ea typeface="Calibri"/>
                <a:cs typeface="Calibri"/>
                <a:sym typeface="Calibri"/>
              </a:rPr>
              <a:t>Because monopolist must set a lower price to obtain greater sales, marginal revenue is less than price for every level of output except the first.</a:t>
            </a:r>
            <a:endParaRPr>
              <a:solidFill>
                <a:schemeClr val="lt1"/>
              </a:solidFill>
            </a:endParaRPr>
          </a:p>
          <a:p>
            <a:pPr indent="-285750" lvl="1" marL="742950" rtl="0" algn="l">
              <a:spcBef>
                <a:spcPts val="48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Lower price applies to all units sold.</a:t>
            </a:r>
            <a:endParaRPr>
              <a:solidFill>
                <a:schemeClr val="lt1"/>
              </a:solidFill>
            </a:endParaRPr>
          </a:p>
          <a:p>
            <a:pPr indent="-285750" lvl="1" marL="742950" rtl="0" algn="l">
              <a:spcBef>
                <a:spcPts val="48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Think about it this way: MR decreases for all units sold previously because you must charge same price for all.</a:t>
            </a:r>
            <a:endParaRPr>
              <a:solidFill>
                <a:schemeClr val="lt1"/>
              </a:solidFill>
            </a:endParaRPr>
          </a:p>
          <a:p>
            <a:pPr indent="-165100" lvl="0" marL="342900" rtl="0" algn="l">
              <a:spcBef>
                <a:spcPts val="0"/>
              </a:spcBef>
              <a:spcAft>
                <a:spcPts val="0"/>
              </a:spcAft>
              <a:buClr>
                <a:schemeClr val="dk1"/>
              </a:buClr>
              <a:buSzPts val="2800"/>
              <a:buNone/>
            </a:pPr>
            <a:r>
              <a:t/>
            </a:r>
            <a:endParaRPr>
              <a:solidFill>
                <a:schemeClr val="lt1"/>
              </a:solidFill>
            </a:endParaRPr>
          </a:p>
        </p:txBody>
      </p:sp>
      <p:pic>
        <p:nvPicPr>
          <p:cNvPr descr="monopoly-man" id="357" name="Google Shape;357;p63"/>
          <p:cNvPicPr preferRelativeResize="0"/>
          <p:nvPr/>
        </p:nvPicPr>
        <p:blipFill rotWithShape="1">
          <a:blip r:embed="rId3">
            <a:alphaModFix/>
          </a:blip>
          <a:srcRect b="0" l="0" r="0" t="0"/>
          <a:stretch/>
        </p:blipFill>
        <p:spPr>
          <a:xfrm>
            <a:off x="8708572" y="2350070"/>
            <a:ext cx="2911151" cy="38068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6"/>
          <p:cNvSpPr txBox="1"/>
          <p:nvPr>
            <p:ph idx="4294967295" type="sldNum"/>
          </p:nvPr>
        </p:nvSpPr>
        <p:spPr>
          <a:xfrm>
            <a:off x="11692804" y="6435612"/>
            <a:ext cx="174773" cy="2438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27" name="Google Shape;227;p46"/>
          <p:cNvSpPr txBox="1"/>
          <p:nvPr/>
        </p:nvSpPr>
        <p:spPr>
          <a:xfrm>
            <a:off x="883919" y="1825625"/>
            <a:ext cx="10424162" cy="4842292"/>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You can now access CEE’s professional development webinars directly on EconEdLink.org! To receive these new professional development benefits, </a:t>
            </a:r>
            <a:r>
              <a:rPr b="1" i="0" lang="en-US" sz="2000" u="none" cap="none" strike="noStrike">
                <a:solidFill>
                  <a:srgbClr val="000000"/>
                </a:solidFill>
                <a:latin typeface="Calibri"/>
                <a:ea typeface="Calibri"/>
                <a:cs typeface="Calibri"/>
                <a:sym typeface="Calibri"/>
              </a:rPr>
              <a:t>become an EconEdLink </a:t>
            </a:r>
            <a:r>
              <a:rPr b="1" i="0" lang="en-US" sz="2000" u="sng" cap="none" strike="noStrike">
                <a:solidFill>
                  <a:srgbClr val="0563C1"/>
                </a:solidFill>
                <a:latin typeface="Calibri"/>
                <a:ea typeface="Calibri"/>
                <a:cs typeface="Calibri"/>
                <a:sym typeface="Calibri"/>
                <a:hlinkClick r:id="rId3">
                  <a:extLst>
                    <a:ext uri="{A12FA001-AC4F-418D-AE19-62706E023703}">
                      <ahyp:hlinkClr val="tx"/>
                    </a:ext>
                  </a:extLst>
                </a:hlinkClick>
              </a:rPr>
              <a:t>member</a:t>
            </a:r>
            <a:r>
              <a:rPr b="0" i="0" lang="en-US" sz="2000" u="none" cap="none" strike="noStrike">
                <a:solidFill>
                  <a:srgbClr val="000000"/>
                </a:solidFill>
                <a:latin typeface="Calibri"/>
                <a:ea typeface="Calibri"/>
                <a:cs typeface="Calibri"/>
                <a:sym typeface="Calibri"/>
              </a:rPr>
              <a:t>. As a member, you will now be able to: </a:t>
            </a:r>
            <a:endParaRPr/>
          </a:p>
          <a:p>
            <a:pPr indent="-114300" lvl="0" marL="228600" marR="0" rtl="0" algn="l">
              <a:lnSpc>
                <a:spcPct val="90000"/>
              </a:lnSpc>
              <a:spcBef>
                <a:spcPts val="100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Automatically receive a professional development certificate via e-mail within 24 hours after viewing any webinar for a minimum of 45 minutes</a:t>
            </a:r>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Register for upcoming webinars with a simple one-click process </a:t>
            </a:r>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Easily download presentations, lesson plan materials and activities for each webinar </a:t>
            </a:r>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Search and view all webinars at your convenience </a:t>
            </a:r>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Save webinars to your EconEdLink dashboard for easy access to the event</a:t>
            </a:r>
            <a:endParaRPr/>
          </a:p>
          <a:p>
            <a:pPr indent="-114300" lvl="0" marL="228600" marR="0" rtl="0" algn="l">
              <a:lnSpc>
                <a:spcPct val="90000"/>
              </a:lnSpc>
              <a:spcBef>
                <a:spcPts val="100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90000"/>
              </a:lnSpc>
              <a:spcBef>
                <a:spcPts val="100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Access our new </a:t>
            </a:r>
            <a:r>
              <a:rPr b="1" i="0" lang="en-US" sz="2000" u="none" cap="none" strike="noStrike">
                <a:solidFill>
                  <a:srgbClr val="000000"/>
                </a:solidFill>
                <a:latin typeface="Calibri"/>
                <a:ea typeface="Calibri"/>
                <a:cs typeface="Calibri"/>
                <a:sym typeface="Calibri"/>
              </a:rPr>
              <a:t>Professional Development</a:t>
            </a:r>
            <a:r>
              <a:rPr b="0" i="0" lang="en-US" sz="2000" u="none" cap="none" strike="noStrike">
                <a:solidFill>
                  <a:srgbClr val="000000"/>
                </a:solidFill>
                <a:latin typeface="Calibri"/>
                <a:ea typeface="Calibri"/>
                <a:cs typeface="Calibri"/>
                <a:sym typeface="Calibri"/>
              </a:rPr>
              <a:t> page </a:t>
            </a:r>
            <a:r>
              <a:rPr b="0" i="0" lang="en-US" sz="2000" u="sng" cap="none" strike="noStrike">
                <a:solidFill>
                  <a:srgbClr val="0563C1"/>
                </a:solidFill>
                <a:latin typeface="Calibri"/>
                <a:ea typeface="Calibri"/>
                <a:cs typeface="Calibri"/>
                <a:sym typeface="Calibri"/>
                <a:hlinkClick r:id="rId4">
                  <a:extLst>
                    <a:ext uri="{A12FA001-AC4F-418D-AE19-62706E023703}">
                      <ahyp:hlinkClr val="tx"/>
                    </a:ext>
                  </a:extLst>
                </a:hlinkClick>
              </a:rPr>
              <a:t>here</a:t>
            </a:r>
            <a:endParaRPr/>
          </a:p>
        </p:txBody>
      </p:sp>
      <p:sp>
        <p:nvSpPr>
          <p:cNvPr id="228" name="Google Shape;228;p46"/>
          <p:cNvSpPr txBox="1"/>
          <p:nvPr/>
        </p:nvSpPr>
        <p:spPr>
          <a:xfrm>
            <a:off x="579119" y="681037"/>
            <a:ext cx="10424162" cy="497047"/>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EconEdLink Membership</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64"/>
          <p:cNvSpPr txBox="1"/>
          <p:nvPr>
            <p:ph type="title"/>
          </p:nvPr>
        </p:nvSpPr>
        <p:spPr>
          <a:xfrm>
            <a:off x="609600" y="1069848"/>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t/>
            </a:r>
            <a:endParaRPr/>
          </a:p>
        </p:txBody>
      </p:sp>
      <p:pic>
        <p:nvPicPr>
          <p:cNvPr id="363" name="Google Shape;363;p64"/>
          <p:cNvPicPr preferRelativeResize="0"/>
          <p:nvPr/>
        </p:nvPicPr>
        <p:blipFill rotWithShape="1">
          <a:blip r:embed="rId3">
            <a:alphaModFix/>
          </a:blip>
          <a:srcRect b="0" l="0" r="0" t="0"/>
          <a:stretch/>
        </p:blipFill>
        <p:spPr>
          <a:xfrm>
            <a:off x="0" y="1"/>
            <a:ext cx="12192000" cy="74127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65"/>
          <p:cNvSpPr txBox="1"/>
          <p:nvPr>
            <p:ph type="title"/>
          </p:nvPr>
        </p:nvSpPr>
        <p:spPr>
          <a:xfrm>
            <a:off x="1728450" y="816850"/>
            <a:ext cx="72066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solidFill>
                  <a:schemeClr val="accent4"/>
                </a:solidFill>
              </a:rPr>
              <a:t>Graphing Monopoly</a:t>
            </a:r>
            <a:endParaRPr>
              <a:solidFill>
                <a:schemeClr val="accent4"/>
              </a:solidFill>
            </a:endParaRPr>
          </a:p>
        </p:txBody>
      </p:sp>
      <p:pic>
        <p:nvPicPr>
          <p:cNvPr id="369" name="Google Shape;369;p65"/>
          <p:cNvPicPr preferRelativeResize="0"/>
          <p:nvPr>
            <p:ph idx="1" type="body"/>
          </p:nvPr>
        </p:nvPicPr>
        <p:blipFill rotWithShape="1">
          <a:blip r:embed="rId3">
            <a:alphaModFix/>
          </a:blip>
          <a:srcRect b="0" l="0" r="0" t="0"/>
          <a:stretch/>
        </p:blipFill>
        <p:spPr>
          <a:xfrm>
            <a:off x="0" y="1878250"/>
            <a:ext cx="12192000" cy="5001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66"/>
          <p:cNvSpPr txBox="1"/>
          <p:nvPr>
            <p:ph type="title"/>
          </p:nvPr>
        </p:nvSpPr>
        <p:spPr>
          <a:xfrm>
            <a:off x="609644" y="1929150"/>
            <a:ext cx="52980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None/>
            </a:pPr>
            <a:r>
              <a:rPr lang="en-US" sz="4800">
                <a:solidFill>
                  <a:schemeClr val="accent4"/>
                </a:solidFill>
              </a:rPr>
              <a:t>Ways to Deal With Monopolies</a:t>
            </a:r>
            <a:endParaRPr sz="4800">
              <a:solidFill>
                <a:schemeClr val="accent4"/>
              </a:solidFill>
            </a:endParaRPr>
          </a:p>
        </p:txBody>
      </p:sp>
      <p:sp>
        <p:nvSpPr>
          <p:cNvPr id="375" name="Google Shape;375;p66"/>
          <p:cNvSpPr txBox="1"/>
          <p:nvPr>
            <p:ph idx="1" type="body"/>
          </p:nvPr>
        </p:nvSpPr>
        <p:spPr>
          <a:xfrm>
            <a:off x="93350" y="3296232"/>
            <a:ext cx="5562900" cy="3779400"/>
          </a:xfrm>
          <a:prstGeom prst="rect">
            <a:avLst/>
          </a:prstGeom>
          <a:noFill/>
          <a:ln>
            <a:noFill/>
          </a:ln>
        </p:spPr>
        <p:txBody>
          <a:bodyPr anchorCtr="0" anchor="t" bIns="45700" lIns="91425" spcFirstLastPara="1" rIns="91425" wrap="square" tIns="45700">
            <a:noAutofit/>
          </a:bodyPr>
          <a:lstStyle/>
          <a:p>
            <a:pPr indent="-234950" lvl="1" marL="742950" rtl="0" algn="l">
              <a:spcBef>
                <a:spcPts val="0"/>
              </a:spcBef>
              <a:spcAft>
                <a:spcPts val="0"/>
              </a:spcAft>
              <a:buClr>
                <a:schemeClr val="lt1"/>
              </a:buClr>
              <a:buSzPts val="2000"/>
              <a:buChar char="•"/>
            </a:pPr>
            <a:r>
              <a:rPr b="1" lang="en-US" sz="2000" u="sng">
                <a:solidFill>
                  <a:schemeClr val="lt1"/>
                </a:solidFill>
              </a:rPr>
              <a:t>Do Nothing</a:t>
            </a:r>
            <a:endParaRPr sz="2000">
              <a:solidFill>
                <a:schemeClr val="lt1"/>
              </a:solidFill>
            </a:endParaRPr>
          </a:p>
          <a:p>
            <a:pPr indent="-234950" lvl="1" marL="742950" rtl="0" algn="l">
              <a:spcBef>
                <a:spcPts val="1800"/>
              </a:spcBef>
              <a:spcAft>
                <a:spcPts val="0"/>
              </a:spcAft>
              <a:buClr>
                <a:schemeClr val="lt1"/>
              </a:buClr>
              <a:buSzPts val="2000"/>
              <a:buChar char="•"/>
            </a:pPr>
            <a:r>
              <a:rPr b="1" lang="en-US" sz="2000" u="sng">
                <a:solidFill>
                  <a:schemeClr val="lt1"/>
                </a:solidFill>
              </a:rPr>
              <a:t>Break Up Using Anti-Trust Regulation</a:t>
            </a:r>
            <a:endParaRPr sz="2000">
              <a:solidFill>
                <a:schemeClr val="lt1"/>
              </a:solidFill>
            </a:endParaRPr>
          </a:p>
          <a:p>
            <a:pPr indent="-234950" lvl="1" marL="742950" rtl="0" algn="l">
              <a:spcBef>
                <a:spcPts val="1800"/>
              </a:spcBef>
              <a:spcAft>
                <a:spcPts val="0"/>
              </a:spcAft>
              <a:buClr>
                <a:schemeClr val="lt1"/>
              </a:buClr>
              <a:buSzPts val="2000"/>
              <a:buChar char="•"/>
            </a:pPr>
            <a:r>
              <a:rPr b="1" lang="en-US" sz="2000" u="sng">
                <a:solidFill>
                  <a:schemeClr val="lt1"/>
                </a:solidFill>
              </a:rPr>
              <a:t>Publically own </a:t>
            </a:r>
            <a:endParaRPr b="1" sz="2000" u="sng">
              <a:solidFill>
                <a:schemeClr val="lt1"/>
              </a:solidFill>
            </a:endParaRPr>
          </a:p>
          <a:p>
            <a:pPr indent="-234950" lvl="1" marL="742950" rtl="0" algn="l">
              <a:spcBef>
                <a:spcPts val="1800"/>
              </a:spcBef>
              <a:spcAft>
                <a:spcPts val="0"/>
              </a:spcAft>
              <a:buClr>
                <a:schemeClr val="lt1"/>
              </a:buClr>
              <a:buSzPts val="2000"/>
              <a:buChar char="•"/>
            </a:pPr>
            <a:r>
              <a:rPr b="1" lang="en-US" sz="2000" u="sng">
                <a:solidFill>
                  <a:schemeClr val="lt1"/>
                </a:solidFill>
              </a:rPr>
              <a:t>Price Regulation</a:t>
            </a:r>
            <a:endParaRPr sz="2000">
              <a:solidFill>
                <a:schemeClr val="lt1"/>
              </a:solidFill>
            </a:endParaRPr>
          </a:p>
          <a:p>
            <a:pPr indent="-177800" lvl="2" marL="1143000" rtl="0" algn="l">
              <a:spcBef>
                <a:spcPts val="1800"/>
              </a:spcBef>
              <a:spcAft>
                <a:spcPts val="0"/>
              </a:spcAft>
              <a:buClr>
                <a:schemeClr val="lt1"/>
              </a:buClr>
              <a:buSzPts val="2000"/>
              <a:buChar char="•"/>
            </a:pPr>
            <a:r>
              <a:rPr lang="en-US" sz="2000">
                <a:solidFill>
                  <a:schemeClr val="lt1"/>
                </a:solidFill>
              </a:rPr>
              <a:t>Price ceiling</a:t>
            </a:r>
            <a:endParaRPr sz="2000">
              <a:solidFill>
                <a:schemeClr val="lt1"/>
              </a:solidFill>
            </a:endParaRPr>
          </a:p>
          <a:p>
            <a:pPr indent="-177800" lvl="2" marL="1143000" rtl="0" algn="l">
              <a:spcBef>
                <a:spcPts val="1800"/>
              </a:spcBef>
              <a:spcAft>
                <a:spcPts val="0"/>
              </a:spcAft>
              <a:buClr>
                <a:schemeClr val="lt1"/>
              </a:buClr>
              <a:buSzPts val="2000"/>
              <a:buChar char="•"/>
            </a:pPr>
            <a:r>
              <a:rPr lang="en-US" sz="2000">
                <a:solidFill>
                  <a:schemeClr val="lt1"/>
                </a:solidFill>
              </a:rPr>
              <a:t>Socially optimal price/fair return price</a:t>
            </a:r>
            <a:endParaRPr sz="2000">
              <a:solidFill>
                <a:schemeClr val="lt1"/>
              </a:solidFill>
            </a:endParaRPr>
          </a:p>
          <a:p>
            <a:pPr indent="-165100" lvl="0" marL="342900" rtl="0" algn="l">
              <a:spcBef>
                <a:spcPts val="1800"/>
              </a:spcBef>
              <a:spcAft>
                <a:spcPts val="0"/>
              </a:spcAft>
              <a:buClr>
                <a:schemeClr val="dk1"/>
              </a:buClr>
              <a:buSzPts val="2800"/>
              <a:buNone/>
            </a:pPr>
            <a:r>
              <a:t/>
            </a:r>
            <a:endParaRPr sz="2000"/>
          </a:p>
        </p:txBody>
      </p:sp>
      <p:pic>
        <p:nvPicPr>
          <p:cNvPr descr="https://lh6.googleusercontent.com/x4c94P38I94o4mqE3W1WUwJOXgo76MoxyY7T6Bz29hRKACuYENpA-usIT-5X8v__NLhpYfypvwYt15D4C9_r8TlW3dzPKfRNdzSWxwCf5yiSCaf4qTR24zmb4YRAfRb8iUfOvJMS150" id="376" name="Google Shape;376;p66"/>
          <p:cNvPicPr preferRelativeResize="0"/>
          <p:nvPr/>
        </p:nvPicPr>
        <p:blipFill rotWithShape="1">
          <a:blip r:embed="rId3">
            <a:alphaModFix/>
          </a:blip>
          <a:srcRect b="0" l="0" r="0" t="0"/>
          <a:stretch/>
        </p:blipFill>
        <p:spPr>
          <a:xfrm>
            <a:off x="5907645" y="2377440"/>
            <a:ext cx="4514697" cy="449868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67"/>
          <p:cNvSpPr txBox="1"/>
          <p:nvPr>
            <p:ph type="ctrTitle"/>
          </p:nvPr>
        </p:nvSpPr>
        <p:spPr>
          <a:xfrm>
            <a:off x="0" y="1779800"/>
            <a:ext cx="77640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5000">
                <a:solidFill>
                  <a:schemeClr val="lt1"/>
                </a:solidFill>
              </a:rPr>
              <a:t>Google: A Monopoly? </a:t>
            </a:r>
            <a:endParaRPr sz="5000">
              <a:solidFill>
                <a:schemeClr val="lt1"/>
              </a:solidFill>
            </a:endParaRPr>
          </a:p>
        </p:txBody>
      </p:sp>
      <p:sp>
        <p:nvSpPr>
          <p:cNvPr id="383" name="Google Shape;383;p67"/>
          <p:cNvSpPr txBox="1"/>
          <p:nvPr>
            <p:ph idx="1" type="subTitle"/>
          </p:nvPr>
        </p:nvSpPr>
        <p:spPr>
          <a:xfrm>
            <a:off x="507750" y="2996875"/>
            <a:ext cx="6748500" cy="3630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400">
                <a:solidFill>
                  <a:schemeClr val="lt1"/>
                </a:solidFill>
              </a:rPr>
              <a:t>Instructions: </a:t>
            </a:r>
            <a:endParaRPr sz="2400">
              <a:solidFill>
                <a:schemeClr val="lt1"/>
              </a:solidFill>
            </a:endParaRPr>
          </a:p>
          <a:p>
            <a:pPr indent="-381000" lvl="0" marL="457200" rtl="0" algn="l">
              <a:spcBef>
                <a:spcPts val="1800"/>
              </a:spcBef>
              <a:spcAft>
                <a:spcPts val="0"/>
              </a:spcAft>
              <a:buClr>
                <a:schemeClr val="lt1"/>
              </a:buClr>
              <a:buSzPts val="2400"/>
              <a:buAutoNum type="arabicPeriod"/>
            </a:pPr>
            <a:r>
              <a:rPr lang="en-US" sz="2400">
                <a:solidFill>
                  <a:schemeClr val="lt1"/>
                </a:solidFill>
              </a:rPr>
              <a:t>Read the article </a:t>
            </a:r>
            <a:r>
              <a:rPr b="1" lang="en-US" sz="2400" u="sng">
                <a:solidFill>
                  <a:schemeClr val="accent4"/>
                </a:solidFill>
                <a:hlinkClick r:id="rId3">
                  <a:extLst>
                    <a:ext uri="{A12FA001-AC4F-418D-AE19-62706E023703}">
                      <ahyp:hlinkClr val="tx"/>
                    </a:ext>
                  </a:extLst>
                </a:hlinkClick>
              </a:rPr>
              <a:t>Justice Department Sues Google for Monopolizing Digital Advertising Technologies</a:t>
            </a:r>
            <a:endParaRPr sz="2400">
              <a:solidFill>
                <a:schemeClr val="accent4"/>
              </a:solidFill>
            </a:endParaRPr>
          </a:p>
          <a:p>
            <a:pPr indent="-381000" lvl="0" marL="457200" rtl="0" algn="l">
              <a:spcBef>
                <a:spcPts val="0"/>
              </a:spcBef>
              <a:spcAft>
                <a:spcPts val="0"/>
              </a:spcAft>
              <a:buClr>
                <a:schemeClr val="lt1"/>
              </a:buClr>
              <a:buSzPts val="2400"/>
              <a:buFont typeface="Calibri"/>
              <a:buAutoNum type="arabicPeriod"/>
            </a:pPr>
            <a:r>
              <a:rPr lang="en-US" sz="2400">
                <a:solidFill>
                  <a:schemeClr val="lt1"/>
                </a:solidFill>
              </a:rPr>
              <a:t>Share key takeaways with your breakout group, beginning with the person wearing the brightest color shirt.</a:t>
            </a:r>
            <a:endParaRPr sz="2400">
              <a:solidFill>
                <a:schemeClr val="lt1"/>
              </a:solidFill>
            </a:endParaRPr>
          </a:p>
          <a:p>
            <a:pPr indent="-381000" lvl="0" marL="457200" rtl="0" algn="l">
              <a:spcBef>
                <a:spcPts val="0"/>
              </a:spcBef>
              <a:spcAft>
                <a:spcPts val="0"/>
              </a:spcAft>
              <a:buClr>
                <a:schemeClr val="lt1"/>
              </a:buClr>
              <a:buSzPts val="2400"/>
              <a:buFont typeface="Calibri"/>
              <a:buAutoNum type="arabicPeriod"/>
            </a:pPr>
            <a:r>
              <a:rPr lang="en-US" sz="2400">
                <a:solidFill>
                  <a:schemeClr val="lt1"/>
                </a:solidFill>
              </a:rPr>
              <a:t>Person with LIGHTEST color shirt- share out for group on the PearDeck discussion. </a:t>
            </a:r>
            <a:endParaRPr sz="24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8"/>
          <p:cNvSpPr txBox="1"/>
          <p:nvPr>
            <p:ph type="title"/>
          </p:nvPr>
        </p:nvSpPr>
        <p:spPr>
          <a:xfrm>
            <a:off x="609600" y="1909250"/>
            <a:ext cx="69315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sz="4500">
                <a:solidFill>
                  <a:schemeClr val="lt1"/>
                </a:solidFill>
              </a:rPr>
              <a:t>Additional Resources for Monopoly</a:t>
            </a:r>
            <a:endParaRPr sz="4500">
              <a:solidFill>
                <a:schemeClr val="lt1"/>
              </a:solidFill>
            </a:endParaRPr>
          </a:p>
        </p:txBody>
      </p:sp>
      <p:sp>
        <p:nvSpPr>
          <p:cNvPr id="389" name="Google Shape;389;p68"/>
          <p:cNvSpPr txBox="1"/>
          <p:nvPr>
            <p:ph idx="1" type="body"/>
          </p:nvPr>
        </p:nvSpPr>
        <p:spPr>
          <a:xfrm>
            <a:off x="609600" y="2940725"/>
            <a:ext cx="7196400" cy="3779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800"/>
              <a:buChar char="•"/>
            </a:pPr>
            <a:r>
              <a:rPr lang="en-US" u="sng">
                <a:solidFill>
                  <a:schemeClr val="lt1"/>
                </a:solidFill>
                <a:hlinkClick r:id="rId3">
                  <a:extLst>
                    <a:ext uri="{A12FA001-AC4F-418D-AE19-62706E023703}">
                      <ahyp:hlinkClr val="tx"/>
                    </a:ext>
                  </a:extLst>
                </a:hlinkClick>
              </a:rPr>
              <a:t>Market Structure Simulation</a:t>
            </a:r>
            <a:r>
              <a:rPr lang="en-US">
                <a:solidFill>
                  <a:schemeClr val="lt1"/>
                </a:solidFill>
              </a:rPr>
              <a:t> </a:t>
            </a:r>
            <a:r>
              <a:rPr lang="en-US" u="sng">
                <a:solidFill>
                  <a:schemeClr val="lt1"/>
                </a:solidFill>
                <a:hlinkClick r:id="rId4">
                  <a:extLst>
                    <a:ext uri="{A12FA001-AC4F-418D-AE19-62706E023703}">
                      <ahyp:hlinkClr val="tx"/>
                    </a:ext>
                  </a:extLst>
                </a:hlinkClick>
              </a:rPr>
              <a:t>–</a:t>
            </a:r>
            <a:r>
              <a:rPr lang="en-US">
                <a:solidFill>
                  <a:schemeClr val="lt1"/>
                </a:solidFill>
              </a:rPr>
              <a:t> Mr. Clifford</a:t>
            </a:r>
            <a:endParaRPr u="sng">
              <a:solidFill>
                <a:schemeClr val="lt1"/>
              </a:solidFill>
              <a:hlinkClick r:id="rId5">
                <a:extLst>
                  <a:ext uri="{A12FA001-AC4F-418D-AE19-62706E023703}">
                    <ahyp:hlinkClr val="tx"/>
                  </a:ext>
                </a:extLst>
              </a:hlinkClick>
            </a:endParaRPr>
          </a:p>
          <a:p>
            <a:pPr indent="-342900" lvl="0" marL="342900" rtl="0" algn="l">
              <a:spcBef>
                <a:spcPts val="1800"/>
              </a:spcBef>
              <a:spcAft>
                <a:spcPts val="0"/>
              </a:spcAft>
              <a:buClr>
                <a:schemeClr val="lt1"/>
              </a:buClr>
              <a:buSzPts val="2800"/>
              <a:buChar char="•"/>
            </a:pPr>
            <a:r>
              <a:rPr lang="en-US" u="sng">
                <a:solidFill>
                  <a:schemeClr val="lt1"/>
                </a:solidFill>
                <a:hlinkClick r:id="rId6">
                  <a:extLst>
                    <a:ext uri="{A12FA001-AC4F-418D-AE19-62706E023703}">
                      <ahyp:hlinkClr val="tx"/>
                    </a:ext>
                  </a:extLst>
                </a:hlinkClick>
              </a:rPr>
              <a:t>Monopoly Overview </a:t>
            </a:r>
            <a:r>
              <a:rPr lang="en-US" u="sng">
                <a:solidFill>
                  <a:schemeClr val="lt1"/>
                </a:solidFill>
                <a:hlinkClick r:id="rId7">
                  <a:extLst>
                    <a:ext uri="{A12FA001-AC4F-418D-AE19-62706E023703}">
                      <ahyp:hlinkClr val="tx"/>
                    </a:ext>
                  </a:extLst>
                </a:hlinkClick>
              </a:rPr>
              <a:t>–</a:t>
            </a:r>
            <a:r>
              <a:rPr lang="en-US">
                <a:solidFill>
                  <a:schemeClr val="lt1"/>
                </a:solidFill>
              </a:rPr>
              <a:t> MR University</a:t>
            </a:r>
            <a:endParaRPr u="sng">
              <a:solidFill>
                <a:schemeClr val="lt1"/>
              </a:solidFill>
              <a:hlinkClick r:id="rId8">
                <a:extLst>
                  <a:ext uri="{A12FA001-AC4F-418D-AE19-62706E023703}">
                    <ahyp:hlinkClr val="tx"/>
                  </a:ext>
                </a:extLst>
              </a:hlinkClick>
            </a:endParaRPr>
          </a:p>
          <a:p>
            <a:pPr indent="-342900" lvl="0" marL="342900" rtl="0" algn="l">
              <a:spcBef>
                <a:spcPts val="1800"/>
              </a:spcBef>
              <a:spcAft>
                <a:spcPts val="0"/>
              </a:spcAft>
              <a:buClr>
                <a:schemeClr val="lt1"/>
              </a:buClr>
              <a:buSzPts val="2800"/>
              <a:buChar char="•"/>
            </a:pPr>
            <a:r>
              <a:rPr lang="en-US" u="sng">
                <a:solidFill>
                  <a:schemeClr val="lt1"/>
                </a:solidFill>
                <a:hlinkClick r:id="rId9">
                  <a:extLst>
                    <a:ext uri="{A12FA001-AC4F-418D-AE19-62706E023703}">
                      <ahyp:hlinkClr val="tx"/>
                    </a:ext>
                  </a:extLst>
                </a:hlinkClick>
              </a:rPr>
              <a:t>Price Discrimination </a:t>
            </a:r>
            <a:r>
              <a:rPr lang="en-US">
                <a:solidFill>
                  <a:schemeClr val="lt1"/>
                </a:solidFill>
              </a:rPr>
              <a:t>– MR University </a:t>
            </a:r>
            <a:endParaRPr>
              <a:solidFill>
                <a:schemeClr val="lt1"/>
              </a:solidFill>
            </a:endParaRPr>
          </a:p>
          <a:p>
            <a:pPr indent="-342900" lvl="0" marL="342900" rtl="0" algn="l">
              <a:spcBef>
                <a:spcPts val="1800"/>
              </a:spcBef>
              <a:spcAft>
                <a:spcPts val="0"/>
              </a:spcAft>
              <a:buClr>
                <a:schemeClr val="lt1"/>
              </a:buClr>
              <a:buSzPts val="2800"/>
              <a:buChar char="•"/>
            </a:pPr>
            <a:r>
              <a:rPr lang="en-US" u="sng">
                <a:solidFill>
                  <a:schemeClr val="lt1"/>
                </a:solidFill>
                <a:hlinkClick r:id="rId10">
                  <a:extLst>
                    <a:ext uri="{A12FA001-AC4F-418D-AE19-62706E023703}">
                      <ahyp:hlinkClr val="tx"/>
                    </a:ext>
                  </a:extLst>
                </a:hlinkClick>
              </a:rPr>
              <a:t>Monopoly and Imperfect Competition </a:t>
            </a:r>
            <a:r>
              <a:rPr lang="en-US">
                <a:solidFill>
                  <a:schemeClr val="lt1"/>
                </a:solidFill>
              </a:rPr>
              <a:t>– Crash Course</a:t>
            </a:r>
            <a:endParaRPr>
              <a:solidFill>
                <a:schemeClr val="lt1"/>
              </a:solidFill>
            </a:endParaRPr>
          </a:p>
          <a:p>
            <a:pPr indent="0" lvl="0" marL="0" rtl="0" algn="l">
              <a:spcBef>
                <a:spcPts val="1800"/>
              </a:spcBef>
              <a:spcAft>
                <a:spcPts val="0"/>
              </a:spcAft>
              <a:buNone/>
            </a:pPr>
            <a:r>
              <a:t/>
            </a:r>
            <a:endParaRPr>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9"/>
          <p:cNvSpPr txBox="1"/>
          <p:nvPr>
            <p:ph type="title"/>
          </p:nvPr>
        </p:nvSpPr>
        <p:spPr>
          <a:xfrm>
            <a:off x="2244175" y="1678400"/>
            <a:ext cx="57012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solidFill>
                  <a:schemeClr val="lt1"/>
                </a:solidFill>
              </a:rPr>
              <a:t>Monopolistic</a:t>
            </a:r>
            <a:br>
              <a:rPr lang="en-US">
                <a:solidFill>
                  <a:schemeClr val="lt1"/>
                </a:solidFill>
              </a:rPr>
            </a:br>
            <a:r>
              <a:rPr lang="en-US">
                <a:solidFill>
                  <a:schemeClr val="lt1"/>
                </a:solidFill>
              </a:rPr>
              <a:t>Competition</a:t>
            </a:r>
            <a:endParaRPr>
              <a:solidFill>
                <a:schemeClr val="lt1"/>
              </a:solidFill>
            </a:endParaRPr>
          </a:p>
        </p:txBody>
      </p:sp>
      <p:pic>
        <p:nvPicPr>
          <p:cNvPr descr="Fast Food Restaurant Security QSR Restaurant Crime Prevention" id="395" name="Google Shape;395;p69"/>
          <p:cNvPicPr preferRelativeResize="0"/>
          <p:nvPr/>
        </p:nvPicPr>
        <p:blipFill rotWithShape="1">
          <a:blip r:embed="rId3">
            <a:alphaModFix/>
          </a:blip>
          <a:srcRect b="0" l="0" r="0" t="0"/>
          <a:stretch/>
        </p:blipFill>
        <p:spPr>
          <a:xfrm>
            <a:off x="0" y="2914600"/>
            <a:ext cx="12191999" cy="3497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BB49"/>
        </a:solidFill>
      </p:bgPr>
    </p:bg>
    <p:spTree>
      <p:nvGrpSpPr>
        <p:cNvPr id="399" name="Shape 399"/>
        <p:cNvGrpSpPr/>
        <p:nvPr/>
      </p:nvGrpSpPr>
      <p:grpSpPr>
        <a:xfrm>
          <a:off x="0" y="0"/>
          <a:ext cx="0" cy="0"/>
          <a:chOff x="0" y="0"/>
          <a:chExt cx="0" cy="0"/>
        </a:xfrm>
      </p:grpSpPr>
      <p:sp>
        <p:nvSpPr>
          <p:cNvPr id="400" name="Google Shape;400;p70"/>
          <p:cNvSpPr/>
          <p:nvPr/>
        </p:nvSpPr>
        <p:spPr>
          <a:xfrm>
            <a:off x="293400" y="340033"/>
            <a:ext cx="11605200" cy="5967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1" name="Google Shape;401;p70"/>
          <p:cNvPicPr preferRelativeResize="0"/>
          <p:nvPr/>
        </p:nvPicPr>
        <p:blipFill rotWithShape="1">
          <a:blip r:embed="rId3">
            <a:alphaModFix/>
          </a:blip>
          <a:srcRect b="0" l="0" r="0" t="0"/>
          <a:stretch/>
        </p:blipFill>
        <p:spPr>
          <a:xfrm>
            <a:off x="8697334" y="1899563"/>
            <a:ext cx="2621000" cy="3718825"/>
          </a:xfrm>
          <a:prstGeom prst="rect">
            <a:avLst/>
          </a:prstGeom>
          <a:noFill/>
          <a:ln>
            <a:noFill/>
          </a:ln>
        </p:spPr>
      </p:pic>
      <p:sp>
        <p:nvSpPr>
          <p:cNvPr id="402" name="Google Shape;402;p70"/>
          <p:cNvSpPr txBox="1"/>
          <p:nvPr/>
        </p:nvSpPr>
        <p:spPr>
          <a:xfrm>
            <a:off x="694600" y="884433"/>
            <a:ext cx="10802700" cy="619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US" sz="3600">
                <a:solidFill>
                  <a:srgbClr val="0A3534"/>
                </a:solidFill>
                <a:latin typeface="Proxima Nova Semibold"/>
                <a:ea typeface="Proxima Nova Semibold"/>
                <a:cs typeface="Proxima Nova Semibold"/>
                <a:sym typeface="Proxima Nova Semibold"/>
              </a:rPr>
              <a:t>Drawing!</a:t>
            </a:r>
            <a:endParaRPr sz="3600">
              <a:solidFill>
                <a:srgbClr val="0A3534"/>
              </a:solidFill>
              <a:latin typeface="Proxima Nova Semibold"/>
              <a:ea typeface="Proxima Nova Semibold"/>
              <a:cs typeface="Proxima Nova Semibold"/>
              <a:sym typeface="Proxima Nova Semibold"/>
            </a:endParaRPr>
          </a:p>
          <a:p>
            <a:pPr indent="0" lvl="0" marL="0" rtl="0" algn="l">
              <a:lnSpc>
                <a:spcPct val="100000"/>
              </a:lnSpc>
              <a:spcBef>
                <a:spcPts val="0"/>
              </a:spcBef>
              <a:spcAft>
                <a:spcPts val="0"/>
              </a:spcAft>
              <a:buNone/>
            </a:pPr>
            <a:r>
              <a:rPr lang="en-US" sz="1800">
                <a:solidFill>
                  <a:srgbClr val="0A3534"/>
                </a:solidFill>
                <a:latin typeface="Proxima Nova"/>
                <a:ea typeface="Proxima Nova"/>
                <a:cs typeface="Proxima Nova"/>
                <a:sym typeface="Proxima Nova"/>
              </a:rPr>
              <a:t>What’s your favorite monopolistically competitive firm? Draw its logo! </a:t>
            </a:r>
            <a:endParaRPr sz="1800">
              <a:solidFill>
                <a:srgbClr val="0A3534"/>
              </a:solidFill>
              <a:latin typeface="Proxima Nova"/>
              <a:ea typeface="Proxima Nova"/>
              <a:cs typeface="Proxima Nova"/>
              <a:sym typeface="Proxima Nova"/>
            </a:endParaRPr>
          </a:p>
        </p:txBody>
      </p:sp>
      <p:pic>
        <p:nvPicPr>
          <p:cNvPr id="403" name="Google Shape;403;p70">
            <a:hlinkClick r:id="rId4"/>
          </p:cNvPr>
          <p:cNvPicPr preferRelativeResize="0"/>
          <p:nvPr/>
        </p:nvPicPr>
        <p:blipFill>
          <a:blip r:embed="rId5">
            <a:alphaModFix/>
          </a:blip>
          <a:stretch>
            <a:fillRect/>
          </a:stretch>
        </p:blipFill>
        <p:spPr>
          <a:xfrm>
            <a:off x="0" y="5905500"/>
            <a:ext cx="12192000" cy="952500"/>
          </a:xfrm>
          <a:prstGeom prst="rect">
            <a:avLst/>
          </a:prstGeom>
          <a:noFill/>
          <a:ln>
            <a:noFill/>
          </a:ln>
        </p:spPr>
      </p:pic>
      <p:sp>
        <p:nvSpPr>
          <p:cNvPr id="404" name="Google Shape;404;p70">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descr="https://lh5.googleusercontent.com/9e65mCeoIEuq0EivgBuu1r98IEAwJy0I7X8HnUM75rWztIjA3nB46pKc15p96JG1fa6nvSWfUpylhH8ZZelttjO8e6CyhqtZu4luHnsPoGfdKv3Ouz4BwdlUtmavK7yZ_1zTBSJ1B8FlBJJt_w" id="409" name="Google Shape;409;p71"/>
          <p:cNvPicPr preferRelativeResize="0"/>
          <p:nvPr/>
        </p:nvPicPr>
        <p:blipFill rotWithShape="1">
          <a:blip r:embed="rId3">
            <a:alphaModFix/>
          </a:blip>
          <a:srcRect b="0" l="0" r="0" t="0"/>
          <a:stretch/>
        </p:blipFill>
        <p:spPr>
          <a:xfrm>
            <a:off x="1230223" y="1600201"/>
            <a:ext cx="9098599" cy="4879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72"/>
          <p:cNvSpPr txBox="1"/>
          <p:nvPr>
            <p:ph type="title"/>
          </p:nvPr>
        </p:nvSpPr>
        <p:spPr>
          <a:xfrm>
            <a:off x="59100" y="2238050"/>
            <a:ext cx="6318000" cy="13146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sz="5000">
                <a:solidFill>
                  <a:schemeClr val="accent4"/>
                </a:solidFill>
              </a:rPr>
              <a:t>Activities to Introduce Oligopoly</a:t>
            </a:r>
            <a:endParaRPr sz="5000">
              <a:solidFill>
                <a:schemeClr val="accent4"/>
              </a:solidFill>
            </a:endParaRPr>
          </a:p>
        </p:txBody>
      </p:sp>
      <p:sp>
        <p:nvSpPr>
          <p:cNvPr id="415" name="Google Shape;415;p72"/>
          <p:cNvSpPr txBox="1"/>
          <p:nvPr>
            <p:ph idx="1" type="body"/>
          </p:nvPr>
        </p:nvSpPr>
        <p:spPr>
          <a:xfrm>
            <a:off x="609600" y="3610200"/>
            <a:ext cx="5217000" cy="30207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800"/>
              <a:buChar char="•"/>
            </a:pPr>
            <a:r>
              <a:rPr lang="en-US">
                <a:solidFill>
                  <a:schemeClr val="lt1"/>
                </a:solidFill>
              </a:rPr>
              <a:t>Play Tic-Tac-Toe with a partner</a:t>
            </a:r>
            <a:endParaRPr>
              <a:solidFill>
                <a:schemeClr val="lt1"/>
              </a:solidFill>
            </a:endParaRPr>
          </a:p>
          <a:p>
            <a:pPr indent="-342900" lvl="0" marL="342900" rtl="0" algn="l">
              <a:spcBef>
                <a:spcPts val="1800"/>
              </a:spcBef>
              <a:spcAft>
                <a:spcPts val="0"/>
              </a:spcAft>
              <a:buClr>
                <a:schemeClr val="lt1"/>
              </a:buClr>
              <a:buSzPts val="2800"/>
              <a:buChar char="•"/>
            </a:pPr>
            <a:r>
              <a:rPr lang="en-US">
                <a:solidFill>
                  <a:schemeClr val="lt1"/>
                </a:solidFill>
              </a:rPr>
              <a:t>Play Connect 4 </a:t>
            </a:r>
            <a:endParaRPr>
              <a:solidFill>
                <a:schemeClr val="lt1"/>
              </a:solidFill>
            </a:endParaRPr>
          </a:p>
          <a:p>
            <a:pPr indent="-165100" lvl="0" marL="342900" rtl="0" algn="l">
              <a:spcBef>
                <a:spcPts val="1800"/>
              </a:spcBef>
              <a:spcAft>
                <a:spcPts val="0"/>
              </a:spcAft>
              <a:buClr>
                <a:schemeClr val="dk1"/>
              </a:buClr>
              <a:buSzPts val="2800"/>
              <a:buNone/>
            </a:pPr>
            <a:r>
              <a:t/>
            </a:r>
            <a:endParaRPr/>
          </a:p>
        </p:txBody>
      </p:sp>
      <p:pic>
        <p:nvPicPr>
          <p:cNvPr descr="IMPOSSIBLE TIC-TAC-TOE - Play Impossible Tic-Tac-Toe on Poki" id="416" name="Google Shape;416;p72"/>
          <p:cNvPicPr preferRelativeResize="0"/>
          <p:nvPr/>
        </p:nvPicPr>
        <p:blipFill rotWithShape="1">
          <a:blip r:embed="rId3">
            <a:alphaModFix/>
          </a:blip>
          <a:srcRect b="0" l="0" r="0" t="0"/>
          <a:stretch/>
        </p:blipFill>
        <p:spPr>
          <a:xfrm>
            <a:off x="8903850" y="2536900"/>
            <a:ext cx="2940476" cy="2940476"/>
          </a:xfrm>
          <a:prstGeom prst="rect">
            <a:avLst/>
          </a:prstGeom>
          <a:noFill/>
          <a:ln>
            <a:noFill/>
          </a:ln>
        </p:spPr>
      </p:pic>
      <p:pic>
        <p:nvPicPr>
          <p:cNvPr descr="Connect 4 Game : Target" id="417" name="Google Shape;417;p72"/>
          <p:cNvPicPr preferRelativeResize="0"/>
          <p:nvPr/>
        </p:nvPicPr>
        <p:blipFill rotWithShape="1">
          <a:blip r:embed="rId4">
            <a:alphaModFix/>
          </a:blip>
          <a:srcRect b="0" l="0" r="0" t="0"/>
          <a:stretch/>
        </p:blipFill>
        <p:spPr>
          <a:xfrm>
            <a:off x="5826600" y="3695900"/>
            <a:ext cx="3077250" cy="3077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73"/>
          <p:cNvSpPr txBox="1"/>
          <p:nvPr>
            <p:ph type="title"/>
          </p:nvPr>
        </p:nvSpPr>
        <p:spPr>
          <a:xfrm>
            <a:off x="609600" y="1069848"/>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None/>
            </a:pPr>
            <a:r>
              <a:rPr lang="en-US">
                <a:solidFill>
                  <a:schemeClr val="accent4"/>
                </a:solidFill>
              </a:rPr>
              <a:t>Oligopoly </a:t>
            </a:r>
            <a:endParaRPr>
              <a:solidFill>
                <a:schemeClr val="accent4"/>
              </a:solidFill>
            </a:endParaRPr>
          </a:p>
        </p:txBody>
      </p:sp>
      <p:pic>
        <p:nvPicPr>
          <p:cNvPr descr="Cellphone Companies Going Extinct by Year 2020? | Gephardt Daily" id="423" name="Google Shape;423;p73"/>
          <p:cNvPicPr preferRelativeResize="0"/>
          <p:nvPr/>
        </p:nvPicPr>
        <p:blipFill rotWithShape="1">
          <a:blip r:embed="rId3">
            <a:alphaModFix/>
          </a:blip>
          <a:srcRect b="0" l="0" r="0" t="0"/>
          <a:stretch/>
        </p:blipFill>
        <p:spPr>
          <a:xfrm>
            <a:off x="973147" y="2627026"/>
            <a:ext cx="10245707" cy="3333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7"/>
          <p:cNvSpPr txBox="1"/>
          <p:nvPr>
            <p:ph idx="4294967295" type="sldNum"/>
          </p:nvPr>
        </p:nvSpPr>
        <p:spPr>
          <a:xfrm>
            <a:off x="11692804" y="6435612"/>
            <a:ext cx="174773" cy="2438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34" name="Google Shape;234;p47"/>
          <p:cNvSpPr txBox="1"/>
          <p:nvPr/>
        </p:nvSpPr>
        <p:spPr>
          <a:xfrm>
            <a:off x="737615" y="629231"/>
            <a:ext cx="10424161" cy="764541"/>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400"/>
              <a:buFont typeface="Inter"/>
              <a:buNone/>
            </a:pPr>
            <a:r>
              <a:rPr b="0" i="0" lang="en-US" sz="4400" u="none" cap="none" strike="noStrike">
                <a:solidFill>
                  <a:srgbClr val="414A58"/>
                </a:solidFill>
                <a:latin typeface="Inter"/>
                <a:ea typeface="Inter"/>
                <a:cs typeface="Inter"/>
                <a:sym typeface="Inter"/>
              </a:rPr>
              <a:t>Agenda</a:t>
            </a:r>
            <a:endParaRPr/>
          </a:p>
        </p:txBody>
      </p:sp>
      <p:sp>
        <p:nvSpPr>
          <p:cNvPr id="235" name="Google Shape;235;p47"/>
          <p:cNvSpPr txBox="1"/>
          <p:nvPr/>
        </p:nvSpPr>
        <p:spPr>
          <a:xfrm>
            <a:off x="643819" y="1532626"/>
            <a:ext cx="8302200" cy="5017800"/>
          </a:xfrm>
          <a:prstGeom prst="rect">
            <a:avLst/>
          </a:prstGeom>
          <a:noFill/>
          <a:ln>
            <a:noFill/>
          </a:ln>
        </p:spPr>
        <p:txBody>
          <a:bodyPr anchorCtr="0" anchor="t" bIns="45700" lIns="45700" spcFirstLastPara="1" rIns="45700" wrap="square" tIns="45700">
            <a:spAutoFit/>
          </a:bodyPr>
          <a:lstStyle/>
          <a:p>
            <a:pPr indent="-374650" lvl="0" marL="285750" marR="0" rtl="0" algn="l">
              <a:lnSpc>
                <a:spcPct val="100000"/>
              </a:lnSpc>
              <a:spcBef>
                <a:spcPts val="0"/>
              </a:spcBef>
              <a:spcAft>
                <a:spcPts val="0"/>
              </a:spcAft>
              <a:buClr>
                <a:srgbClr val="000000"/>
              </a:buClr>
              <a:buSzPts val="3200"/>
              <a:buFont typeface="Arial"/>
              <a:buChar char="•"/>
            </a:pPr>
            <a:r>
              <a:rPr lang="en-US" sz="3200">
                <a:latin typeface="Calibri"/>
                <a:ea typeface="Calibri"/>
                <a:cs typeface="Calibri"/>
                <a:sym typeface="Calibri"/>
              </a:rPr>
              <a:t>Capitalism and its Institutions</a:t>
            </a:r>
            <a:endParaRPr sz="3200">
              <a:latin typeface="Calibri"/>
              <a:ea typeface="Calibri"/>
              <a:cs typeface="Calibri"/>
              <a:sym typeface="Calibri"/>
            </a:endParaRPr>
          </a:p>
          <a:p>
            <a:pPr indent="-431800" lvl="1" marL="914400" marR="0" rtl="0" algn="l">
              <a:lnSpc>
                <a:spcPct val="100000"/>
              </a:lnSpc>
              <a:spcBef>
                <a:spcPts val="0"/>
              </a:spcBef>
              <a:spcAft>
                <a:spcPts val="0"/>
              </a:spcAft>
              <a:buSzPts val="3200"/>
              <a:buFont typeface="Calibri"/>
              <a:buChar char="○"/>
            </a:pPr>
            <a:r>
              <a:rPr lang="en-US" sz="3200">
                <a:latin typeface="Calibri"/>
                <a:ea typeface="Calibri"/>
                <a:cs typeface="Calibri"/>
                <a:sym typeface="Calibri"/>
              </a:rPr>
              <a:t>Activity - Break Out Rooms</a:t>
            </a:r>
            <a:endParaRPr sz="3200">
              <a:latin typeface="Calibri"/>
              <a:ea typeface="Calibri"/>
              <a:cs typeface="Calibri"/>
              <a:sym typeface="Calibri"/>
            </a:endParaRPr>
          </a:p>
          <a:p>
            <a:pPr indent="-374650" lvl="0" marL="285750" marR="0" rtl="0" algn="l">
              <a:lnSpc>
                <a:spcPct val="100000"/>
              </a:lnSpc>
              <a:spcBef>
                <a:spcPts val="0"/>
              </a:spcBef>
              <a:spcAft>
                <a:spcPts val="0"/>
              </a:spcAft>
              <a:buSzPts val="3200"/>
              <a:buFont typeface="Calibri"/>
              <a:buChar char="•"/>
            </a:pPr>
            <a:r>
              <a:rPr lang="en-US" sz="3200">
                <a:latin typeface="Calibri"/>
                <a:ea typeface="Calibri"/>
                <a:cs typeface="Calibri"/>
                <a:sym typeface="Calibri"/>
              </a:rPr>
              <a:t>Break </a:t>
            </a:r>
            <a:endParaRPr sz="3200">
              <a:latin typeface="Calibri"/>
              <a:ea typeface="Calibri"/>
              <a:cs typeface="Calibri"/>
              <a:sym typeface="Calibri"/>
            </a:endParaRPr>
          </a:p>
          <a:p>
            <a:pPr indent="-374650" lvl="0" marL="285750" marR="0" rtl="0" algn="l">
              <a:lnSpc>
                <a:spcPct val="100000"/>
              </a:lnSpc>
              <a:spcBef>
                <a:spcPts val="0"/>
              </a:spcBef>
              <a:spcAft>
                <a:spcPts val="0"/>
              </a:spcAft>
              <a:buSzPts val="3200"/>
              <a:buFont typeface="Calibri"/>
              <a:buChar char="•"/>
            </a:pPr>
            <a:r>
              <a:rPr lang="en-US" sz="3200">
                <a:latin typeface="Calibri"/>
                <a:ea typeface="Calibri"/>
                <a:cs typeface="Calibri"/>
                <a:sym typeface="Calibri"/>
              </a:rPr>
              <a:t>Market Structures </a:t>
            </a:r>
            <a:endParaRPr sz="3200">
              <a:latin typeface="Calibri"/>
              <a:ea typeface="Calibri"/>
              <a:cs typeface="Calibri"/>
              <a:sym typeface="Calibri"/>
            </a:endParaRPr>
          </a:p>
          <a:p>
            <a:pPr indent="-431800" lvl="1" marL="914400" marR="0" rtl="0" algn="l">
              <a:lnSpc>
                <a:spcPct val="100000"/>
              </a:lnSpc>
              <a:spcBef>
                <a:spcPts val="0"/>
              </a:spcBef>
              <a:spcAft>
                <a:spcPts val="0"/>
              </a:spcAft>
              <a:buSzPts val="3200"/>
              <a:buFont typeface="Calibri"/>
              <a:buChar char="○"/>
            </a:pPr>
            <a:r>
              <a:rPr lang="en-US" sz="3200">
                <a:latin typeface="Calibri"/>
                <a:ea typeface="Calibri"/>
                <a:cs typeface="Calibri"/>
                <a:sym typeface="Calibri"/>
              </a:rPr>
              <a:t>Activity 1 - Google Monopoly? </a:t>
            </a:r>
            <a:endParaRPr sz="3200">
              <a:latin typeface="Calibri"/>
              <a:ea typeface="Calibri"/>
              <a:cs typeface="Calibri"/>
              <a:sym typeface="Calibri"/>
            </a:endParaRPr>
          </a:p>
          <a:p>
            <a:pPr indent="-431800" lvl="1" marL="914400" marR="0" rtl="0" algn="l">
              <a:lnSpc>
                <a:spcPct val="100000"/>
              </a:lnSpc>
              <a:spcBef>
                <a:spcPts val="0"/>
              </a:spcBef>
              <a:spcAft>
                <a:spcPts val="0"/>
              </a:spcAft>
              <a:buSzPts val="3200"/>
              <a:buFont typeface="Calibri"/>
              <a:buChar char="○"/>
            </a:pPr>
            <a:r>
              <a:rPr lang="en-US" sz="3200">
                <a:latin typeface="Calibri"/>
                <a:ea typeface="Calibri"/>
                <a:cs typeface="Calibri"/>
                <a:sym typeface="Calibri"/>
              </a:rPr>
              <a:t>Activity</a:t>
            </a:r>
            <a:r>
              <a:rPr lang="en-US" sz="3200">
                <a:latin typeface="Calibri"/>
                <a:ea typeface="Calibri"/>
                <a:cs typeface="Calibri"/>
                <a:sym typeface="Calibri"/>
              </a:rPr>
              <a:t> 2 - Cartels and Competition </a:t>
            </a:r>
            <a:endParaRPr sz="3200">
              <a:latin typeface="Calibri"/>
              <a:ea typeface="Calibri"/>
              <a:cs typeface="Calibri"/>
              <a:sym typeface="Calibri"/>
            </a:endParaRPr>
          </a:p>
          <a:p>
            <a:pPr indent="-431800" lvl="0" marL="457200" marR="0" rtl="0" algn="l">
              <a:lnSpc>
                <a:spcPct val="100000"/>
              </a:lnSpc>
              <a:spcBef>
                <a:spcPts val="0"/>
              </a:spcBef>
              <a:spcAft>
                <a:spcPts val="0"/>
              </a:spcAft>
              <a:buSzPts val="3200"/>
              <a:buFont typeface="Calibri"/>
              <a:buChar char="•"/>
            </a:pPr>
            <a:r>
              <a:rPr lang="en-US" sz="3200">
                <a:latin typeface="Calibri"/>
                <a:ea typeface="Calibri"/>
                <a:cs typeface="Calibri"/>
                <a:sym typeface="Calibri"/>
              </a:rPr>
              <a:t>Break </a:t>
            </a:r>
            <a:endParaRPr sz="3200">
              <a:latin typeface="Calibri"/>
              <a:ea typeface="Calibri"/>
              <a:cs typeface="Calibri"/>
              <a:sym typeface="Calibri"/>
            </a:endParaRPr>
          </a:p>
          <a:p>
            <a:pPr indent="-431800" lvl="0" marL="457200" marR="0" rtl="0" algn="l">
              <a:lnSpc>
                <a:spcPct val="100000"/>
              </a:lnSpc>
              <a:spcBef>
                <a:spcPts val="0"/>
              </a:spcBef>
              <a:spcAft>
                <a:spcPts val="0"/>
              </a:spcAft>
              <a:buSzPts val="3200"/>
              <a:buFont typeface="Calibri"/>
              <a:buChar char="•"/>
            </a:pPr>
            <a:r>
              <a:rPr lang="en-US" sz="3200">
                <a:latin typeface="Calibri"/>
                <a:ea typeface="Calibri"/>
                <a:cs typeface="Calibri"/>
                <a:sym typeface="Calibri"/>
              </a:rPr>
              <a:t>Comparative Advantage</a:t>
            </a:r>
            <a:endParaRPr sz="3200">
              <a:latin typeface="Calibri"/>
              <a:ea typeface="Calibri"/>
              <a:cs typeface="Calibri"/>
              <a:sym typeface="Calibri"/>
            </a:endParaRPr>
          </a:p>
          <a:p>
            <a:pPr indent="-431800" lvl="1" marL="914400" marR="0" rtl="0" algn="l">
              <a:lnSpc>
                <a:spcPct val="100000"/>
              </a:lnSpc>
              <a:spcBef>
                <a:spcPts val="0"/>
              </a:spcBef>
              <a:spcAft>
                <a:spcPts val="0"/>
              </a:spcAft>
              <a:buSzPts val="3200"/>
              <a:buFont typeface="Calibri"/>
              <a:buChar char="○"/>
            </a:pPr>
            <a:r>
              <a:rPr lang="en-US" sz="3200">
                <a:latin typeface="Calibri"/>
                <a:ea typeface="Calibri"/>
                <a:cs typeface="Calibri"/>
                <a:sym typeface="Calibri"/>
              </a:rPr>
              <a:t>Activity / Simulation </a:t>
            </a:r>
            <a:endParaRPr sz="3200">
              <a:latin typeface="Calibri"/>
              <a:ea typeface="Calibri"/>
              <a:cs typeface="Calibri"/>
              <a:sym typeface="Calibri"/>
            </a:endParaRPr>
          </a:p>
          <a:p>
            <a:pPr indent="-431800" lvl="0" marL="457200" marR="0" rtl="0" algn="l">
              <a:lnSpc>
                <a:spcPct val="100000"/>
              </a:lnSpc>
              <a:spcBef>
                <a:spcPts val="0"/>
              </a:spcBef>
              <a:spcAft>
                <a:spcPts val="0"/>
              </a:spcAft>
              <a:buSzPts val="3200"/>
              <a:buFont typeface="Calibri"/>
              <a:buChar char="•"/>
            </a:pPr>
            <a:r>
              <a:rPr lang="en-US" sz="3200">
                <a:latin typeface="Calibri"/>
                <a:ea typeface="Calibri"/>
                <a:cs typeface="Calibri"/>
                <a:sym typeface="Calibri"/>
              </a:rPr>
              <a:t>Wrap Up </a:t>
            </a:r>
            <a:endParaRPr sz="32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74"/>
          <p:cNvSpPr/>
          <p:nvPr/>
        </p:nvSpPr>
        <p:spPr>
          <a:xfrm>
            <a:off x="223025" y="-1512925"/>
            <a:ext cx="11235000" cy="9884100"/>
          </a:xfrm>
          <a:prstGeom prst="ellipse">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 name="Google Shape;429;p74"/>
          <p:cNvSpPr txBox="1"/>
          <p:nvPr>
            <p:ph type="ctrTitle"/>
          </p:nvPr>
        </p:nvSpPr>
        <p:spPr>
          <a:xfrm>
            <a:off x="4086233" y="2708233"/>
            <a:ext cx="5902500" cy="1960800"/>
          </a:xfrm>
          <a:prstGeom prst="rect">
            <a:avLst/>
          </a:prstGeom>
        </p:spPr>
        <p:txBody>
          <a:bodyPr anchorCtr="0" anchor="b" bIns="45700" lIns="45700" spcFirstLastPara="1" rIns="45700" wrap="square" tIns="45700">
            <a:noAutofit/>
          </a:bodyPr>
          <a:lstStyle/>
          <a:p>
            <a:pPr indent="0" lvl="0" marL="0" rtl="0" algn="r">
              <a:spcBef>
                <a:spcPts val="0"/>
              </a:spcBef>
              <a:spcAft>
                <a:spcPts val="0"/>
              </a:spcAft>
              <a:buNone/>
            </a:pPr>
            <a:r>
              <a:rPr lang="en-US"/>
              <a:t>Cartels &amp; Competition</a:t>
            </a:r>
            <a:endParaRPr/>
          </a:p>
        </p:txBody>
      </p:sp>
      <p:sp>
        <p:nvSpPr>
          <p:cNvPr id="430" name="Google Shape;430;p74"/>
          <p:cNvSpPr txBox="1"/>
          <p:nvPr>
            <p:ph idx="1" type="subTitle"/>
          </p:nvPr>
        </p:nvSpPr>
        <p:spPr>
          <a:xfrm>
            <a:off x="2303350" y="4596525"/>
            <a:ext cx="7584900" cy="1803000"/>
          </a:xfrm>
          <a:prstGeom prst="rect">
            <a:avLst/>
          </a:prstGeom>
        </p:spPr>
        <p:txBody>
          <a:bodyPr anchorCtr="0" anchor="t" bIns="45700" lIns="45700" spcFirstLastPara="1" rIns="45700" wrap="square" tIns="45700">
            <a:noAutofit/>
          </a:bodyPr>
          <a:lstStyle/>
          <a:p>
            <a:pPr indent="0" lvl="0" marL="0" rtl="0" algn="r">
              <a:spcBef>
                <a:spcPts val="1000"/>
              </a:spcBef>
              <a:spcAft>
                <a:spcPts val="0"/>
              </a:spcAft>
              <a:buNone/>
            </a:pPr>
            <a:r>
              <a:rPr lang="en-US" sz="3200"/>
              <a:t>Economics for Leaders  </a:t>
            </a:r>
            <a:endParaRPr sz="3200"/>
          </a:p>
          <a:p>
            <a:pPr indent="0" lvl="0" marL="0" rtl="0" algn="r">
              <a:spcBef>
                <a:spcPts val="1000"/>
              </a:spcBef>
              <a:spcAft>
                <a:spcPts val="0"/>
              </a:spcAft>
              <a:buNone/>
            </a:pPr>
            <a:r>
              <a:rPr lang="en-US" sz="3200"/>
              <a:t>Activity 3</a:t>
            </a:r>
            <a:endParaRPr sz="3200"/>
          </a:p>
          <a:p>
            <a:pPr indent="0" lvl="0" marL="0" rtl="0" algn="l">
              <a:spcBef>
                <a:spcPts val="1000"/>
              </a:spcBef>
              <a:spcAft>
                <a:spcPts val="0"/>
              </a:spcAft>
              <a:buNone/>
            </a:pPr>
            <a:r>
              <a:t/>
            </a:r>
            <a:endParaRPr sz="2100"/>
          </a:p>
          <a:p>
            <a:pPr indent="0" lvl="0" marL="0" rtl="0" algn="r">
              <a:spcBef>
                <a:spcPts val="1000"/>
              </a:spcBef>
              <a:spcAft>
                <a:spcPts val="0"/>
              </a:spcAft>
              <a:buNone/>
            </a:pPr>
            <a:r>
              <a:rPr lang="en-US" sz="1700"/>
              <a:t>Lesson Available Online at </a:t>
            </a:r>
            <a:r>
              <a:rPr lang="en-US" sz="1700" u="sng">
                <a:solidFill>
                  <a:schemeClr val="hlink"/>
                </a:solidFill>
                <a:hlinkClick r:id="rId3"/>
              </a:rPr>
              <a:t>www.fte.org</a:t>
            </a:r>
            <a:r>
              <a:rPr lang="en-US" sz="2800"/>
              <a:t> </a:t>
            </a:r>
            <a:endParaRPr sz="2800"/>
          </a:p>
          <a:p>
            <a:pPr indent="0" lvl="0" marL="0" rtl="0" algn="r">
              <a:spcBef>
                <a:spcPts val="1000"/>
              </a:spcBef>
              <a:spcAft>
                <a:spcPts val="0"/>
              </a:spcAft>
              <a:buNone/>
            </a:pPr>
            <a:r>
              <a:rPr lang="en-US" sz="1000" u="sng">
                <a:solidFill>
                  <a:srgbClr val="FFFFFF"/>
                </a:solidFill>
                <a:hlinkClick r:id="rId4">
                  <a:extLst>
                    <a:ext uri="{A12FA001-AC4F-418D-AE19-62706E023703}">
                      <ahyp:hlinkClr val="tx"/>
                    </a:ext>
                  </a:extLst>
                </a:hlinkClick>
              </a:rPr>
              <a:t>https://www.fte.org/teachers/teacher-resources/lesson-plans/efllessons/cartels-and-competition/</a:t>
            </a:r>
            <a:endParaRPr sz="1000">
              <a:solidFill>
                <a:srgbClr val="FFFFFF"/>
              </a:solidFill>
            </a:endParaRPr>
          </a:p>
          <a:p>
            <a:pPr indent="0" lvl="0" marL="0" rtl="0" algn="r">
              <a:spcBef>
                <a:spcPts val="1000"/>
              </a:spcBef>
              <a:spcAft>
                <a:spcPts val="0"/>
              </a:spcAft>
              <a:buNone/>
            </a:pPr>
            <a:r>
              <a:t/>
            </a:r>
            <a:endParaRPr sz="1400">
              <a:solidFill>
                <a:srgbClr val="FFFFFF"/>
              </a:solidFill>
            </a:endParaRPr>
          </a:p>
        </p:txBody>
      </p:sp>
      <p:sp>
        <p:nvSpPr>
          <p:cNvPr id="431" name="Google Shape;431;p74"/>
          <p:cNvSpPr txBox="1"/>
          <p:nvPr>
            <p:ph idx="2" type="title"/>
          </p:nvPr>
        </p:nvSpPr>
        <p:spPr>
          <a:xfrm>
            <a:off x="7000733" y="477733"/>
            <a:ext cx="2987700" cy="1350300"/>
          </a:xfrm>
          <a:prstGeom prst="rect">
            <a:avLst/>
          </a:prstGeom>
        </p:spPr>
        <p:txBody>
          <a:bodyPr anchorCtr="0" anchor="ctr" bIns="45700" lIns="45700" spcFirstLastPara="1" rIns="45700" wrap="square" tIns="45700">
            <a:noAutofit/>
          </a:bodyPr>
          <a:lstStyle/>
          <a:p>
            <a:pPr indent="0" lvl="0" marL="0" rtl="0" algn="r">
              <a:spcBef>
                <a:spcPts val="0"/>
              </a:spcBef>
              <a:spcAft>
                <a:spcPts val="0"/>
              </a:spcAft>
              <a:buNone/>
            </a:pPr>
            <a:r>
              <a:rPr lang="en-US">
                <a:solidFill>
                  <a:schemeClr val="lt1"/>
                </a:solidFill>
              </a:rPr>
              <a:t>03</a:t>
            </a:r>
            <a:endParaRPr>
              <a:solidFill>
                <a:schemeClr val="lt1"/>
              </a:solidFill>
            </a:endParaRPr>
          </a:p>
        </p:txBody>
      </p:sp>
      <p:grpSp>
        <p:nvGrpSpPr>
          <p:cNvPr id="432" name="Google Shape;432;p74"/>
          <p:cNvGrpSpPr/>
          <p:nvPr/>
        </p:nvGrpSpPr>
        <p:grpSpPr>
          <a:xfrm>
            <a:off x="3984604" y="905347"/>
            <a:ext cx="1605274" cy="1802870"/>
            <a:chOff x="2650597" y="3381777"/>
            <a:chExt cx="341511" cy="324994"/>
          </a:xfrm>
        </p:grpSpPr>
        <p:sp>
          <p:nvSpPr>
            <p:cNvPr id="433" name="Google Shape;433;p74"/>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 name="Google Shape;434;p74"/>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5" name="Google Shape;435;p74"/>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6" name="Google Shape;436;p74"/>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7" name="Google Shape;437;p74"/>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 name="Google Shape;438;p74"/>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 name="Google Shape;439;p74"/>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 name="Google Shape;440;p74"/>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 name="Google Shape;441;p74"/>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 name="Google Shape;442;p74"/>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3" name="Google Shape;443;p74"/>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4" name="Google Shape;444;p74"/>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 name="Google Shape;445;p74"/>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 name="Google Shape;446;p74"/>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 name="Google Shape;447;p74"/>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 name="Google Shape;448;p74"/>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9" name="Google Shape;449;p74"/>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 name="Google Shape;450;p74"/>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 name="Google Shape;451;p74"/>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 name="Google Shape;452;p74"/>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3" name="Google Shape;453;p74"/>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 name="Google Shape;454;p74"/>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 name="Google Shape;455;p74"/>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 name="Google Shape;456;p74"/>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 name="Google Shape;457;p74"/>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8" name="Google Shape;458;p74"/>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 name="Google Shape;459;p74"/>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 name="Google Shape;460;p74"/>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 name="Google Shape;461;p74"/>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 name="Google Shape;462;p74"/>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3" name="Google Shape;463;p74"/>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4" name="Google Shape;464;p74"/>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 name="Google Shape;465;p74"/>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 name="Google Shape;466;p74"/>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 name="Google Shape;467;p74"/>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68" name="Google Shape;468;p74"/>
          <p:cNvGrpSpPr/>
          <p:nvPr/>
        </p:nvGrpSpPr>
        <p:grpSpPr>
          <a:xfrm>
            <a:off x="1397026" y="1408402"/>
            <a:ext cx="2138783" cy="2533424"/>
            <a:chOff x="2650597" y="3381777"/>
            <a:chExt cx="341511" cy="324994"/>
          </a:xfrm>
        </p:grpSpPr>
        <p:sp>
          <p:nvSpPr>
            <p:cNvPr id="469" name="Google Shape;469;p74"/>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 name="Google Shape;470;p74"/>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1" name="Google Shape;471;p74"/>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2" name="Google Shape;472;p74"/>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3" name="Google Shape;473;p74"/>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 name="Google Shape;474;p74"/>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 name="Google Shape;475;p74"/>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 name="Google Shape;476;p74"/>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 name="Google Shape;477;p74"/>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 name="Google Shape;478;p74"/>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 name="Google Shape;479;p74"/>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 name="Google Shape;480;p74"/>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1" name="Google Shape;481;p74"/>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2" name="Google Shape;482;p74"/>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 name="Google Shape;483;p74"/>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 name="Google Shape;484;p74"/>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 name="Google Shape;485;p74"/>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 name="Google Shape;486;p74"/>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 name="Google Shape;487;p74"/>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 name="Google Shape;488;p74"/>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 name="Google Shape;489;p74"/>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0" name="Google Shape;490;p74"/>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1" name="Google Shape;491;p74"/>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 name="Google Shape;492;p74"/>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3" name="Google Shape;493;p74"/>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4" name="Google Shape;494;p74"/>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 name="Google Shape;495;p74"/>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 name="Google Shape;496;p74"/>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7" name="Google Shape;497;p74"/>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 name="Google Shape;498;p74"/>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9" name="Google Shape;499;p74"/>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0" name="Google Shape;500;p74"/>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 name="Google Shape;501;p74"/>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2" name="Google Shape;502;p74"/>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3" name="Google Shape;503;p74"/>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04" name="Google Shape;504;p74"/>
          <p:cNvGrpSpPr/>
          <p:nvPr/>
        </p:nvGrpSpPr>
        <p:grpSpPr>
          <a:xfrm>
            <a:off x="2169559" y="2914095"/>
            <a:ext cx="3121106" cy="2964073"/>
            <a:chOff x="2650597" y="3381777"/>
            <a:chExt cx="341511" cy="324994"/>
          </a:xfrm>
        </p:grpSpPr>
        <p:sp>
          <p:nvSpPr>
            <p:cNvPr id="505" name="Google Shape;505;p74"/>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6" name="Google Shape;506;p74"/>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7" name="Google Shape;507;p74"/>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8" name="Google Shape;508;p74"/>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9" name="Google Shape;509;p74"/>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0" name="Google Shape;510;p74"/>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1" name="Google Shape;511;p74"/>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2" name="Google Shape;512;p74"/>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3" name="Google Shape;513;p74"/>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4" name="Google Shape;514;p74"/>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5" name="Google Shape;515;p74"/>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6" name="Google Shape;516;p74"/>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7" name="Google Shape;517;p74"/>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8" name="Google Shape;518;p74"/>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9" name="Google Shape;519;p74"/>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0" name="Google Shape;520;p74"/>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1" name="Google Shape;521;p74"/>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2" name="Google Shape;522;p74"/>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3" name="Google Shape;523;p74"/>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4" name="Google Shape;524;p74"/>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5" name="Google Shape;525;p74"/>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6" name="Google Shape;526;p74"/>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7" name="Google Shape;527;p74"/>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8" name="Google Shape;528;p74"/>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9" name="Google Shape;529;p74"/>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0" name="Google Shape;530;p74"/>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1" name="Google Shape;531;p74"/>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2" name="Google Shape;532;p74"/>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3" name="Google Shape;533;p74"/>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4" name="Google Shape;534;p74"/>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5" name="Google Shape;535;p74"/>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6" name="Google Shape;536;p74"/>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7" name="Google Shape;537;p74"/>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8" name="Google Shape;538;p74"/>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9" name="Google Shape;539;p74"/>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grpSp>
        <p:nvGrpSpPr>
          <p:cNvPr id="544" name="Google Shape;544;p75"/>
          <p:cNvGrpSpPr/>
          <p:nvPr/>
        </p:nvGrpSpPr>
        <p:grpSpPr>
          <a:xfrm>
            <a:off x="765575" y="301959"/>
            <a:ext cx="4226190" cy="4003100"/>
            <a:chOff x="745650" y="1254251"/>
            <a:chExt cx="3169722" cy="3002400"/>
          </a:xfrm>
        </p:grpSpPr>
        <p:sp>
          <p:nvSpPr>
            <p:cNvPr id="545" name="Google Shape;545;p75"/>
            <p:cNvSpPr/>
            <p:nvPr/>
          </p:nvSpPr>
          <p:spPr>
            <a:xfrm>
              <a:off x="745650" y="1254251"/>
              <a:ext cx="3002400" cy="3002400"/>
            </a:xfrm>
            <a:prstGeom prst="ellipse">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highlight>
                  <a:schemeClr val="accent6"/>
                </a:highlight>
              </a:endParaRPr>
            </a:p>
          </p:txBody>
        </p:sp>
        <p:sp>
          <p:nvSpPr>
            <p:cNvPr id="546" name="Google Shape;546;p75"/>
            <p:cNvSpPr/>
            <p:nvPr/>
          </p:nvSpPr>
          <p:spPr>
            <a:xfrm flipH="1" rot="10800000">
              <a:off x="3447072" y="2150875"/>
              <a:ext cx="468300" cy="370200"/>
            </a:xfrm>
            <a:prstGeom prst="rtTriangle">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highlight>
                  <a:schemeClr val="accent6"/>
                </a:highlight>
              </a:endParaRPr>
            </a:p>
          </p:txBody>
        </p:sp>
      </p:grpSp>
      <p:sp>
        <p:nvSpPr>
          <p:cNvPr id="547" name="Google Shape;547;p75"/>
          <p:cNvSpPr txBox="1"/>
          <p:nvPr>
            <p:ph idx="4" type="title"/>
          </p:nvPr>
        </p:nvSpPr>
        <p:spPr>
          <a:xfrm>
            <a:off x="4144339" y="230275"/>
            <a:ext cx="3903300" cy="763500"/>
          </a:xfrm>
          <a:prstGeom prst="rect">
            <a:avLst/>
          </a:prstGeom>
        </p:spPr>
        <p:txBody>
          <a:bodyPr anchorCtr="0" anchor="t" bIns="45700" lIns="45700" spcFirstLastPara="1" rIns="45700" wrap="square" tIns="45700">
            <a:noAutofit/>
          </a:bodyPr>
          <a:lstStyle/>
          <a:p>
            <a:pPr indent="0" lvl="0" marL="0" rtl="0" algn="ctr">
              <a:spcBef>
                <a:spcPts val="0"/>
              </a:spcBef>
              <a:spcAft>
                <a:spcPts val="0"/>
              </a:spcAft>
              <a:buNone/>
            </a:pPr>
            <a:r>
              <a:rPr lang="en-US" sz="3600">
                <a:solidFill>
                  <a:schemeClr val="accent4"/>
                </a:solidFill>
              </a:rPr>
              <a:t>Meet Your Team</a:t>
            </a:r>
            <a:endParaRPr sz="3600">
              <a:solidFill>
                <a:schemeClr val="accent4"/>
              </a:solidFill>
            </a:endParaRPr>
          </a:p>
          <a:p>
            <a:pPr indent="0" lvl="0" marL="0" rtl="0" algn="ctr">
              <a:spcBef>
                <a:spcPts val="0"/>
              </a:spcBef>
              <a:spcAft>
                <a:spcPts val="0"/>
              </a:spcAft>
              <a:buNone/>
            </a:pPr>
            <a:r>
              <a:rPr lang="en-US" sz="3600">
                <a:solidFill>
                  <a:schemeClr val="accent4"/>
                </a:solidFill>
              </a:rPr>
              <a:t>4 minutes</a:t>
            </a:r>
            <a:endParaRPr sz="3600">
              <a:solidFill>
                <a:schemeClr val="accent4"/>
              </a:solidFill>
            </a:endParaRPr>
          </a:p>
        </p:txBody>
      </p:sp>
      <p:grpSp>
        <p:nvGrpSpPr>
          <p:cNvPr id="548" name="Google Shape;548;p75"/>
          <p:cNvGrpSpPr/>
          <p:nvPr/>
        </p:nvGrpSpPr>
        <p:grpSpPr>
          <a:xfrm flipH="1">
            <a:off x="4808942" y="1308867"/>
            <a:ext cx="1449245" cy="3802937"/>
            <a:chOff x="1308675" y="311600"/>
            <a:chExt cx="486275" cy="1276025"/>
          </a:xfrm>
        </p:grpSpPr>
        <p:sp>
          <p:nvSpPr>
            <p:cNvPr id="549" name="Google Shape;549;p75"/>
            <p:cNvSpPr/>
            <p:nvPr/>
          </p:nvSpPr>
          <p:spPr>
            <a:xfrm>
              <a:off x="1308675" y="1340975"/>
              <a:ext cx="427475" cy="246650"/>
            </a:xfrm>
            <a:custGeom>
              <a:rect b="b" l="l" r="r" t="t"/>
              <a:pathLst>
                <a:path extrusionOk="0" h="9866" w="17099">
                  <a:moveTo>
                    <a:pt x="8550" y="0"/>
                  </a:moveTo>
                  <a:cubicBezTo>
                    <a:pt x="6282" y="0"/>
                    <a:pt x="4108" y="520"/>
                    <a:pt x="2505" y="1445"/>
                  </a:cubicBezTo>
                  <a:cubicBezTo>
                    <a:pt x="901" y="2370"/>
                    <a:pt x="1" y="3625"/>
                    <a:pt x="1" y="4934"/>
                  </a:cubicBezTo>
                  <a:cubicBezTo>
                    <a:pt x="1" y="6241"/>
                    <a:pt x="901" y="7496"/>
                    <a:pt x="2505" y="8421"/>
                  </a:cubicBezTo>
                  <a:cubicBezTo>
                    <a:pt x="4108" y="9346"/>
                    <a:pt x="6282" y="9866"/>
                    <a:pt x="8550" y="9866"/>
                  </a:cubicBezTo>
                  <a:cubicBezTo>
                    <a:pt x="10817" y="9866"/>
                    <a:pt x="12992" y="9346"/>
                    <a:pt x="14595" y="8421"/>
                  </a:cubicBezTo>
                  <a:cubicBezTo>
                    <a:pt x="16198" y="7496"/>
                    <a:pt x="17098" y="6241"/>
                    <a:pt x="17098" y="4934"/>
                  </a:cubicBezTo>
                  <a:cubicBezTo>
                    <a:pt x="17098" y="3625"/>
                    <a:pt x="16198" y="2370"/>
                    <a:pt x="14595" y="1445"/>
                  </a:cubicBezTo>
                  <a:cubicBezTo>
                    <a:pt x="12992" y="520"/>
                    <a:pt x="10817" y="0"/>
                    <a:pt x="8550" y="0"/>
                  </a:cubicBezTo>
                  <a:close/>
                </a:path>
              </a:pathLst>
            </a:custGeom>
            <a:solidFill>
              <a:srgbClr val="EAEC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0" name="Google Shape;550;p75"/>
            <p:cNvSpPr/>
            <p:nvPr/>
          </p:nvSpPr>
          <p:spPr>
            <a:xfrm>
              <a:off x="1420075" y="311600"/>
              <a:ext cx="95325" cy="226425"/>
            </a:xfrm>
            <a:custGeom>
              <a:rect b="b" l="l" r="r" t="t"/>
              <a:pathLst>
                <a:path extrusionOk="0" h="9057" w="3813">
                  <a:moveTo>
                    <a:pt x="2272" y="0"/>
                  </a:moveTo>
                  <a:cubicBezTo>
                    <a:pt x="2199" y="0"/>
                    <a:pt x="2121" y="4"/>
                    <a:pt x="2039" y="14"/>
                  </a:cubicBezTo>
                  <a:cubicBezTo>
                    <a:pt x="785" y="160"/>
                    <a:pt x="54" y="1067"/>
                    <a:pt x="109" y="3457"/>
                  </a:cubicBezTo>
                  <a:cubicBezTo>
                    <a:pt x="162" y="5848"/>
                    <a:pt x="235" y="7320"/>
                    <a:pt x="106" y="7822"/>
                  </a:cubicBezTo>
                  <a:cubicBezTo>
                    <a:pt x="0" y="8231"/>
                    <a:pt x="933" y="9057"/>
                    <a:pt x="1935" y="9057"/>
                  </a:cubicBezTo>
                  <a:cubicBezTo>
                    <a:pt x="2159" y="9057"/>
                    <a:pt x="2387" y="9015"/>
                    <a:pt x="2608" y="8918"/>
                  </a:cubicBezTo>
                  <a:cubicBezTo>
                    <a:pt x="3813" y="8390"/>
                    <a:pt x="3267" y="350"/>
                    <a:pt x="3267" y="350"/>
                  </a:cubicBezTo>
                  <a:cubicBezTo>
                    <a:pt x="3267" y="350"/>
                    <a:pt x="2939" y="0"/>
                    <a:pt x="2272"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1" name="Google Shape;551;p75"/>
            <p:cNvSpPr/>
            <p:nvPr/>
          </p:nvSpPr>
          <p:spPr>
            <a:xfrm>
              <a:off x="1470300" y="315575"/>
              <a:ext cx="34550" cy="22125"/>
            </a:xfrm>
            <a:custGeom>
              <a:rect b="b" l="l" r="r" t="t"/>
              <a:pathLst>
                <a:path extrusionOk="0" h="885" w="1382">
                  <a:moveTo>
                    <a:pt x="1060" y="0"/>
                  </a:moveTo>
                  <a:cubicBezTo>
                    <a:pt x="965" y="0"/>
                    <a:pt x="848" y="16"/>
                    <a:pt x="710" y="60"/>
                  </a:cubicBezTo>
                  <a:cubicBezTo>
                    <a:pt x="155" y="240"/>
                    <a:pt x="1" y="885"/>
                    <a:pt x="1" y="885"/>
                  </a:cubicBezTo>
                  <a:cubicBezTo>
                    <a:pt x="513" y="287"/>
                    <a:pt x="1382" y="80"/>
                    <a:pt x="1382" y="80"/>
                  </a:cubicBezTo>
                  <a:cubicBezTo>
                    <a:pt x="1382" y="80"/>
                    <a:pt x="1276" y="0"/>
                    <a:pt x="1060" y="0"/>
                  </a:cubicBezTo>
                  <a:close/>
                </a:path>
              </a:pathLst>
            </a:custGeom>
            <a:solidFill>
              <a:srgbClr val="E9437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2" name="Google Shape;552;p75"/>
            <p:cNvSpPr/>
            <p:nvPr/>
          </p:nvSpPr>
          <p:spPr>
            <a:xfrm>
              <a:off x="1555350" y="497375"/>
              <a:ext cx="239600" cy="426950"/>
            </a:xfrm>
            <a:custGeom>
              <a:rect b="b" l="l" r="r" t="t"/>
              <a:pathLst>
                <a:path extrusionOk="0" h="17078" w="9584">
                  <a:moveTo>
                    <a:pt x="717" y="0"/>
                  </a:moveTo>
                  <a:cubicBezTo>
                    <a:pt x="307" y="0"/>
                    <a:pt x="35" y="383"/>
                    <a:pt x="20" y="1488"/>
                  </a:cubicBezTo>
                  <a:cubicBezTo>
                    <a:pt x="0" y="2943"/>
                    <a:pt x="117" y="5628"/>
                    <a:pt x="597" y="7552"/>
                  </a:cubicBezTo>
                  <a:cubicBezTo>
                    <a:pt x="830" y="8484"/>
                    <a:pt x="1259" y="9925"/>
                    <a:pt x="2331" y="11576"/>
                  </a:cubicBezTo>
                  <a:cubicBezTo>
                    <a:pt x="3079" y="12730"/>
                    <a:pt x="3830" y="13573"/>
                    <a:pt x="4818" y="14529"/>
                  </a:cubicBezTo>
                  <a:cubicBezTo>
                    <a:pt x="5087" y="14790"/>
                    <a:pt x="5223" y="15051"/>
                    <a:pt x="5678" y="15608"/>
                  </a:cubicBezTo>
                  <a:cubicBezTo>
                    <a:pt x="6131" y="16166"/>
                    <a:pt x="6791" y="16701"/>
                    <a:pt x="7356" y="16911"/>
                  </a:cubicBezTo>
                  <a:cubicBezTo>
                    <a:pt x="7679" y="17031"/>
                    <a:pt x="7895" y="17078"/>
                    <a:pt x="8038" y="17078"/>
                  </a:cubicBezTo>
                  <a:cubicBezTo>
                    <a:pt x="8144" y="17078"/>
                    <a:pt x="8209" y="17052"/>
                    <a:pt x="8249" y="17011"/>
                  </a:cubicBezTo>
                  <a:cubicBezTo>
                    <a:pt x="8365" y="16892"/>
                    <a:pt x="8295" y="16750"/>
                    <a:pt x="8049" y="16624"/>
                  </a:cubicBezTo>
                  <a:cubicBezTo>
                    <a:pt x="7804" y="16499"/>
                    <a:pt x="7373" y="16331"/>
                    <a:pt x="6952" y="15910"/>
                  </a:cubicBezTo>
                  <a:lnTo>
                    <a:pt x="6952" y="15910"/>
                  </a:lnTo>
                  <a:cubicBezTo>
                    <a:pt x="6952" y="15911"/>
                    <a:pt x="7477" y="16213"/>
                    <a:pt x="7808" y="16364"/>
                  </a:cubicBezTo>
                  <a:cubicBezTo>
                    <a:pt x="8139" y="16517"/>
                    <a:pt x="8482" y="16615"/>
                    <a:pt x="8732" y="16652"/>
                  </a:cubicBezTo>
                  <a:cubicBezTo>
                    <a:pt x="8752" y="16655"/>
                    <a:pt x="8772" y="16656"/>
                    <a:pt x="8791" y="16656"/>
                  </a:cubicBezTo>
                  <a:cubicBezTo>
                    <a:pt x="9081" y="16656"/>
                    <a:pt x="9345" y="16352"/>
                    <a:pt x="9116" y="16227"/>
                  </a:cubicBezTo>
                  <a:cubicBezTo>
                    <a:pt x="8870" y="16095"/>
                    <a:pt x="8644" y="16060"/>
                    <a:pt x="8157" y="15826"/>
                  </a:cubicBezTo>
                  <a:cubicBezTo>
                    <a:pt x="7714" y="15613"/>
                    <a:pt x="7433" y="15371"/>
                    <a:pt x="7433" y="15371"/>
                  </a:cubicBezTo>
                  <a:lnTo>
                    <a:pt x="7433" y="15371"/>
                  </a:lnTo>
                  <a:cubicBezTo>
                    <a:pt x="7433" y="15371"/>
                    <a:pt x="7974" y="15596"/>
                    <a:pt x="8463" y="15699"/>
                  </a:cubicBezTo>
                  <a:cubicBezTo>
                    <a:pt x="8662" y="15740"/>
                    <a:pt x="8817" y="15755"/>
                    <a:pt x="8940" y="15755"/>
                  </a:cubicBezTo>
                  <a:cubicBezTo>
                    <a:pt x="9119" y="15755"/>
                    <a:pt x="9232" y="15724"/>
                    <a:pt x="9318" y="15696"/>
                  </a:cubicBezTo>
                  <a:cubicBezTo>
                    <a:pt x="9462" y="15650"/>
                    <a:pt x="9583" y="15399"/>
                    <a:pt x="9257" y="15276"/>
                  </a:cubicBezTo>
                  <a:cubicBezTo>
                    <a:pt x="8963" y="15164"/>
                    <a:pt x="8545" y="15148"/>
                    <a:pt x="8018" y="14849"/>
                  </a:cubicBezTo>
                  <a:cubicBezTo>
                    <a:pt x="7636" y="14631"/>
                    <a:pt x="7395" y="14424"/>
                    <a:pt x="7478" y="14396"/>
                  </a:cubicBezTo>
                  <a:cubicBezTo>
                    <a:pt x="7486" y="14393"/>
                    <a:pt x="7495" y="14392"/>
                    <a:pt x="7505" y="14392"/>
                  </a:cubicBezTo>
                  <a:cubicBezTo>
                    <a:pt x="7604" y="14392"/>
                    <a:pt x="7813" y="14512"/>
                    <a:pt x="8161" y="14526"/>
                  </a:cubicBezTo>
                  <a:cubicBezTo>
                    <a:pt x="8174" y="14526"/>
                    <a:pt x="8188" y="14527"/>
                    <a:pt x="8201" y="14527"/>
                  </a:cubicBezTo>
                  <a:cubicBezTo>
                    <a:pt x="8554" y="14527"/>
                    <a:pt x="8894" y="14330"/>
                    <a:pt x="8887" y="14131"/>
                  </a:cubicBezTo>
                  <a:cubicBezTo>
                    <a:pt x="8880" y="13925"/>
                    <a:pt x="8805" y="14029"/>
                    <a:pt x="8431" y="13956"/>
                  </a:cubicBezTo>
                  <a:cubicBezTo>
                    <a:pt x="8057" y="13881"/>
                    <a:pt x="7760" y="13677"/>
                    <a:pt x="7225" y="13616"/>
                  </a:cubicBezTo>
                  <a:cubicBezTo>
                    <a:pt x="6753" y="13561"/>
                    <a:pt x="6448" y="13509"/>
                    <a:pt x="6038" y="13342"/>
                  </a:cubicBezTo>
                  <a:cubicBezTo>
                    <a:pt x="5630" y="13173"/>
                    <a:pt x="4704" y="12140"/>
                    <a:pt x="3992" y="11054"/>
                  </a:cubicBezTo>
                  <a:cubicBezTo>
                    <a:pt x="3154" y="9773"/>
                    <a:pt x="2559" y="7901"/>
                    <a:pt x="2413" y="7055"/>
                  </a:cubicBezTo>
                  <a:cubicBezTo>
                    <a:pt x="2097" y="5233"/>
                    <a:pt x="2049" y="2713"/>
                    <a:pt x="2092" y="1833"/>
                  </a:cubicBezTo>
                  <a:cubicBezTo>
                    <a:pt x="2145" y="778"/>
                    <a:pt x="1685" y="336"/>
                    <a:pt x="1142" y="104"/>
                  </a:cubicBezTo>
                  <a:cubicBezTo>
                    <a:pt x="989" y="38"/>
                    <a:pt x="846" y="0"/>
                    <a:pt x="717" y="0"/>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3" name="Google Shape;553;p75"/>
            <p:cNvSpPr/>
            <p:nvPr/>
          </p:nvSpPr>
          <p:spPr>
            <a:xfrm>
              <a:off x="1478600" y="1338100"/>
              <a:ext cx="133200" cy="111325"/>
            </a:xfrm>
            <a:custGeom>
              <a:rect b="b" l="l" r="r" t="t"/>
              <a:pathLst>
                <a:path extrusionOk="0" h="4453" w="5328">
                  <a:moveTo>
                    <a:pt x="514" y="0"/>
                  </a:moveTo>
                  <a:cubicBezTo>
                    <a:pt x="514" y="0"/>
                    <a:pt x="412" y="377"/>
                    <a:pt x="281" y="677"/>
                  </a:cubicBezTo>
                  <a:cubicBezTo>
                    <a:pt x="149" y="976"/>
                    <a:pt x="0" y="1484"/>
                    <a:pt x="18" y="1746"/>
                  </a:cubicBezTo>
                  <a:cubicBezTo>
                    <a:pt x="37" y="2009"/>
                    <a:pt x="581" y="2459"/>
                    <a:pt x="975" y="2572"/>
                  </a:cubicBezTo>
                  <a:cubicBezTo>
                    <a:pt x="1369" y="2685"/>
                    <a:pt x="1927" y="3205"/>
                    <a:pt x="2111" y="3529"/>
                  </a:cubicBezTo>
                  <a:cubicBezTo>
                    <a:pt x="2374" y="3992"/>
                    <a:pt x="3199" y="4429"/>
                    <a:pt x="3769" y="4448"/>
                  </a:cubicBezTo>
                  <a:cubicBezTo>
                    <a:pt x="3854" y="4451"/>
                    <a:pt x="3940" y="4453"/>
                    <a:pt x="4027" y="4453"/>
                  </a:cubicBezTo>
                  <a:cubicBezTo>
                    <a:pt x="4522" y="4453"/>
                    <a:pt x="5015" y="4399"/>
                    <a:pt x="5159" y="4223"/>
                  </a:cubicBezTo>
                  <a:cubicBezTo>
                    <a:pt x="5327" y="4016"/>
                    <a:pt x="5177" y="3735"/>
                    <a:pt x="4127" y="2722"/>
                  </a:cubicBezTo>
                  <a:cubicBezTo>
                    <a:pt x="3077" y="1709"/>
                    <a:pt x="2365" y="1084"/>
                    <a:pt x="2110" y="252"/>
                  </a:cubicBezTo>
                  <a:lnTo>
                    <a:pt x="514" y="0"/>
                  </a:lnTo>
                  <a:close/>
                </a:path>
              </a:pathLst>
            </a:custGeom>
            <a:solidFill>
              <a:srgbClr val="2D297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4" name="Google Shape;554;p75"/>
            <p:cNvSpPr/>
            <p:nvPr/>
          </p:nvSpPr>
          <p:spPr>
            <a:xfrm>
              <a:off x="1438550" y="1415825"/>
              <a:ext cx="63675" cy="140225"/>
            </a:xfrm>
            <a:custGeom>
              <a:rect b="b" l="l" r="r" t="t"/>
              <a:pathLst>
                <a:path extrusionOk="0" h="5609" w="2547">
                  <a:moveTo>
                    <a:pt x="469" y="1"/>
                  </a:moveTo>
                  <a:cubicBezTo>
                    <a:pt x="346" y="321"/>
                    <a:pt x="110" y="500"/>
                    <a:pt x="176" y="1342"/>
                  </a:cubicBezTo>
                  <a:cubicBezTo>
                    <a:pt x="241" y="2182"/>
                    <a:pt x="166" y="2517"/>
                    <a:pt x="84" y="3205"/>
                  </a:cubicBezTo>
                  <a:cubicBezTo>
                    <a:pt x="1" y="3892"/>
                    <a:pt x="351" y="4835"/>
                    <a:pt x="680" y="5273"/>
                  </a:cubicBezTo>
                  <a:cubicBezTo>
                    <a:pt x="834" y="5478"/>
                    <a:pt x="1112" y="5608"/>
                    <a:pt x="1394" y="5608"/>
                  </a:cubicBezTo>
                  <a:cubicBezTo>
                    <a:pt x="1715" y="5608"/>
                    <a:pt x="2041" y="5440"/>
                    <a:pt x="2193" y="5024"/>
                  </a:cubicBezTo>
                  <a:cubicBezTo>
                    <a:pt x="2478" y="4243"/>
                    <a:pt x="2546" y="3585"/>
                    <a:pt x="2346" y="2800"/>
                  </a:cubicBezTo>
                  <a:cubicBezTo>
                    <a:pt x="2145" y="2013"/>
                    <a:pt x="2412" y="1415"/>
                    <a:pt x="2280" y="888"/>
                  </a:cubicBezTo>
                  <a:cubicBezTo>
                    <a:pt x="2149" y="362"/>
                    <a:pt x="1962" y="1"/>
                    <a:pt x="1962" y="1"/>
                  </a:cubicBezTo>
                  <a:close/>
                </a:path>
              </a:pathLst>
            </a:custGeom>
            <a:solidFill>
              <a:srgbClr val="2D297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5" name="Google Shape;555;p75"/>
            <p:cNvSpPr/>
            <p:nvPr/>
          </p:nvSpPr>
          <p:spPr>
            <a:xfrm>
              <a:off x="1408925" y="822025"/>
              <a:ext cx="231125" cy="599250"/>
            </a:xfrm>
            <a:custGeom>
              <a:rect b="b" l="l" r="r" t="t"/>
              <a:pathLst>
                <a:path extrusionOk="0" h="23970" w="9245">
                  <a:moveTo>
                    <a:pt x="4917" y="4039"/>
                  </a:moveTo>
                  <a:lnTo>
                    <a:pt x="5155" y="4107"/>
                  </a:lnTo>
                  <a:lnTo>
                    <a:pt x="5711" y="10980"/>
                  </a:lnTo>
                  <a:cubicBezTo>
                    <a:pt x="5711" y="10980"/>
                    <a:pt x="4950" y="12196"/>
                    <a:pt x="4629" y="13437"/>
                  </a:cubicBezTo>
                  <a:cubicBezTo>
                    <a:pt x="4371" y="14439"/>
                    <a:pt x="3665" y="18519"/>
                    <a:pt x="3402" y="20055"/>
                  </a:cubicBezTo>
                  <a:lnTo>
                    <a:pt x="3402" y="20055"/>
                  </a:lnTo>
                  <a:cubicBezTo>
                    <a:pt x="3478" y="19078"/>
                    <a:pt x="3563" y="18104"/>
                    <a:pt x="3646" y="17409"/>
                  </a:cubicBezTo>
                  <a:cubicBezTo>
                    <a:pt x="3894" y="15312"/>
                    <a:pt x="3977" y="13782"/>
                    <a:pt x="4194" y="12556"/>
                  </a:cubicBezTo>
                  <a:cubicBezTo>
                    <a:pt x="4464" y="11029"/>
                    <a:pt x="4917" y="4039"/>
                    <a:pt x="4917" y="4039"/>
                  </a:cubicBezTo>
                  <a:close/>
                  <a:moveTo>
                    <a:pt x="8517" y="1"/>
                  </a:moveTo>
                  <a:lnTo>
                    <a:pt x="577" y="408"/>
                  </a:lnTo>
                  <a:cubicBezTo>
                    <a:pt x="0" y="2878"/>
                    <a:pt x="763" y="6790"/>
                    <a:pt x="885" y="8818"/>
                  </a:cubicBezTo>
                  <a:cubicBezTo>
                    <a:pt x="1008" y="10845"/>
                    <a:pt x="1189" y="13203"/>
                    <a:pt x="1189" y="13203"/>
                  </a:cubicBezTo>
                  <a:cubicBezTo>
                    <a:pt x="1189" y="13203"/>
                    <a:pt x="569" y="15342"/>
                    <a:pt x="600" y="16989"/>
                  </a:cubicBezTo>
                  <a:cubicBezTo>
                    <a:pt x="632" y="18740"/>
                    <a:pt x="1654" y="23753"/>
                    <a:pt x="1654" y="23753"/>
                  </a:cubicBezTo>
                  <a:cubicBezTo>
                    <a:pt x="1654" y="23753"/>
                    <a:pt x="1946" y="23969"/>
                    <a:pt x="2388" y="23969"/>
                  </a:cubicBezTo>
                  <a:cubicBezTo>
                    <a:pt x="2610" y="23969"/>
                    <a:pt x="2869" y="23915"/>
                    <a:pt x="3148" y="23753"/>
                  </a:cubicBezTo>
                  <a:cubicBezTo>
                    <a:pt x="3148" y="23753"/>
                    <a:pt x="3235" y="22305"/>
                    <a:pt x="3354" y="20695"/>
                  </a:cubicBezTo>
                  <a:lnTo>
                    <a:pt x="3354" y="20695"/>
                  </a:lnTo>
                  <a:cubicBezTo>
                    <a:pt x="3478" y="20812"/>
                    <a:pt x="3815" y="21084"/>
                    <a:pt x="4262" y="21084"/>
                  </a:cubicBezTo>
                  <a:cubicBezTo>
                    <a:pt x="4456" y="21084"/>
                    <a:pt x="4671" y="21033"/>
                    <a:pt x="4897" y="20895"/>
                  </a:cubicBezTo>
                  <a:cubicBezTo>
                    <a:pt x="4897" y="20895"/>
                    <a:pt x="8295" y="12829"/>
                    <a:pt x="8721" y="12092"/>
                  </a:cubicBezTo>
                  <a:cubicBezTo>
                    <a:pt x="9176" y="11304"/>
                    <a:pt x="9245" y="2160"/>
                    <a:pt x="8517" y="1"/>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6" name="Google Shape;556;p75"/>
            <p:cNvSpPr/>
            <p:nvPr/>
          </p:nvSpPr>
          <p:spPr>
            <a:xfrm>
              <a:off x="1451000" y="448025"/>
              <a:ext cx="143250" cy="150500"/>
            </a:xfrm>
            <a:custGeom>
              <a:rect b="b" l="l" r="r" t="t"/>
              <a:pathLst>
                <a:path extrusionOk="0" h="6020" w="5730">
                  <a:moveTo>
                    <a:pt x="1317" y="0"/>
                  </a:moveTo>
                  <a:cubicBezTo>
                    <a:pt x="1317" y="1"/>
                    <a:pt x="1445" y="2323"/>
                    <a:pt x="1403" y="2493"/>
                  </a:cubicBezTo>
                  <a:cubicBezTo>
                    <a:pt x="1361" y="2662"/>
                    <a:pt x="490" y="2826"/>
                    <a:pt x="245" y="3028"/>
                  </a:cubicBezTo>
                  <a:cubicBezTo>
                    <a:pt x="1" y="3230"/>
                    <a:pt x="1500" y="5591"/>
                    <a:pt x="2266" y="5942"/>
                  </a:cubicBezTo>
                  <a:cubicBezTo>
                    <a:pt x="2381" y="5994"/>
                    <a:pt x="2533" y="6019"/>
                    <a:pt x="2708" y="6019"/>
                  </a:cubicBezTo>
                  <a:cubicBezTo>
                    <a:pt x="3696" y="6019"/>
                    <a:pt x="5431" y="5231"/>
                    <a:pt x="5574" y="4229"/>
                  </a:cubicBezTo>
                  <a:cubicBezTo>
                    <a:pt x="5729" y="3143"/>
                    <a:pt x="4901" y="2295"/>
                    <a:pt x="4582" y="1999"/>
                  </a:cubicBezTo>
                  <a:cubicBezTo>
                    <a:pt x="4499" y="1982"/>
                    <a:pt x="4398" y="1977"/>
                    <a:pt x="4298" y="1977"/>
                  </a:cubicBezTo>
                  <a:cubicBezTo>
                    <a:pt x="4180" y="1977"/>
                    <a:pt x="4065" y="1984"/>
                    <a:pt x="3990" y="1984"/>
                  </a:cubicBezTo>
                  <a:cubicBezTo>
                    <a:pt x="3964" y="1984"/>
                    <a:pt x="3942" y="1983"/>
                    <a:pt x="3927" y="1981"/>
                  </a:cubicBezTo>
                  <a:lnTo>
                    <a:pt x="3861" y="854"/>
                  </a:lnTo>
                  <a:cubicBezTo>
                    <a:pt x="2824" y="523"/>
                    <a:pt x="1317" y="0"/>
                    <a:pt x="1317" y="0"/>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7" name="Google Shape;557;p75"/>
            <p:cNvSpPr/>
            <p:nvPr/>
          </p:nvSpPr>
          <p:spPr>
            <a:xfrm>
              <a:off x="1483900" y="448025"/>
              <a:ext cx="65000" cy="55575"/>
            </a:xfrm>
            <a:custGeom>
              <a:rect b="b" l="l" r="r" t="t"/>
              <a:pathLst>
                <a:path extrusionOk="0" h="2223" w="2600">
                  <a:moveTo>
                    <a:pt x="1" y="0"/>
                  </a:moveTo>
                  <a:cubicBezTo>
                    <a:pt x="1" y="0"/>
                    <a:pt x="20" y="421"/>
                    <a:pt x="34" y="729"/>
                  </a:cubicBezTo>
                  <a:cubicBezTo>
                    <a:pt x="34" y="729"/>
                    <a:pt x="107" y="1525"/>
                    <a:pt x="1419" y="2144"/>
                  </a:cubicBezTo>
                  <a:cubicBezTo>
                    <a:pt x="1506" y="2185"/>
                    <a:pt x="1686" y="2222"/>
                    <a:pt x="1879" y="2222"/>
                  </a:cubicBezTo>
                  <a:cubicBezTo>
                    <a:pt x="2198" y="2222"/>
                    <a:pt x="2553" y="2121"/>
                    <a:pt x="2599" y="1768"/>
                  </a:cubicBezTo>
                  <a:lnTo>
                    <a:pt x="2545" y="857"/>
                  </a:lnTo>
                  <a:lnTo>
                    <a:pt x="1806" y="613"/>
                  </a:lnTo>
                  <a:lnTo>
                    <a:pt x="1" y="0"/>
                  </a:lnTo>
                  <a:close/>
                </a:path>
              </a:pathLst>
            </a:custGeom>
            <a:solidFill>
              <a:srgbClr val="912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8" name="Google Shape;558;p75"/>
            <p:cNvSpPr/>
            <p:nvPr/>
          </p:nvSpPr>
          <p:spPr>
            <a:xfrm>
              <a:off x="1449250" y="312850"/>
              <a:ext cx="151500" cy="178100"/>
            </a:xfrm>
            <a:custGeom>
              <a:rect b="b" l="l" r="r" t="t"/>
              <a:pathLst>
                <a:path extrusionOk="0" h="7124" w="6060">
                  <a:moveTo>
                    <a:pt x="3053" y="1"/>
                  </a:moveTo>
                  <a:cubicBezTo>
                    <a:pt x="2999" y="1"/>
                    <a:pt x="2945" y="2"/>
                    <a:pt x="2890" y="6"/>
                  </a:cubicBezTo>
                  <a:cubicBezTo>
                    <a:pt x="1255" y="96"/>
                    <a:pt x="1" y="1497"/>
                    <a:pt x="91" y="3135"/>
                  </a:cubicBezTo>
                  <a:cubicBezTo>
                    <a:pt x="144" y="4091"/>
                    <a:pt x="652" y="4905"/>
                    <a:pt x="1387" y="5407"/>
                  </a:cubicBezTo>
                  <a:cubicBezTo>
                    <a:pt x="1387" y="5407"/>
                    <a:pt x="1572" y="5883"/>
                    <a:pt x="1668" y="5997"/>
                  </a:cubicBezTo>
                  <a:cubicBezTo>
                    <a:pt x="2170" y="6584"/>
                    <a:pt x="3314" y="7123"/>
                    <a:pt x="3942" y="7123"/>
                  </a:cubicBezTo>
                  <a:cubicBezTo>
                    <a:pt x="3995" y="7123"/>
                    <a:pt x="4044" y="7119"/>
                    <a:pt x="4089" y="7111"/>
                  </a:cubicBezTo>
                  <a:cubicBezTo>
                    <a:pt x="4496" y="7039"/>
                    <a:pt x="4860" y="6733"/>
                    <a:pt x="5249" y="6092"/>
                  </a:cubicBezTo>
                  <a:cubicBezTo>
                    <a:pt x="6060" y="4760"/>
                    <a:pt x="5860" y="3280"/>
                    <a:pt x="5733" y="2543"/>
                  </a:cubicBezTo>
                  <a:cubicBezTo>
                    <a:pt x="5513" y="1103"/>
                    <a:pt x="4505" y="1"/>
                    <a:pt x="3053" y="1"/>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9" name="Google Shape;559;p75"/>
            <p:cNvSpPr/>
            <p:nvPr/>
          </p:nvSpPr>
          <p:spPr>
            <a:xfrm>
              <a:off x="1447825" y="312875"/>
              <a:ext cx="139200" cy="135175"/>
            </a:xfrm>
            <a:custGeom>
              <a:rect b="b" l="l" r="r" t="t"/>
              <a:pathLst>
                <a:path extrusionOk="0" h="5407" w="5568">
                  <a:moveTo>
                    <a:pt x="3112" y="0"/>
                  </a:moveTo>
                  <a:cubicBezTo>
                    <a:pt x="2909" y="0"/>
                    <a:pt x="2702" y="21"/>
                    <a:pt x="2492" y="64"/>
                  </a:cubicBezTo>
                  <a:cubicBezTo>
                    <a:pt x="1238" y="324"/>
                    <a:pt x="222" y="1379"/>
                    <a:pt x="106" y="2654"/>
                  </a:cubicBezTo>
                  <a:cubicBezTo>
                    <a:pt x="0" y="3800"/>
                    <a:pt x="600" y="4827"/>
                    <a:pt x="1444" y="5406"/>
                  </a:cubicBezTo>
                  <a:cubicBezTo>
                    <a:pt x="1411" y="5305"/>
                    <a:pt x="632" y="4145"/>
                    <a:pt x="1430" y="3888"/>
                  </a:cubicBezTo>
                  <a:lnTo>
                    <a:pt x="1430" y="3888"/>
                  </a:lnTo>
                  <a:cubicBezTo>
                    <a:pt x="1558" y="4036"/>
                    <a:pt x="1591" y="4263"/>
                    <a:pt x="1597" y="4498"/>
                  </a:cubicBezTo>
                  <a:cubicBezTo>
                    <a:pt x="1597" y="4498"/>
                    <a:pt x="1993" y="4460"/>
                    <a:pt x="1904" y="3996"/>
                  </a:cubicBezTo>
                  <a:cubicBezTo>
                    <a:pt x="1879" y="3866"/>
                    <a:pt x="1856" y="3748"/>
                    <a:pt x="1835" y="3640"/>
                  </a:cubicBezTo>
                  <a:cubicBezTo>
                    <a:pt x="1764" y="3280"/>
                    <a:pt x="1857" y="2916"/>
                    <a:pt x="2062" y="2611"/>
                  </a:cubicBezTo>
                  <a:cubicBezTo>
                    <a:pt x="2228" y="2367"/>
                    <a:pt x="2370" y="2025"/>
                    <a:pt x="2272" y="1642"/>
                  </a:cubicBezTo>
                  <a:lnTo>
                    <a:pt x="2272" y="1642"/>
                  </a:lnTo>
                  <a:cubicBezTo>
                    <a:pt x="2272" y="1643"/>
                    <a:pt x="2855" y="1903"/>
                    <a:pt x="3697" y="1903"/>
                  </a:cubicBezTo>
                  <a:cubicBezTo>
                    <a:pt x="3952" y="1903"/>
                    <a:pt x="4231" y="1880"/>
                    <a:pt x="4524" y="1817"/>
                  </a:cubicBezTo>
                  <a:cubicBezTo>
                    <a:pt x="5057" y="1705"/>
                    <a:pt x="5419" y="1505"/>
                    <a:pt x="5567" y="1339"/>
                  </a:cubicBezTo>
                  <a:cubicBezTo>
                    <a:pt x="5036" y="532"/>
                    <a:pt x="4135" y="0"/>
                    <a:pt x="3112"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0" name="Google Shape;560;p75"/>
            <p:cNvSpPr/>
            <p:nvPr/>
          </p:nvSpPr>
          <p:spPr>
            <a:xfrm>
              <a:off x="1445725" y="403950"/>
              <a:ext cx="38200" cy="48175"/>
            </a:xfrm>
            <a:custGeom>
              <a:rect b="b" l="l" r="r" t="t"/>
              <a:pathLst>
                <a:path extrusionOk="0" h="1927" w="1528">
                  <a:moveTo>
                    <a:pt x="942" y="0"/>
                  </a:moveTo>
                  <a:cubicBezTo>
                    <a:pt x="748" y="0"/>
                    <a:pt x="553" y="75"/>
                    <a:pt x="429" y="269"/>
                  </a:cubicBezTo>
                  <a:cubicBezTo>
                    <a:pt x="1" y="941"/>
                    <a:pt x="611" y="1927"/>
                    <a:pt x="1146" y="1927"/>
                  </a:cubicBezTo>
                  <a:cubicBezTo>
                    <a:pt x="1153" y="1927"/>
                    <a:pt x="1160" y="1926"/>
                    <a:pt x="1167" y="1926"/>
                  </a:cubicBezTo>
                  <a:cubicBezTo>
                    <a:pt x="1456" y="1911"/>
                    <a:pt x="1528" y="1763"/>
                    <a:pt x="1528" y="1763"/>
                  </a:cubicBezTo>
                  <a:lnTo>
                    <a:pt x="1516" y="247"/>
                  </a:lnTo>
                  <a:cubicBezTo>
                    <a:pt x="1407" y="108"/>
                    <a:pt x="1175" y="0"/>
                    <a:pt x="942" y="0"/>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1" name="Google Shape;561;p75"/>
            <p:cNvSpPr/>
            <p:nvPr/>
          </p:nvSpPr>
          <p:spPr>
            <a:xfrm>
              <a:off x="1350325" y="497375"/>
              <a:ext cx="311225" cy="504275"/>
            </a:xfrm>
            <a:custGeom>
              <a:rect b="b" l="l" r="r" t="t"/>
              <a:pathLst>
                <a:path extrusionOk="0" h="20171" w="12449">
                  <a:moveTo>
                    <a:pt x="8419" y="0"/>
                  </a:moveTo>
                  <a:cubicBezTo>
                    <a:pt x="8310" y="0"/>
                    <a:pt x="8203" y="4"/>
                    <a:pt x="8126" y="9"/>
                  </a:cubicBezTo>
                  <a:cubicBezTo>
                    <a:pt x="8126" y="9"/>
                    <a:pt x="8776" y="587"/>
                    <a:pt x="9098" y="1324"/>
                  </a:cubicBezTo>
                  <a:cubicBezTo>
                    <a:pt x="9393" y="2000"/>
                    <a:pt x="9169" y="2705"/>
                    <a:pt x="8600" y="2956"/>
                  </a:cubicBezTo>
                  <a:cubicBezTo>
                    <a:pt x="8340" y="3071"/>
                    <a:pt x="8101" y="3128"/>
                    <a:pt x="7875" y="3128"/>
                  </a:cubicBezTo>
                  <a:cubicBezTo>
                    <a:pt x="7384" y="3128"/>
                    <a:pt x="6950" y="2861"/>
                    <a:pt x="6472" y="2346"/>
                  </a:cubicBezTo>
                  <a:cubicBezTo>
                    <a:pt x="5998" y="1833"/>
                    <a:pt x="5772" y="1170"/>
                    <a:pt x="5016" y="745"/>
                  </a:cubicBezTo>
                  <a:cubicBezTo>
                    <a:pt x="4364" y="842"/>
                    <a:pt x="3617" y="1189"/>
                    <a:pt x="3513" y="1546"/>
                  </a:cubicBezTo>
                  <a:cubicBezTo>
                    <a:pt x="3392" y="1962"/>
                    <a:pt x="3127" y="3926"/>
                    <a:pt x="3688" y="5422"/>
                  </a:cubicBezTo>
                  <a:cubicBezTo>
                    <a:pt x="4168" y="6707"/>
                    <a:pt x="4720" y="7633"/>
                    <a:pt x="5071" y="8279"/>
                  </a:cubicBezTo>
                  <a:cubicBezTo>
                    <a:pt x="5134" y="8398"/>
                    <a:pt x="5173" y="8523"/>
                    <a:pt x="5167" y="8679"/>
                  </a:cubicBezTo>
                  <a:cubicBezTo>
                    <a:pt x="4626" y="10483"/>
                    <a:pt x="1415" y="12562"/>
                    <a:pt x="1" y="16325"/>
                  </a:cubicBezTo>
                  <a:cubicBezTo>
                    <a:pt x="1" y="16325"/>
                    <a:pt x="1541" y="19747"/>
                    <a:pt x="6456" y="20132"/>
                  </a:cubicBezTo>
                  <a:cubicBezTo>
                    <a:pt x="6797" y="20159"/>
                    <a:pt x="7119" y="20171"/>
                    <a:pt x="7424" y="20171"/>
                  </a:cubicBezTo>
                  <a:cubicBezTo>
                    <a:pt x="11414" y="20171"/>
                    <a:pt x="12449" y="18054"/>
                    <a:pt x="12449" y="18054"/>
                  </a:cubicBezTo>
                  <a:cubicBezTo>
                    <a:pt x="11914" y="14518"/>
                    <a:pt x="10105" y="8643"/>
                    <a:pt x="10060" y="8496"/>
                  </a:cubicBezTo>
                  <a:cubicBezTo>
                    <a:pt x="10030" y="8327"/>
                    <a:pt x="10003" y="8149"/>
                    <a:pt x="9979" y="7946"/>
                  </a:cubicBezTo>
                  <a:cubicBezTo>
                    <a:pt x="9979" y="7946"/>
                    <a:pt x="10210" y="6730"/>
                    <a:pt x="10223" y="5872"/>
                  </a:cubicBezTo>
                  <a:cubicBezTo>
                    <a:pt x="12330" y="4046"/>
                    <a:pt x="10542" y="1781"/>
                    <a:pt x="8767" y="19"/>
                  </a:cubicBezTo>
                  <a:cubicBezTo>
                    <a:pt x="8674" y="5"/>
                    <a:pt x="8545" y="0"/>
                    <a:pt x="8419" y="0"/>
                  </a:cubicBezTo>
                  <a:close/>
                </a:path>
              </a:pathLst>
            </a:custGeom>
            <a:solidFill>
              <a:srgbClr val="C4D9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2" name="Google Shape;562;p75"/>
            <p:cNvSpPr/>
            <p:nvPr/>
          </p:nvSpPr>
          <p:spPr>
            <a:xfrm>
              <a:off x="1350325" y="529975"/>
              <a:ext cx="186925" cy="471575"/>
            </a:xfrm>
            <a:custGeom>
              <a:rect b="b" l="l" r="r" t="t"/>
              <a:pathLst>
                <a:path extrusionOk="0" h="18863" w="7477">
                  <a:moveTo>
                    <a:pt x="5036" y="1"/>
                  </a:moveTo>
                  <a:lnTo>
                    <a:pt x="3609" y="79"/>
                  </a:lnTo>
                  <a:cubicBezTo>
                    <a:pt x="3565" y="133"/>
                    <a:pt x="3529" y="187"/>
                    <a:pt x="3513" y="242"/>
                  </a:cubicBezTo>
                  <a:cubicBezTo>
                    <a:pt x="3392" y="659"/>
                    <a:pt x="3127" y="2623"/>
                    <a:pt x="3688" y="4119"/>
                  </a:cubicBezTo>
                  <a:cubicBezTo>
                    <a:pt x="4168" y="5403"/>
                    <a:pt x="4719" y="6330"/>
                    <a:pt x="5070" y="6975"/>
                  </a:cubicBezTo>
                  <a:cubicBezTo>
                    <a:pt x="5134" y="7094"/>
                    <a:pt x="5173" y="7220"/>
                    <a:pt x="5167" y="7375"/>
                  </a:cubicBezTo>
                  <a:cubicBezTo>
                    <a:pt x="4626" y="9179"/>
                    <a:pt x="1415" y="11258"/>
                    <a:pt x="1" y="15021"/>
                  </a:cubicBezTo>
                  <a:cubicBezTo>
                    <a:pt x="1" y="15021"/>
                    <a:pt x="1541" y="18443"/>
                    <a:pt x="6456" y="18828"/>
                  </a:cubicBezTo>
                  <a:cubicBezTo>
                    <a:pt x="6780" y="18853"/>
                    <a:pt x="7082" y="18863"/>
                    <a:pt x="7373" y="18863"/>
                  </a:cubicBezTo>
                  <a:cubicBezTo>
                    <a:pt x="7407" y="18863"/>
                    <a:pt x="7442" y="18862"/>
                    <a:pt x="7476" y="18862"/>
                  </a:cubicBezTo>
                  <a:cubicBezTo>
                    <a:pt x="3976" y="18351"/>
                    <a:pt x="2800" y="16318"/>
                    <a:pt x="2740" y="14222"/>
                  </a:cubicBezTo>
                  <a:cubicBezTo>
                    <a:pt x="2680" y="12122"/>
                    <a:pt x="4900" y="9755"/>
                    <a:pt x="5882" y="8956"/>
                  </a:cubicBezTo>
                  <a:cubicBezTo>
                    <a:pt x="6866" y="8157"/>
                    <a:pt x="7088" y="7329"/>
                    <a:pt x="6730" y="6293"/>
                  </a:cubicBezTo>
                  <a:cubicBezTo>
                    <a:pt x="6371" y="5258"/>
                    <a:pt x="5195" y="4458"/>
                    <a:pt x="5491" y="3129"/>
                  </a:cubicBezTo>
                  <a:cubicBezTo>
                    <a:pt x="5786" y="1798"/>
                    <a:pt x="5373" y="554"/>
                    <a:pt x="5036" y="1"/>
                  </a:cubicBezTo>
                  <a:close/>
                </a:path>
              </a:pathLst>
            </a:custGeom>
            <a:solidFill>
              <a:srgbClr val="AACA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3" name="Google Shape;563;p75"/>
            <p:cNvSpPr/>
            <p:nvPr/>
          </p:nvSpPr>
          <p:spPr>
            <a:xfrm>
              <a:off x="1515450" y="496975"/>
              <a:ext cx="85400" cy="322575"/>
            </a:xfrm>
            <a:custGeom>
              <a:rect b="b" l="l" r="r" t="t"/>
              <a:pathLst>
                <a:path extrusionOk="0" h="12903" w="3416">
                  <a:moveTo>
                    <a:pt x="1715" y="0"/>
                  </a:moveTo>
                  <a:cubicBezTo>
                    <a:pt x="1611" y="0"/>
                    <a:pt x="1513" y="9"/>
                    <a:pt x="1419" y="28"/>
                  </a:cubicBezTo>
                  <a:cubicBezTo>
                    <a:pt x="1419" y="28"/>
                    <a:pt x="2370" y="546"/>
                    <a:pt x="2596" y="2199"/>
                  </a:cubicBezTo>
                  <a:cubicBezTo>
                    <a:pt x="2700" y="2961"/>
                    <a:pt x="2433" y="5252"/>
                    <a:pt x="2042" y="6642"/>
                  </a:cubicBezTo>
                  <a:cubicBezTo>
                    <a:pt x="801" y="11053"/>
                    <a:pt x="0" y="12625"/>
                    <a:pt x="0" y="12625"/>
                  </a:cubicBezTo>
                  <a:lnTo>
                    <a:pt x="531" y="12903"/>
                  </a:lnTo>
                  <a:cubicBezTo>
                    <a:pt x="531" y="12903"/>
                    <a:pt x="2223" y="8584"/>
                    <a:pt x="2820" y="5565"/>
                  </a:cubicBezTo>
                  <a:cubicBezTo>
                    <a:pt x="3415" y="2546"/>
                    <a:pt x="3292" y="873"/>
                    <a:pt x="1970" y="17"/>
                  </a:cubicBezTo>
                  <a:cubicBezTo>
                    <a:pt x="1882" y="6"/>
                    <a:pt x="1797" y="0"/>
                    <a:pt x="1715" y="0"/>
                  </a:cubicBezTo>
                  <a:close/>
                </a:path>
              </a:pathLst>
            </a:custGeom>
            <a:solidFill>
              <a:srgbClr val="E9437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4" name="Google Shape;564;p75"/>
            <p:cNvSpPr/>
            <p:nvPr/>
          </p:nvSpPr>
          <p:spPr>
            <a:xfrm>
              <a:off x="1353025" y="784000"/>
              <a:ext cx="197750" cy="160400"/>
            </a:xfrm>
            <a:custGeom>
              <a:rect b="b" l="l" r="r" t="t"/>
              <a:pathLst>
                <a:path extrusionOk="0" h="6416" w="7910">
                  <a:moveTo>
                    <a:pt x="2791" y="1"/>
                  </a:moveTo>
                  <a:cubicBezTo>
                    <a:pt x="2650" y="1"/>
                    <a:pt x="2541" y="21"/>
                    <a:pt x="2475" y="67"/>
                  </a:cubicBezTo>
                  <a:cubicBezTo>
                    <a:pt x="2257" y="218"/>
                    <a:pt x="0" y="3441"/>
                    <a:pt x="1083" y="4496"/>
                  </a:cubicBezTo>
                  <a:cubicBezTo>
                    <a:pt x="2080" y="5467"/>
                    <a:pt x="5103" y="6415"/>
                    <a:pt x="6179" y="6415"/>
                  </a:cubicBezTo>
                  <a:cubicBezTo>
                    <a:pt x="6271" y="6415"/>
                    <a:pt x="6349" y="6409"/>
                    <a:pt x="6410" y="6394"/>
                  </a:cubicBezTo>
                  <a:cubicBezTo>
                    <a:pt x="7186" y="6211"/>
                    <a:pt x="7855" y="5746"/>
                    <a:pt x="7883" y="5204"/>
                  </a:cubicBezTo>
                  <a:cubicBezTo>
                    <a:pt x="7910" y="4662"/>
                    <a:pt x="7356" y="1693"/>
                    <a:pt x="7028" y="1420"/>
                  </a:cubicBezTo>
                  <a:cubicBezTo>
                    <a:pt x="6738" y="1179"/>
                    <a:pt x="3853" y="1"/>
                    <a:pt x="2791" y="1"/>
                  </a:cubicBezTo>
                  <a:close/>
                </a:path>
              </a:pathLst>
            </a:custGeom>
            <a:solidFill>
              <a:srgbClr val="E9437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5" name="Google Shape;565;p75"/>
            <p:cNvSpPr/>
            <p:nvPr/>
          </p:nvSpPr>
          <p:spPr>
            <a:xfrm>
              <a:off x="1493000" y="816500"/>
              <a:ext cx="57825" cy="126500"/>
            </a:xfrm>
            <a:custGeom>
              <a:rect b="b" l="l" r="r" t="t"/>
              <a:pathLst>
                <a:path extrusionOk="0" h="5060" w="2313">
                  <a:moveTo>
                    <a:pt x="1221" y="0"/>
                  </a:moveTo>
                  <a:cubicBezTo>
                    <a:pt x="918" y="0"/>
                    <a:pt x="375" y="2739"/>
                    <a:pt x="173" y="3550"/>
                  </a:cubicBezTo>
                  <a:cubicBezTo>
                    <a:pt x="1" y="4236"/>
                    <a:pt x="43" y="5060"/>
                    <a:pt x="745" y="5060"/>
                  </a:cubicBezTo>
                  <a:cubicBezTo>
                    <a:pt x="878" y="5060"/>
                    <a:pt x="1034" y="5031"/>
                    <a:pt x="1216" y="4966"/>
                  </a:cubicBezTo>
                  <a:cubicBezTo>
                    <a:pt x="1806" y="4737"/>
                    <a:pt x="2261" y="4347"/>
                    <a:pt x="2284" y="3904"/>
                  </a:cubicBezTo>
                  <a:cubicBezTo>
                    <a:pt x="2312" y="3362"/>
                    <a:pt x="1757" y="393"/>
                    <a:pt x="1429" y="120"/>
                  </a:cubicBezTo>
                  <a:cubicBezTo>
                    <a:pt x="1396" y="92"/>
                    <a:pt x="1320" y="49"/>
                    <a:pt x="1225" y="0"/>
                  </a:cubicBezTo>
                  <a:cubicBezTo>
                    <a:pt x="1223" y="0"/>
                    <a:pt x="1222" y="0"/>
                    <a:pt x="1221" y="0"/>
                  </a:cubicBezTo>
                  <a:close/>
                </a:path>
              </a:pathLst>
            </a:custGeom>
            <a:solidFill>
              <a:srgbClr val="EB5D7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6" name="Google Shape;566;p75"/>
            <p:cNvSpPr/>
            <p:nvPr/>
          </p:nvSpPr>
          <p:spPr>
            <a:xfrm>
              <a:off x="1348750" y="520400"/>
              <a:ext cx="136375" cy="386150"/>
            </a:xfrm>
            <a:custGeom>
              <a:rect b="b" l="l" r="r" t="t"/>
              <a:pathLst>
                <a:path extrusionOk="0" h="15446" w="5455">
                  <a:moveTo>
                    <a:pt x="4441" y="0"/>
                  </a:moveTo>
                  <a:cubicBezTo>
                    <a:pt x="4000" y="0"/>
                    <a:pt x="3463" y="360"/>
                    <a:pt x="2933" y="1081"/>
                  </a:cubicBezTo>
                  <a:cubicBezTo>
                    <a:pt x="2074" y="2253"/>
                    <a:pt x="1419" y="3005"/>
                    <a:pt x="708" y="4582"/>
                  </a:cubicBezTo>
                  <a:cubicBezTo>
                    <a:pt x="313" y="5458"/>
                    <a:pt x="0" y="6319"/>
                    <a:pt x="334" y="8259"/>
                  </a:cubicBezTo>
                  <a:cubicBezTo>
                    <a:pt x="569" y="9617"/>
                    <a:pt x="898" y="10528"/>
                    <a:pt x="1428" y="11798"/>
                  </a:cubicBezTo>
                  <a:cubicBezTo>
                    <a:pt x="1572" y="12143"/>
                    <a:pt x="1594" y="12435"/>
                    <a:pt x="1792" y="13128"/>
                  </a:cubicBezTo>
                  <a:cubicBezTo>
                    <a:pt x="1990" y="13820"/>
                    <a:pt x="2385" y="14571"/>
                    <a:pt x="2821" y="14986"/>
                  </a:cubicBezTo>
                  <a:cubicBezTo>
                    <a:pt x="3183" y="15331"/>
                    <a:pt x="3398" y="15445"/>
                    <a:pt x="3531" y="15445"/>
                  </a:cubicBezTo>
                  <a:cubicBezTo>
                    <a:pt x="3557" y="15445"/>
                    <a:pt x="3581" y="15441"/>
                    <a:pt x="3601" y="15432"/>
                  </a:cubicBezTo>
                  <a:cubicBezTo>
                    <a:pt x="3756" y="15367"/>
                    <a:pt x="3748" y="15208"/>
                    <a:pt x="3571" y="14997"/>
                  </a:cubicBezTo>
                  <a:cubicBezTo>
                    <a:pt x="3393" y="14784"/>
                    <a:pt x="3066" y="14461"/>
                    <a:pt x="2844" y="13908"/>
                  </a:cubicBezTo>
                  <a:lnTo>
                    <a:pt x="2844" y="13908"/>
                  </a:lnTo>
                  <a:cubicBezTo>
                    <a:pt x="2844" y="13908"/>
                    <a:pt x="3208" y="14393"/>
                    <a:pt x="3452" y="14663"/>
                  </a:cubicBezTo>
                  <a:cubicBezTo>
                    <a:pt x="3696" y="14933"/>
                    <a:pt x="3973" y="15158"/>
                    <a:pt x="4189" y="15292"/>
                  </a:cubicBezTo>
                  <a:cubicBezTo>
                    <a:pt x="4260" y="15335"/>
                    <a:pt x="4342" y="15354"/>
                    <a:pt x="4422" y="15354"/>
                  </a:cubicBezTo>
                  <a:cubicBezTo>
                    <a:pt x="4639" y="15354"/>
                    <a:pt x="4835" y="15213"/>
                    <a:pt x="4708" y="15053"/>
                  </a:cubicBezTo>
                  <a:cubicBezTo>
                    <a:pt x="4536" y="14834"/>
                    <a:pt x="4341" y="14712"/>
                    <a:pt x="3987" y="14306"/>
                  </a:cubicBezTo>
                  <a:cubicBezTo>
                    <a:pt x="3663" y="13936"/>
                    <a:pt x="3500" y="13602"/>
                    <a:pt x="3500" y="13602"/>
                  </a:cubicBezTo>
                  <a:lnTo>
                    <a:pt x="3500" y="13602"/>
                  </a:lnTo>
                  <a:cubicBezTo>
                    <a:pt x="3500" y="13602"/>
                    <a:pt x="3908" y="14022"/>
                    <a:pt x="4316" y="14308"/>
                  </a:cubicBezTo>
                  <a:cubicBezTo>
                    <a:pt x="4724" y="14596"/>
                    <a:pt x="4952" y="14630"/>
                    <a:pt x="5102" y="14643"/>
                  </a:cubicBezTo>
                  <a:cubicBezTo>
                    <a:pt x="5108" y="14644"/>
                    <a:pt x="5114" y="14644"/>
                    <a:pt x="5120" y="14644"/>
                  </a:cubicBezTo>
                  <a:cubicBezTo>
                    <a:pt x="5269" y="14644"/>
                    <a:pt x="5455" y="14467"/>
                    <a:pt x="5212" y="14233"/>
                  </a:cubicBezTo>
                  <a:cubicBezTo>
                    <a:pt x="4987" y="14015"/>
                    <a:pt x="4609" y="13836"/>
                    <a:pt x="4244" y="13353"/>
                  </a:cubicBezTo>
                  <a:cubicBezTo>
                    <a:pt x="3981" y="13005"/>
                    <a:pt x="3842" y="12724"/>
                    <a:pt x="3924" y="12724"/>
                  </a:cubicBezTo>
                  <a:cubicBezTo>
                    <a:pt x="3925" y="12724"/>
                    <a:pt x="3926" y="12724"/>
                    <a:pt x="3927" y="12724"/>
                  </a:cubicBezTo>
                  <a:cubicBezTo>
                    <a:pt x="4015" y="12730"/>
                    <a:pt x="4156" y="12948"/>
                    <a:pt x="4503" y="13113"/>
                  </a:cubicBezTo>
                  <a:cubicBezTo>
                    <a:pt x="4640" y="13179"/>
                    <a:pt x="4793" y="13210"/>
                    <a:pt x="4930" y="13210"/>
                  </a:cubicBezTo>
                  <a:cubicBezTo>
                    <a:pt x="5122" y="13210"/>
                    <a:pt x="5283" y="13149"/>
                    <a:pt x="5326" y="13036"/>
                  </a:cubicBezTo>
                  <a:cubicBezTo>
                    <a:pt x="5401" y="12844"/>
                    <a:pt x="5289" y="12910"/>
                    <a:pt x="4975" y="12695"/>
                  </a:cubicBezTo>
                  <a:cubicBezTo>
                    <a:pt x="4660" y="12479"/>
                    <a:pt x="4467" y="12175"/>
                    <a:pt x="4000" y="11907"/>
                  </a:cubicBezTo>
                  <a:cubicBezTo>
                    <a:pt x="3588" y="11671"/>
                    <a:pt x="3329" y="11457"/>
                    <a:pt x="3089" y="11086"/>
                  </a:cubicBezTo>
                  <a:cubicBezTo>
                    <a:pt x="2794" y="10631"/>
                    <a:pt x="2411" y="9440"/>
                    <a:pt x="2186" y="8161"/>
                  </a:cubicBezTo>
                  <a:cubicBezTo>
                    <a:pt x="1921" y="6652"/>
                    <a:pt x="2405" y="5760"/>
                    <a:pt x="2877" y="5043"/>
                  </a:cubicBezTo>
                  <a:cubicBezTo>
                    <a:pt x="3915" y="3464"/>
                    <a:pt x="4448" y="2860"/>
                    <a:pt x="4934" y="2124"/>
                  </a:cubicBezTo>
                  <a:cubicBezTo>
                    <a:pt x="5402" y="1415"/>
                    <a:pt x="5400" y="671"/>
                    <a:pt x="4991" y="243"/>
                  </a:cubicBezTo>
                  <a:cubicBezTo>
                    <a:pt x="4837" y="81"/>
                    <a:pt x="4650" y="0"/>
                    <a:pt x="4441" y="0"/>
                  </a:cubicBezTo>
                  <a:close/>
                </a:path>
              </a:pathLst>
            </a:custGeom>
            <a:solidFill>
              <a:srgbClr val="B44C6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7" name="Google Shape;567;p75"/>
            <p:cNvSpPr/>
            <p:nvPr/>
          </p:nvSpPr>
          <p:spPr>
            <a:xfrm>
              <a:off x="1542625" y="448525"/>
              <a:ext cx="29975" cy="8275"/>
            </a:xfrm>
            <a:custGeom>
              <a:rect b="b" l="l" r="r" t="t"/>
              <a:pathLst>
                <a:path extrusionOk="0" h="331" w="1199">
                  <a:moveTo>
                    <a:pt x="997" y="1"/>
                  </a:moveTo>
                  <a:cubicBezTo>
                    <a:pt x="975" y="1"/>
                    <a:pt x="950" y="3"/>
                    <a:pt x="923" y="7"/>
                  </a:cubicBezTo>
                  <a:cubicBezTo>
                    <a:pt x="591" y="61"/>
                    <a:pt x="348" y="210"/>
                    <a:pt x="1" y="217"/>
                  </a:cubicBezTo>
                  <a:cubicBezTo>
                    <a:pt x="268" y="297"/>
                    <a:pt x="462" y="330"/>
                    <a:pt x="615" y="330"/>
                  </a:cubicBezTo>
                  <a:cubicBezTo>
                    <a:pt x="812" y="330"/>
                    <a:pt x="941" y="275"/>
                    <a:pt x="1070" y="191"/>
                  </a:cubicBezTo>
                  <a:cubicBezTo>
                    <a:pt x="1198" y="101"/>
                    <a:pt x="1153" y="1"/>
                    <a:pt x="997" y="1"/>
                  </a:cubicBezTo>
                  <a:close/>
                </a:path>
              </a:pathLst>
            </a:custGeom>
            <a:solidFill>
              <a:srgbClr val="771D3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8" name="Google Shape;568;p75"/>
            <p:cNvSpPr/>
            <p:nvPr/>
          </p:nvSpPr>
          <p:spPr>
            <a:xfrm>
              <a:off x="1543250" y="453275"/>
              <a:ext cx="28950" cy="11925"/>
            </a:xfrm>
            <a:custGeom>
              <a:rect b="b" l="l" r="r" t="t"/>
              <a:pathLst>
                <a:path extrusionOk="0" h="477" w="1158">
                  <a:moveTo>
                    <a:pt x="1046" y="1"/>
                  </a:moveTo>
                  <a:lnTo>
                    <a:pt x="1046" y="1"/>
                  </a:lnTo>
                  <a:cubicBezTo>
                    <a:pt x="920" y="72"/>
                    <a:pt x="766" y="105"/>
                    <a:pt x="578" y="105"/>
                  </a:cubicBezTo>
                  <a:cubicBezTo>
                    <a:pt x="413" y="105"/>
                    <a:pt x="222" y="80"/>
                    <a:pt x="0" y="33"/>
                  </a:cubicBezTo>
                  <a:lnTo>
                    <a:pt x="0" y="33"/>
                  </a:lnTo>
                  <a:cubicBezTo>
                    <a:pt x="0" y="33"/>
                    <a:pt x="96" y="477"/>
                    <a:pt x="569" y="477"/>
                  </a:cubicBezTo>
                  <a:cubicBezTo>
                    <a:pt x="635" y="477"/>
                    <a:pt x="708" y="468"/>
                    <a:pt x="789" y="449"/>
                  </a:cubicBezTo>
                  <a:cubicBezTo>
                    <a:pt x="1157" y="359"/>
                    <a:pt x="1046" y="1"/>
                    <a:pt x="1046" y="1"/>
                  </a:cubicBezTo>
                  <a:close/>
                </a:path>
              </a:pathLst>
            </a:custGeom>
            <a:solidFill>
              <a:srgbClr val="912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9" name="Google Shape;569;p75"/>
            <p:cNvSpPr/>
            <p:nvPr/>
          </p:nvSpPr>
          <p:spPr>
            <a:xfrm>
              <a:off x="1528675" y="402600"/>
              <a:ext cx="14475" cy="12425"/>
            </a:xfrm>
            <a:custGeom>
              <a:rect b="b" l="l" r="r" t="t"/>
              <a:pathLst>
                <a:path extrusionOk="0" h="497" w="579">
                  <a:moveTo>
                    <a:pt x="250" y="0"/>
                  </a:moveTo>
                  <a:cubicBezTo>
                    <a:pt x="123" y="0"/>
                    <a:pt x="1" y="99"/>
                    <a:pt x="1" y="249"/>
                  </a:cubicBezTo>
                  <a:cubicBezTo>
                    <a:pt x="1" y="385"/>
                    <a:pt x="111" y="496"/>
                    <a:pt x="248" y="496"/>
                  </a:cubicBezTo>
                  <a:cubicBezTo>
                    <a:pt x="468" y="496"/>
                    <a:pt x="578" y="230"/>
                    <a:pt x="423" y="73"/>
                  </a:cubicBezTo>
                  <a:cubicBezTo>
                    <a:pt x="373" y="23"/>
                    <a:pt x="311" y="0"/>
                    <a:pt x="250"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0" name="Google Shape;570;p75"/>
            <p:cNvSpPr/>
            <p:nvPr/>
          </p:nvSpPr>
          <p:spPr>
            <a:xfrm>
              <a:off x="1573475" y="400325"/>
              <a:ext cx="14500" cy="12400"/>
            </a:xfrm>
            <a:custGeom>
              <a:rect b="b" l="l" r="r" t="t"/>
              <a:pathLst>
                <a:path extrusionOk="0" h="496" w="580">
                  <a:moveTo>
                    <a:pt x="250" y="0"/>
                  </a:moveTo>
                  <a:cubicBezTo>
                    <a:pt x="123" y="0"/>
                    <a:pt x="1" y="99"/>
                    <a:pt x="1" y="248"/>
                  </a:cubicBezTo>
                  <a:cubicBezTo>
                    <a:pt x="1" y="385"/>
                    <a:pt x="112" y="496"/>
                    <a:pt x="248" y="496"/>
                  </a:cubicBezTo>
                  <a:cubicBezTo>
                    <a:pt x="469" y="496"/>
                    <a:pt x="579" y="229"/>
                    <a:pt x="424" y="74"/>
                  </a:cubicBezTo>
                  <a:cubicBezTo>
                    <a:pt x="373" y="23"/>
                    <a:pt x="311" y="0"/>
                    <a:pt x="250"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1" name="Google Shape;571;p75"/>
            <p:cNvSpPr/>
            <p:nvPr/>
          </p:nvSpPr>
          <p:spPr>
            <a:xfrm>
              <a:off x="1514925" y="385700"/>
              <a:ext cx="27175" cy="14000"/>
            </a:xfrm>
            <a:custGeom>
              <a:rect b="b" l="l" r="r" t="t"/>
              <a:pathLst>
                <a:path extrusionOk="0" h="560" w="1087">
                  <a:moveTo>
                    <a:pt x="754" y="0"/>
                  </a:moveTo>
                  <a:cubicBezTo>
                    <a:pt x="604" y="0"/>
                    <a:pt x="448" y="53"/>
                    <a:pt x="327" y="130"/>
                  </a:cubicBezTo>
                  <a:cubicBezTo>
                    <a:pt x="207" y="206"/>
                    <a:pt x="0" y="350"/>
                    <a:pt x="74" y="514"/>
                  </a:cubicBezTo>
                  <a:cubicBezTo>
                    <a:pt x="82" y="531"/>
                    <a:pt x="98" y="559"/>
                    <a:pt x="120" y="559"/>
                  </a:cubicBezTo>
                  <a:cubicBezTo>
                    <a:pt x="122" y="560"/>
                    <a:pt x="123" y="560"/>
                    <a:pt x="125" y="560"/>
                  </a:cubicBezTo>
                  <a:cubicBezTo>
                    <a:pt x="224" y="560"/>
                    <a:pt x="392" y="454"/>
                    <a:pt x="476" y="411"/>
                  </a:cubicBezTo>
                  <a:cubicBezTo>
                    <a:pt x="545" y="377"/>
                    <a:pt x="611" y="343"/>
                    <a:pt x="685" y="322"/>
                  </a:cubicBezTo>
                  <a:cubicBezTo>
                    <a:pt x="787" y="294"/>
                    <a:pt x="891" y="309"/>
                    <a:pt x="986" y="267"/>
                  </a:cubicBezTo>
                  <a:cubicBezTo>
                    <a:pt x="1087" y="223"/>
                    <a:pt x="1036" y="73"/>
                    <a:pt x="953" y="37"/>
                  </a:cubicBezTo>
                  <a:cubicBezTo>
                    <a:pt x="891" y="12"/>
                    <a:pt x="823" y="0"/>
                    <a:pt x="754"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2" name="Google Shape;572;p75"/>
            <p:cNvSpPr/>
            <p:nvPr/>
          </p:nvSpPr>
          <p:spPr>
            <a:xfrm>
              <a:off x="1572300" y="381250"/>
              <a:ext cx="27175" cy="10625"/>
            </a:xfrm>
            <a:custGeom>
              <a:rect b="b" l="l" r="r" t="t"/>
              <a:pathLst>
                <a:path extrusionOk="0" h="425" w="1087">
                  <a:moveTo>
                    <a:pt x="439" y="0"/>
                  </a:moveTo>
                  <a:cubicBezTo>
                    <a:pt x="312" y="0"/>
                    <a:pt x="186" y="30"/>
                    <a:pt x="88" y="100"/>
                  </a:cubicBezTo>
                  <a:cubicBezTo>
                    <a:pt x="15" y="153"/>
                    <a:pt x="0" y="312"/>
                    <a:pt x="107" y="333"/>
                  </a:cubicBezTo>
                  <a:cubicBezTo>
                    <a:pt x="127" y="336"/>
                    <a:pt x="147" y="338"/>
                    <a:pt x="167" y="338"/>
                  </a:cubicBezTo>
                  <a:cubicBezTo>
                    <a:pt x="244" y="338"/>
                    <a:pt x="319" y="316"/>
                    <a:pt x="398" y="316"/>
                  </a:cubicBezTo>
                  <a:cubicBezTo>
                    <a:pt x="403" y="316"/>
                    <a:pt x="407" y="316"/>
                    <a:pt x="412" y="317"/>
                  </a:cubicBezTo>
                  <a:cubicBezTo>
                    <a:pt x="491" y="320"/>
                    <a:pt x="562" y="339"/>
                    <a:pt x="637" y="356"/>
                  </a:cubicBezTo>
                  <a:cubicBezTo>
                    <a:pt x="716" y="374"/>
                    <a:pt x="865" y="424"/>
                    <a:pt x="966" y="424"/>
                  </a:cubicBezTo>
                  <a:cubicBezTo>
                    <a:pt x="985" y="424"/>
                    <a:pt x="1003" y="422"/>
                    <a:pt x="1018" y="418"/>
                  </a:cubicBezTo>
                  <a:cubicBezTo>
                    <a:pt x="1040" y="413"/>
                    <a:pt x="1048" y="381"/>
                    <a:pt x="1052" y="363"/>
                  </a:cubicBezTo>
                  <a:cubicBezTo>
                    <a:pt x="1086" y="187"/>
                    <a:pt x="853" y="94"/>
                    <a:pt x="718" y="48"/>
                  </a:cubicBezTo>
                  <a:cubicBezTo>
                    <a:pt x="633" y="17"/>
                    <a:pt x="535" y="0"/>
                    <a:pt x="439" y="0"/>
                  </a:cubicBezTo>
                  <a:close/>
                </a:path>
              </a:pathLst>
            </a:custGeom>
            <a:solidFill>
              <a:srgbClr val="180D2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3" name="Google Shape;573;p75"/>
            <p:cNvSpPr/>
            <p:nvPr/>
          </p:nvSpPr>
          <p:spPr>
            <a:xfrm>
              <a:off x="1554725" y="402600"/>
              <a:ext cx="19300" cy="34525"/>
            </a:xfrm>
            <a:custGeom>
              <a:rect b="b" l="l" r="r" t="t"/>
              <a:pathLst>
                <a:path extrusionOk="0" h="1381" w="772">
                  <a:moveTo>
                    <a:pt x="117" y="0"/>
                  </a:moveTo>
                  <a:cubicBezTo>
                    <a:pt x="58" y="0"/>
                    <a:pt x="33" y="163"/>
                    <a:pt x="39" y="430"/>
                  </a:cubicBezTo>
                  <a:cubicBezTo>
                    <a:pt x="44" y="662"/>
                    <a:pt x="0" y="1381"/>
                    <a:pt x="140" y="1381"/>
                  </a:cubicBezTo>
                  <a:cubicBezTo>
                    <a:pt x="141" y="1381"/>
                    <a:pt x="142" y="1381"/>
                    <a:pt x="143" y="1381"/>
                  </a:cubicBezTo>
                  <a:cubicBezTo>
                    <a:pt x="222" y="1376"/>
                    <a:pt x="523" y="1335"/>
                    <a:pt x="662" y="1195"/>
                  </a:cubicBezTo>
                  <a:cubicBezTo>
                    <a:pt x="772" y="1082"/>
                    <a:pt x="626" y="852"/>
                    <a:pt x="473" y="531"/>
                  </a:cubicBezTo>
                  <a:cubicBezTo>
                    <a:pt x="304" y="175"/>
                    <a:pt x="197" y="34"/>
                    <a:pt x="134" y="5"/>
                  </a:cubicBezTo>
                  <a:cubicBezTo>
                    <a:pt x="128" y="2"/>
                    <a:pt x="123" y="0"/>
                    <a:pt x="117" y="0"/>
                  </a:cubicBezTo>
                  <a:close/>
                </a:path>
              </a:pathLst>
            </a:custGeom>
            <a:solidFill>
              <a:srgbClr val="912B4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74" name="Google Shape;574;p75"/>
          <p:cNvGrpSpPr/>
          <p:nvPr/>
        </p:nvGrpSpPr>
        <p:grpSpPr>
          <a:xfrm flipH="1" rot="10800000">
            <a:off x="7212196" y="2113231"/>
            <a:ext cx="4945089" cy="4219273"/>
            <a:chOff x="5238497" y="1479275"/>
            <a:chExt cx="3160003" cy="3002400"/>
          </a:xfrm>
        </p:grpSpPr>
        <p:sp>
          <p:nvSpPr>
            <p:cNvPr id="575" name="Google Shape;575;p75"/>
            <p:cNvSpPr/>
            <p:nvPr/>
          </p:nvSpPr>
          <p:spPr>
            <a:xfrm>
              <a:off x="5396100" y="1479275"/>
              <a:ext cx="3002400" cy="3002400"/>
            </a:xfrm>
            <a:prstGeom prst="ellipse">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6" name="Google Shape;576;p75"/>
            <p:cNvSpPr/>
            <p:nvPr/>
          </p:nvSpPr>
          <p:spPr>
            <a:xfrm rot="10800000">
              <a:off x="5238497" y="3508000"/>
              <a:ext cx="468300" cy="370200"/>
            </a:xfrm>
            <a:prstGeom prst="rtTriangle">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sp>
        <p:nvSpPr>
          <p:cNvPr id="577" name="Google Shape;577;p75"/>
          <p:cNvSpPr txBox="1"/>
          <p:nvPr>
            <p:ph idx="2" type="ctrTitle"/>
          </p:nvPr>
        </p:nvSpPr>
        <p:spPr>
          <a:xfrm flipH="1">
            <a:off x="914350" y="993775"/>
            <a:ext cx="3551700" cy="1851300"/>
          </a:xfrm>
          <a:prstGeom prst="rect">
            <a:avLst/>
          </a:prstGeom>
        </p:spPr>
        <p:txBody>
          <a:bodyPr anchorCtr="0" anchor="b" bIns="45700" lIns="45700" spcFirstLastPara="1" rIns="45700" wrap="square" tIns="45700">
            <a:noAutofit/>
          </a:bodyPr>
          <a:lstStyle/>
          <a:p>
            <a:pPr indent="-419100" lvl="0" marL="457200" rtl="0" algn="ctr">
              <a:spcBef>
                <a:spcPts val="0"/>
              </a:spcBef>
              <a:spcAft>
                <a:spcPts val="0"/>
              </a:spcAft>
              <a:buSzPts val="3000"/>
              <a:buAutoNum type="arabicPeriod"/>
            </a:pPr>
            <a:r>
              <a:rPr lang="en-US" sz="3000"/>
              <a:t>Come up with a Team Name</a:t>
            </a:r>
            <a:endParaRPr sz="3000"/>
          </a:p>
        </p:txBody>
      </p:sp>
      <p:sp>
        <p:nvSpPr>
          <p:cNvPr id="578" name="Google Shape;578;p75"/>
          <p:cNvSpPr txBox="1"/>
          <p:nvPr>
            <p:ph type="ctrTitle"/>
          </p:nvPr>
        </p:nvSpPr>
        <p:spPr>
          <a:xfrm flipH="1">
            <a:off x="7481450" y="2980052"/>
            <a:ext cx="4601700" cy="2952900"/>
          </a:xfrm>
          <a:prstGeom prst="rect">
            <a:avLst/>
          </a:prstGeom>
        </p:spPr>
        <p:txBody>
          <a:bodyPr anchorCtr="0" anchor="ctr" bIns="45700" lIns="45700" spcFirstLastPara="1" rIns="45700" wrap="square" tIns="45700">
            <a:noAutofit/>
          </a:bodyPr>
          <a:lstStyle/>
          <a:p>
            <a:pPr indent="0" lvl="0" marL="0" rtl="0" algn="ctr">
              <a:spcBef>
                <a:spcPts val="0"/>
              </a:spcBef>
              <a:spcAft>
                <a:spcPts val="0"/>
              </a:spcAft>
              <a:buNone/>
            </a:pPr>
            <a:r>
              <a:rPr lang="en-US" sz="2900"/>
              <a:t>2. </a:t>
            </a:r>
            <a:r>
              <a:rPr lang="en-US" sz="3000"/>
              <a:t>Choose a </a:t>
            </a:r>
            <a:endParaRPr sz="3000"/>
          </a:p>
          <a:p>
            <a:pPr indent="0" lvl="0" marL="0" rtl="0" algn="ctr">
              <a:spcBef>
                <a:spcPts val="0"/>
              </a:spcBef>
              <a:spcAft>
                <a:spcPts val="0"/>
              </a:spcAft>
              <a:buNone/>
            </a:pPr>
            <a:r>
              <a:rPr lang="en-US" sz="3000"/>
              <a:t>Captain that will submit </a:t>
            </a:r>
            <a:endParaRPr sz="3000"/>
          </a:p>
          <a:p>
            <a:pPr indent="0" lvl="0" marL="0" rtl="0" algn="ctr">
              <a:spcBef>
                <a:spcPts val="0"/>
              </a:spcBef>
              <a:spcAft>
                <a:spcPts val="0"/>
              </a:spcAft>
              <a:buNone/>
            </a:pPr>
            <a:r>
              <a:rPr lang="en-US" sz="3000"/>
              <a:t>your production decisions</a:t>
            </a:r>
            <a:endParaRPr sz="3000"/>
          </a:p>
          <a:p>
            <a:pPr indent="0" lvl="0" marL="0" rtl="0" algn="ctr">
              <a:spcBef>
                <a:spcPts val="0"/>
              </a:spcBef>
              <a:spcAft>
                <a:spcPts val="0"/>
              </a:spcAft>
              <a:buNone/>
            </a:pPr>
            <a:r>
              <a:t/>
            </a:r>
            <a:endParaRPr sz="3000"/>
          </a:p>
          <a:p>
            <a:pPr indent="0" lvl="0" marL="0" rtl="0" algn="ctr">
              <a:spcBef>
                <a:spcPts val="0"/>
              </a:spcBef>
              <a:spcAft>
                <a:spcPts val="0"/>
              </a:spcAft>
              <a:buNone/>
            </a:pPr>
            <a:r>
              <a:rPr lang="en-US" sz="2900"/>
              <a:t>3. Choose an </a:t>
            </a:r>
            <a:endParaRPr sz="2900"/>
          </a:p>
          <a:p>
            <a:pPr indent="0" lvl="0" marL="0" rtl="0" algn="ctr">
              <a:spcBef>
                <a:spcPts val="0"/>
              </a:spcBef>
              <a:spcAft>
                <a:spcPts val="0"/>
              </a:spcAft>
              <a:buNone/>
            </a:pPr>
            <a:r>
              <a:rPr lang="en-US" sz="2900"/>
              <a:t>accountant keep </a:t>
            </a:r>
            <a:endParaRPr sz="2900"/>
          </a:p>
          <a:p>
            <a:pPr indent="0" lvl="0" marL="0" rtl="0" algn="ctr">
              <a:spcBef>
                <a:spcPts val="0"/>
              </a:spcBef>
              <a:spcAft>
                <a:spcPts val="0"/>
              </a:spcAft>
              <a:buNone/>
            </a:pPr>
            <a:r>
              <a:rPr lang="en-US" sz="2900"/>
              <a:t>the balance sheet.</a:t>
            </a:r>
            <a:endParaRPr sz="2900"/>
          </a:p>
          <a:p>
            <a:pPr indent="0" lvl="0" marL="0" rtl="0" algn="ctr">
              <a:spcBef>
                <a:spcPts val="0"/>
              </a:spcBef>
              <a:spcAft>
                <a:spcPts val="0"/>
              </a:spcAft>
              <a:buNone/>
            </a:pPr>
            <a:r>
              <a:t/>
            </a:r>
            <a:endParaRPr sz="1500"/>
          </a:p>
          <a:p>
            <a:pPr indent="0" lvl="0" marL="0" rtl="0" algn="ctr">
              <a:spcBef>
                <a:spcPts val="0"/>
              </a:spcBef>
              <a:spcAft>
                <a:spcPts val="0"/>
              </a:spcAft>
              <a:buNone/>
            </a:pPr>
            <a:r>
              <a:rPr lang="en-US" sz="2900"/>
              <a:t> </a:t>
            </a:r>
            <a:endParaRPr sz="2900"/>
          </a:p>
        </p:txBody>
      </p:sp>
      <p:grpSp>
        <p:nvGrpSpPr>
          <p:cNvPr id="579" name="Google Shape;579;p75"/>
          <p:cNvGrpSpPr/>
          <p:nvPr/>
        </p:nvGrpSpPr>
        <p:grpSpPr>
          <a:xfrm flipH="1">
            <a:off x="5757887" y="2845072"/>
            <a:ext cx="1623986" cy="3907231"/>
            <a:chOff x="2704400" y="238125"/>
            <a:chExt cx="2176925" cy="5237575"/>
          </a:xfrm>
        </p:grpSpPr>
        <p:sp>
          <p:nvSpPr>
            <p:cNvPr id="580" name="Google Shape;580;p75"/>
            <p:cNvSpPr/>
            <p:nvPr/>
          </p:nvSpPr>
          <p:spPr>
            <a:xfrm>
              <a:off x="2964150" y="4503800"/>
              <a:ext cx="1684275" cy="971900"/>
            </a:xfrm>
            <a:custGeom>
              <a:rect b="b" l="l" r="r" t="t"/>
              <a:pathLst>
                <a:path extrusionOk="0" h="38876" w="67371">
                  <a:moveTo>
                    <a:pt x="33685" y="0"/>
                  </a:moveTo>
                  <a:cubicBezTo>
                    <a:pt x="24752" y="0"/>
                    <a:pt x="16184" y="2048"/>
                    <a:pt x="9866" y="5694"/>
                  </a:cubicBezTo>
                  <a:cubicBezTo>
                    <a:pt x="3549" y="9338"/>
                    <a:pt x="0" y="14282"/>
                    <a:pt x="0" y="19438"/>
                  </a:cubicBezTo>
                  <a:cubicBezTo>
                    <a:pt x="0" y="24593"/>
                    <a:pt x="3549" y="29537"/>
                    <a:pt x="9866" y="33182"/>
                  </a:cubicBezTo>
                  <a:cubicBezTo>
                    <a:pt x="16184" y="36827"/>
                    <a:pt x="24752" y="38875"/>
                    <a:pt x="33685" y="38875"/>
                  </a:cubicBezTo>
                  <a:cubicBezTo>
                    <a:pt x="42619" y="38875"/>
                    <a:pt x="51188" y="36827"/>
                    <a:pt x="57505" y="33182"/>
                  </a:cubicBezTo>
                  <a:cubicBezTo>
                    <a:pt x="63822" y="29537"/>
                    <a:pt x="67370" y="24593"/>
                    <a:pt x="67370" y="19438"/>
                  </a:cubicBezTo>
                  <a:cubicBezTo>
                    <a:pt x="67370" y="14282"/>
                    <a:pt x="63822" y="9338"/>
                    <a:pt x="57505" y="5694"/>
                  </a:cubicBezTo>
                  <a:cubicBezTo>
                    <a:pt x="51188" y="2048"/>
                    <a:pt x="42619" y="0"/>
                    <a:pt x="33685" y="0"/>
                  </a:cubicBezTo>
                  <a:close/>
                </a:path>
              </a:pathLst>
            </a:custGeom>
            <a:solidFill>
              <a:srgbClr val="EAECF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1" name="Google Shape;581;p75"/>
            <p:cNvSpPr/>
            <p:nvPr/>
          </p:nvSpPr>
          <p:spPr>
            <a:xfrm>
              <a:off x="3949725" y="880600"/>
              <a:ext cx="931600" cy="1742875"/>
            </a:xfrm>
            <a:custGeom>
              <a:rect b="b" l="l" r="r" t="t"/>
              <a:pathLst>
                <a:path extrusionOk="0" h="69715" w="37264">
                  <a:moveTo>
                    <a:pt x="3307" y="1"/>
                  </a:moveTo>
                  <a:cubicBezTo>
                    <a:pt x="1719" y="1"/>
                    <a:pt x="582" y="1433"/>
                    <a:pt x="388" y="5710"/>
                  </a:cubicBezTo>
                  <a:cubicBezTo>
                    <a:pt x="126" y="11563"/>
                    <a:pt x="0" y="22851"/>
                    <a:pt x="1691" y="30655"/>
                  </a:cubicBezTo>
                  <a:cubicBezTo>
                    <a:pt x="2509" y="34439"/>
                    <a:pt x="4339" y="40369"/>
                    <a:pt x="8443" y="47152"/>
                  </a:cubicBezTo>
                  <a:cubicBezTo>
                    <a:pt x="11312" y="51890"/>
                    <a:pt x="14338" y="55071"/>
                    <a:pt x="18194" y="59047"/>
                  </a:cubicBezTo>
                  <a:cubicBezTo>
                    <a:pt x="19245" y="60131"/>
                    <a:pt x="19756" y="61196"/>
                    <a:pt x="21516" y="63498"/>
                  </a:cubicBezTo>
                  <a:cubicBezTo>
                    <a:pt x="23277" y="65801"/>
                    <a:pt x="25862" y="68036"/>
                    <a:pt x="28108" y="68952"/>
                  </a:cubicBezTo>
                  <a:cubicBezTo>
                    <a:pt x="29457" y="69503"/>
                    <a:pt x="30340" y="69715"/>
                    <a:pt x="30913" y="69715"/>
                  </a:cubicBezTo>
                  <a:cubicBezTo>
                    <a:pt x="31293" y="69715"/>
                    <a:pt x="31536" y="69622"/>
                    <a:pt x="31689" y="69473"/>
                  </a:cubicBezTo>
                  <a:cubicBezTo>
                    <a:pt x="32172" y="69006"/>
                    <a:pt x="31913" y="68424"/>
                    <a:pt x="30936" y="67888"/>
                  </a:cubicBezTo>
                  <a:cubicBezTo>
                    <a:pt x="29959" y="67351"/>
                    <a:pt x="28250" y="66625"/>
                    <a:pt x="26606" y="64877"/>
                  </a:cubicBezTo>
                  <a:lnTo>
                    <a:pt x="26606" y="64877"/>
                  </a:lnTo>
                  <a:cubicBezTo>
                    <a:pt x="26606" y="64877"/>
                    <a:pt x="28684" y="66157"/>
                    <a:pt x="29996" y="66812"/>
                  </a:cubicBezTo>
                  <a:cubicBezTo>
                    <a:pt x="31307" y="67467"/>
                    <a:pt x="32681" y="67903"/>
                    <a:pt x="33681" y="68085"/>
                  </a:cubicBezTo>
                  <a:cubicBezTo>
                    <a:pt x="33776" y="68103"/>
                    <a:pt x="33873" y="68111"/>
                    <a:pt x="33968" y="68111"/>
                  </a:cubicBezTo>
                  <a:cubicBezTo>
                    <a:pt x="35113" y="68111"/>
                    <a:pt x="36173" y="66948"/>
                    <a:pt x="35277" y="66425"/>
                  </a:cubicBezTo>
                  <a:cubicBezTo>
                    <a:pt x="34301" y="65858"/>
                    <a:pt x="33400" y="65687"/>
                    <a:pt x="31471" y="64687"/>
                  </a:cubicBezTo>
                  <a:cubicBezTo>
                    <a:pt x="29717" y="63778"/>
                    <a:pt x="28613" y="62766"/>
                    <a:pt x="28613" y="62766"/>
                  </a:cubicBezTo>
                  <a:lnTo>
                    <a:pt x="28613" y="62766"/>
                  </a:lnTo>
                  <a:cubicBezTo>
                    <a:pt x="28614" y="62766"/>
                    <a:pt x="30762" y="63739"/>
                    <a:pt x="32715" y="64214"/>
                  </a:cubicBezTo>
                  <a:cubicBezTo>
                    <a:pt x="33613" y="64432"/>
                    <a:pt x="34289" y="64506"/>
                    <a:pt x="34815" y="64506"/>
                  </a:cubicBezTo>
                  <a:cubicBezTo>
                    <a:pt x="35431" y="64506"/>
                    <a:pt x="35840" y="64404"/>
                    <a:pt x="36157" y="64314"/>
                  </a:cubicBezTo>
                  <a:cubicBezTo>
                    <a:pt x="36744" y="64146"/>
                    <a:pt x="37263" y="63154"/>
                    <a:pt x="35965" y="62611"/>
                  </a:cubicBezTo>
                  <a:cubicBezTo>
                    <a:pt x="34798" y="62126"/>
                    <a:pt x="33117" y="62013"/>
                    <a:pt x="31035" y="60740"/>
                  </a:cubicBezTo>
                  <a:cubicBezTo>
                    <a:pt x="29523" y="59814"/>
                    <a:pt x="28584" y="58952"/>
                    <a:pt x="28922" y="58846"/>
                  </a:cubicBezTo>
                  <a:cubicBezTo>
                    <a:pt x="28949" y="58838"/>
                    <a:pt x="28980" y="58834"/>
                    <a:pt x="29014" y="58834"/>
                  </a:cubicBezTo>
                  <a:cubicBezTo>
                    <a:pt x="29402" y="58834"/>
                    <a:pt x="30236" y="59355"/>
                    <a:pt x="31653" y="59457"/>
                  </a:cubicBezTo>
                  <a:cubicBezTo>
                    <a:pt x="31744" y="59463"/>
                    <a:pt x="31835" y="59467"/>
                    <a:pt x="31926" y="59467"/>
                  </a:cubicBezTo>
                  <a:cubicBezTo>
                    <a:pt x="33306" y="59467"/>
                    <a:pt x="34634" y="58738"/>
                    <a:pt x="34628" y="57958"/>
                  </a:cubicBezTo>
                  <a:cubicBezTo>
                    <a:pt x="34622" y="57128"/>
                    <a:pt x="34307" y="57536"/>
                    <a:pt x="32809" y="57193"/>
                  </a:cubicBezTo>
                  <a:cubicBezTo>
                    <a:pt x="31312" y="56848"/>
                    <a:pt x="30143" y="55987"/>
                    <a:pt x="27997" y="55670"/>
                  </a:cubicBezTo>
                  <a:cubicBezTo>
                    <a:pt x="26105" y="55391"/>
                    <a:pt x="24882" y="55147"/>
                    <a:pt x="23258" y="54417"/>
                  </a:cubicBezTo>
                  <a:cubicBezTo>
                    <a:pt x="21634" y="53688"/>
                    <a:pt x="18075" y="48744"/>
                    <a:pt x="15350" y="44280"/>
                  </a:cubicBezTo>
                  <a:cubicBezTo>
                    <a:pt x="12134" y="39015"/>
                    <a:pt x="9958" y="31870"/>
                    <a:pt x="9742" y="28422"/>
                  </a:cubicBezTo>
                  <a:cubicBezTo>
                    <a:pt x="9372" y="22588"/>
                    <a:pt x="9643" y="10878"/>
                    <a:pt x="9329" y="6826"/>
                  </a:cubicBezTo>
                  <a:cubicBezTo>
                    <a:pt x="9015" y="2775"/>
                    <a:pt x="7379" y="1517"/>
                    <a:pt x="5219" y="512"/>
                  </a:cubicBezTo>
                  <a:cubicBezTo>
                    <a:pt x="4537" y="195"/>
                    <a:pt x="3891" y="1"/>
                    <a:pt x="3307" y="1"/>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2" name="Google Shape;582;p75"/>
            <p:cNvSpPr/>
            <p:nvPr/>
          </p:nvSpPr>
          <p:spPr>
            <a:xfrm>
              <a:off x="3935000" y="880250"/>
              <a:ext cx="267325" cy="509900"/>
            </a:xfrm>
            <a:custGeom>
              <a:rect b="b" l="l" r="r" t="t"/>
              <a:pathLst>
                <a:path extrusionOk="0" h="20396" w="10693">
                  <a:moveTo>
                    <a:pt x="4121" y="0"/>
                  </a:moveTo>
                  <a:cubicBezTo>
                    <a:pt x="4062" y="0"/>
                    <a:pt x="4031" y="2"/>
                    <a:pt x="4031" y="2"/>
                  </a:cubicBezTo>
                  <a:lnTo>
                    <a:pt x="1" y="17823"/>
                  </a:lnTo>
                  <a:cubicBezTo>
                    <a:pt x="2770" y="19906"/>
                    <a:pt x="5604" y="20396"/>
                    <a:pt x="7658" y="20396"/>
                  </a:cubicBezTo>
                  <a:cubicBezTo>
                    <a:pt x="9483" y="20396"/>
                    <a:pt x="10692" y="20009"/>
                    <a:pt x="10692" y="20009"/>
                  </a:cubicBezTo>
                  <a:cubicBezTo>
                    <a:pt x="10692" y="20009"/>
                    <a:pt x="10630" y="10080"/>
                    <a:pt x="10255" y="7099"/>
                  </a:cubicBezTo>
                  <a:cubicBezTo>
                    <a:pt x="9881" y="4118"/>
                    <a:pt x="9380" y="2525"/>
                    <a:pt x="7507" y="1209"/>
                  </a:cubicBezTo>
                  <a:cubicBezTo>
                    <a:pt x="5895" y="79"/>
                    <a:pt x="4484" y="0"/>
                    <a:pt x="4121" y="0"/>
                  </a:cubicBezTo>
                  <a:close/>
                </a:path>
              </a:pathLst>
            </a:custGeom>
            <a:solidFill>
              <a:srgbClr val="F5FBF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3" name="Google Shape;583;p75"/>
            <p:cNvSpPr/>
            <p:nvPr/>
          </p:nvSpPr>
          <p:spPr>
            <a:xfrm>
              <a:off x="3900500" y="4542000"/>
              <a:ext cx="570725" cy="390975"/>
            </a:xfrm>
            <a:custGeom>
              <a:rect b="b" l="l" r="r" t="t"/>
              <a:pathLst>
                <a:path extrusionOk="0" h="15639" w="22829">
                  <a:moveTo>
                    <a:pt x="7586" y="1"/>
                  </a:moveTo>
                  <a:lnTo>
                    <a:pt x="1079" y="45"/>
                  </a:lnTo>
                  <a:cubicBezTo>
                    <a:pt x="1079" y="45"/>
                    <a:pt x="919" y="1605"/>
                    <a:pt x="592" y="2884"/>
                  </a:cubicBezTo>
                  <a:cubicBezTo>
                    <a:pt x="266" y="4163"/>
                    <a:pt x="1" y="6274"/>
                    <a:pt x="248" y="7305"/>
                  </a:cubicBezTo>
                  <a:cubicBezTo>
                    <a:pt x="494" y="8337"/>
                    <a:pt x="2949" y="9768"/>
                    <a:pt x="4587" y="9960"/>
                  </a:cubicBezTo>
                  <a:cubicBezTo>
                    <a:pt x="6227" y="10151"/>
                    <a:pt x="8782" y="11858"/>
                    <a:pt x="9726" y="13023"/>
                  </a:cubicBezTo>
                  <a:cubicBezTo>
                    <a:pt x="10938" y="14519"/>
                    <a:pt x="13928" y="15638"/>
                    <a:pt x="16175" y="15638"/>
                  </a:cubicBezTo>
                  <a:cubicBezTo>
                    <a:pt x="16432" y="15638"/>
                    <a:pt x="16680" y="15623"/>
                    <a:pt x="16914" y="15593"/>
                  </a:cubicBezTo>
                  <a:cubicBezTo>
                    <a:pt x="19192" y="15298"/>
                    <a:pt x="21756" y="14721"/>
                    <a:pt x="22292" y="13791"/>
                  </a:cubicBezTo>
                  <a:cubicBezTo>
                    <a:pt x="22829" y="12861"/>
                    <a:pt x="22048" y="11841"/>
                    <a:pt x="17211" y="8501"/>
                  </a:cubicBezTo>
                  <a:cubicBezTo>
                    <a:pt x="12374" y="5161"/>
                    <a:pt x="9137" y="3141"/>
                    <a:pt x="7586" y="1"/>
                  </a:cubicBezTo>
                  <a:close/>
                </a:path>
              </a:pathLst>
            </a:custGeom>
            <a:solidFill>
              <a:srgbClr val="2D297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4" name="Google Shape;584;p75"/>
            <p:cNvSpPr/>
            <p:nvPr/>
          </p:nvSpPr>
          <p:spPr>
            <a:xfrm>
              <a:off x="3347000" y="4707450"/>
              <a:ext cx="256325" cy="564575"/>
            </a:xfrm>
            <a:custGeom>
              <a:rect b="b" l="l" r="r" t="t"/>
              <a:pathLst>
                <a:path extrusionOk="0" h="22583" w="10253">
                  <a:moveTo>
                    <a:pt x="1890" y="0"/>
                  </a:moveTo>
                  <a:cubicBezTo>
                    <a:pt x="1393" y="1289"/>
                    <a:pt x="442" y="2013"/>
                    <a:pt x="706" y="5399"/>
                  </a:cubicBezTo>
                  <a:cubicBezTo>
                    <a:pt x="969" y="8785"/>
                    <a:pt x="671" y="10137"/>
                    <a:pt x="336" y="12905"/>
                  </a:cubicBezTo>
                  <a:cubicBezTo>
                    <a:pt x="0" y="15673"/>
                    <a:pt x="1413" y="19470"/>
                    <a:pt x="2737" y="21235"/>
                  </a:cubicBezTo>
                  <a:cubicBezTo>
                    <a:pt x="3356" y="22061"/>
                    <a:pt x="4477" y="22582"/>
                    <a:pt x="5613" y="22582"/>
                  </a:cubicBezTo>
                  <a:cubicBezTo>
                    <a:pt x="6906" y="22582"/>
                    <a:pt x="8219" y="21906"/>
                    <a:pt x="8829" y="20231"/>
                  </a:cubicBezTo>
                  <a:cubicBezTo>
                    <a:pt x="9978" y="17087"/>
                    <a:pt x="10253" y="14435"/>
                    <a:pt x="9448" y="11272"/>
                  </a:cubicBezTo>
                  <a:cubicBezTo>
                    <a:pt x="8644" y="8108"/>
                    <a:pt x="9713" y="5694"/>
                    <a:pt x="9183" y="3575"/>
                  </a:cubicBezTo>
                  <a:cubicBezTo>
                    <a:pt x="8653" y="1456"/>
                    <a:pt x="7904" y="2"/>
                    <a:pt x="7904" y="2"/>
                  </a:cubicBezTo>
                  <a:lnTo>
                    <a:pt x="1890" y="0"/>
                  </a:lnTo>
                  <a:close/>
                </a:path>
              </a:pathLst>
            </a:custGeom>
            <a:solidFill>
              <a:srgbClr val="2D297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5" name="Google Shape;585;p75"/>
            <p:cNvSpPr/>
            <p:nvPr/>
          </p:nvSpPr>
          <p:spPr>
            <a:xfrm>
              <a:off x="3371500" y="2316000"/>
              <a:ext cx="886750" cy="2413275"/>
            </a:xfrm>
            <a:custGeom>
              <a:rect b="b" l="l" r="r" t="t"/>
              <a:pathLst>
                <a:path extrusionOk="0" h="96531" w="35470">
                  <a:moveTo>
                    <a:pt x="33594" y="1"/>
                  </a:moveTo>
                  <a:lnTo>
                    <a:pt x="910" y="8376"/>
                  </a:lnTo>
                  <a:cubicBezTo>
                    <a:pt x="1025" y="11927"/>
                    <a:pt x="2130" y="27344"/>
                    <a:pt x="2624" y="35508"/>
                  </a:cubicBezTo>
                  <a:cubicBezTo>
                    <a:pt x="3119" y="43673"/>
                    <a:pt x="3847" y="53173"/>
                    <a:pt x="3847" y="53173"/>
                  </a:cubicBezTo>
                  <a:cubicBezTo>
                    <a:pt x="3847" y="53173"/>
                    <a:pt x="1822" y="59619"/>
                    <a:pt x="910" y="66611"/>
                  </a:cubicBezTo>
                  <a:cubicBezTo>
                    <a:pt x="0" y="73603"/>
                    <a:pt x="910" y="95658"/>
                    <a:pt x="910" y="95658"/>
                  </a:cubicBezTo>
                  <a:cubicBezTo>
                    <a:pt x="910" y="95658"/>
                    <a:pt x="2082" y="96531"/>
                    <a:pt x="3864" y="96531"/>
                  </a:cubicBezTo>
                  <a:cubicBezTo>
                    <a:pt x="4755" y="96531"/>
                    <a:pt x="5798" y="96313"/>
                    <a:pt x="6924" y="95658"/>
                  </a:cubicBezTo>
                  <a:cubicBezTo>
                    <a:pt x="6924" y="95658"/>
                    <a:pt x="11070" y="76221"/>
                    <a:pt x="12812" y="68268"/>
                  </a:cubicBezTo>
                  <a:cubicBezTo>
                    <a:pt x="14555" y="60315"/>
                    <a:pt x="16354" y="56548"/>
                    <a:pt x="16703" y="51549"/>
                  </a:cubicBezTo>
                  <a:cubicBezTo>
                    <a:pt x="17053" y="46548"/>
                    <a:pt x="18815" y="18783"/>
                    <a:pt x="18815" y="18783"/>
                  </a:cubicBezTo>
                  <a:lnTo>
                    <a:pt x="19759" y="18836"/>
                  </a:lnTo>
                  <a:lnTo>
                    <a:pt x="21929" y="46637"/>
                  </a:lnTo>
                  <a:cubicBezTo>
                    <a:pt x="21929" y="46637"/>
                    <a:pt x="20790" y="51663"/>
                    <a:pt x="20409" y="56501"/>
                  </a:cubicBezTo>
                  <a:cubicBezTo>
                    <a:pt x="20003" y="61649"/>
                    <a:pt x="22241" y="89085"/>
                    <a:pt x="22241" y="89085"/>
                  </a:cubicBezTo>
                  <a:cubicBezTo>
                    <a:pt x="22241" y="89085"/>
                    <a:pt x="23519" y="90021"/>
                    <a:pt x="25425" y="90021"/>
                  </a:cubicBezTo>
                  <a:cubicBezTo>
                    <a:pt x="26398" y="90021"/>
                    <a:pt x="27534" y="89777"/>
                    <a:pt x="28747" y="89041"/>
                  </a:cubicBezTo>
                  <a:cubicBezTo>
                    <a:pt x="28747" y="89041"/>
                    <a:pt x="32897" y="51875"/>
                    <a:pt x="34183" y="48693"/>
                  </a:cubicBezTo>
                  <a:cubicBezTo>
                    <a:pt x="35470" y="45512"/>
                    <a:pt x="33594" y="1"/>
                    <a:pt x="33594" y="1"/>
                  </a:cubicBezTo>
                  <a:close/>
                </a:path>
              </a:pathLst>
            </a:custGeom>
            <a:solidFill>
              <a:srgbClr val="7FA8E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6" name="Google Shape;586;p75"/>
            <p:cNvSpPr/>
            <p:nvPr/>
          </p:nvSpPr>
          <p:spPr>
            <a:xfrm>
              <a:off x="3371450" y="2478050"/>
              <a:ext cx="235675" cy="2251125"/>
            </a:xfrm>
            <a:custGeom>
              <a:rect b="b" l="l" r="r" t="t"/>
              <a:pathLst>
                <a:path extrusionOk="0" h="90045" w="9427">
                  <a:moveTo>
                    <a:pt x="8300" y="1"/>
                  </a:moveTo>
                  <a:lnTo>
                    <a:pt x="912" y="1894"/>
                  </a:lnTo>
                  <a:cubicBezTo>
                    <a:pt x="1027" y="5445"/>
                    <a:pt x="2132" y="20863"/>
                    <a:pt x="2626" y="29026"/>
                  </a:cubicBezTo>
                  <a:cubicBezTo>
                    <a:pt x="3121" y="37191"/>
                    <a:pt x="3849" y="46691"/>
                    <a:pt x="3849" y="46691"/>
                  </a:cubicBezTo>
                  <a:cubicBezTo>
                    <a:pt x="3849" y="46691"/>
                    <a:pt x="1824" y="53137"/>
                    <a:pt x="912" y="60129"/>
                  </a:cubicBezTo>
                  <a:cubicBezTo>
                    <a:pt x="0" y="67121"/>
                    <a:pt x="912" y="89176"/>
                    <a:pt x="912" y="89176"/>
                  </a:cubicBezTo>
                  <a:cubicBezTo>
                    <a:pt x="912" y="89176"/>
                    <a:pt x="2084" y="90044"/>
                    <a:pt x="3863" y="90044"/>
                  </a:cubicBezTo>
                  <a:cubicBezTo>
                    <a:pt x="3946" y="90044"/>
                    <a:pt x="4029" y="90043"/>
                    <a:pt x="4114" y="90039"/>
                  </a:cubicBezTo>
                  <a:cubicBezTo>
                    <a:pt x="4080" y="89946"/>
                    <a:pt x="2459" y="85529"/>
                    <a:pt x="3064" y="72028"/>
                  </a:cubicBezTo>
                  <a:cubicBezTo>
                    <a:pt x="3677" y="58381"/>
                    <a:pt x="7137" y="52270"/>
                    <a:pt x="7443" y="46771"/>
                  </a:cubicBezTo>
                  <a:cubicBezTo>
                    <a:pt x="7749" y="41273"/>
                    <a:pt x="7341" y="16016"/>
                    <a:pt x="7443" y="5608"/>
                  </a:cubicBezTo>
                  <a:lnTo>
                    <a:pt x="9426" y="3809"/>
                  </a:lnTo>
                  <a:lnTo>
                    <a:pt x="8300" y="1"/>
                  </a:lnTo>
                  <a:close/>
                </a:path>
              </a:pathLst>
            </a:custGeom>
            <a:solidFill>
              <a:srgbClr val="6795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7" name="Google Shape;587;p75"/>
            <p:cNvSpPr/>
            <p:nvPr/>
          </p:nvSpPr>
          <p:spPr>
            <a:xfrm>
              <a:off x="3841850" y="2676650"/>
              <a:ext cx="205300" cy="664925"/>
            </a:xfrm>
            <a:custGeom>
              <a:rect b="b" l="l" r="r" t="t"/>
              <a:pathLst>
                <a:path extrusionOk="0" h="26597" w="8212">
                  <a:moveTo>
                    <a:pt x="8212" y="0"/>
                  </a:moveTo>
                  <a:cubicBezTo>
                    <a:pt x="5340" y="2207"/>
                    <a:pt x="1" y="4357"/>
                    <a:pt x="1" y="4357"/>
                  </a:cubicBezTo>
                  <a:lnTo>
                    <a:pt x="945" y="4411"/>
                  </a:lnTo>
                  <a:lnTo>
                    <a:pt x="2677" y="26597"/>
                  </a:lnTo>
                  <a:cubicBezTo>
                    <a:pt x="2677" y="26597"/>
                    <a:pt x="2515" y="4770"/>
                    <a:pt x="3928" y="3886"/>
                  </a:cubicBezTo>
                  <a:cubicBezTo>
                    <a:pt x="5340" y="3002"/>
                    <a:pt x="8211" y="1"/>
                    <a:pt x="8212" y="0"/>
                  </a:cubicBezTo>
                  <a:close/>
                </a:path>
              </a:pathLst>
            </a:custGeom>
            <a:solidFill>
              <a:srgbClr val="6795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8" name="Google Shape;588;p75"/>
            <p:cNvSpPr/>
            <p:nvPr/>
          </p:nvSpPr>
          <p:spPr>
            <a:xfrm>
              <a:off x="3474650" y="809750"/>
              <a:ext cx="565150" cy="524450"/>
            </a:xfrm>
            <a:custGeom>
              <a:rect b="b" l="l" r="r" t="t"/>
              <a:pathLst>
                <a:path extrusionOk="0" h="20978" w="22606">
                  <a:moveTo>
                    <a:pt x="5297" y="0"/>
                  </a:moveTo>
                  <a:cubicBezTo>
                    <a:pt x="5297" y="1"/>
                    <a:pt x="5694" y="7745"/>
                    <a:pt x="5522" y="8429"/>
                  </a:cubicBezTo>
                  <a:cubicBezTo>
                    <a:pt x="5352" y="9114"/>
                    <a:pt x="1969" y="11384"/>
                    <a:pt x="985" y="12196"/>
                  </a:cubicBezTo>
                  <a:cubicBezTo>
                    <a:pt x="0" y="13009"/>
                    <a:pt x="6335" y="19260"/>
                    <a:pt x="9420" y="20674"/>
                  </a:cubicBezTo>
                  <a:cubicBezTo>
                    <a:pt x="9870" y="20880"/>
                    <a:pt x="10462" y="20977"/>
                    <a:pt x="11146" y="20977"/>
                  </a:cubicBezTo>
                  <a:cubicBezTo>
                    <a:pt x="15148" y="20977"/>
                    <a:pt x="22289" y="17662"/>
                    <a:pt x="22434" y="13567"/>
                  </a:cubicBezTo>
                  <a:cubicBezTo>
                    <a:pt x="22606" y="8771"/>
                    <a:pt x="20765" y="4747"/>
                    <a:pt x="19266" y="4533"/>
                  </a:cubicBezTo>
                  <a:cubicBezTo>
                    <a:pt x="17769" y="4318"/>
                    <a:pt x="5297" y="1"/>
                    <a:pt x="5297" y="0"/>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9" name="Google Shape;589;p75"/>
            <p:cNvSpPr/>
            <p:nvPr/>
          </p:nvSpPr>
          <p:spPr>
            <a:xfrm>
              <a:off x="3607050" y="809750"/>
              <a:ext cx="343500" cy="247975"/>
            </a:xfrm>
            <a:custGeom>
              <a:rect b="b" l="l" r="r" t="t"/>
              <a:pathLst>
                <a:path extrusionOk="0" h="9919" w="13740">
                  <a:moveTo>
                    <a:pt x="1" y="0"/>
                  </a:moveTo>
                  <a:cubicBezTo>
                    <a:pt x="1" y="0"/>
                    <a:pt x="87" y="1785"/>
                    <a:pt x="141" y="3030"/>
                  </a:cubicBezTo>
                  <a:cubicBezTo>
                    <a:pt x="141" y="4482"/>
                    <a:pt x="1056" y="5966"/>
                    <a:pt x="2212" y="6845"/>
                  </a:cubicBezTo>
                  <a:cubicBezTo>
                    <a:pt x="3079" y="7507"/>
                    <a:pt x="4224" y="8298"/>
                    <a:pt x="5665" y="8858"/>
                  </a:cubicBezTo>
                  <a:cubicBezTo>
                    <a:pt x="6461" y="9166"/>
                    <a:pt x="8105" y="9919"/>
                    <a:pt x="9800" y="9919"/>
                  </a:cubicBezTo>
                  <a:cubicBezTo>
                    <a:pt x="10811" y="9919"/>
                    <a:pt x="11841" y="9651"/>
                    <a:pt x="12720" y="8861"/>
                  </a:cubicBezTo>
                  <a:cubicBezTo>
                    <a:pt x="13740" y="7943"/>
                    <a:pt x="12564" y="5910"/>
                    <a:pt x="11859" y="4496"/>
                  </a:cubicBezTo>
                  <a:cubicBezTo>
                    <a:pt x="8662" y="3530"/>
                    <a:pt x="1" y="1"/>
                    <a:pt x="1" y="0"/>
                  </a:cubicBezTo>
                  <a:close/>
                </a:path>
              </a:pathLst>
            </a:custGeom>
            <a:solidFill>
              <a:srgbClr val="E07C7C"/>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0" name="Google Shape;590;p75"/>
            <p:cNvSpPr/>
            <p:nvPr/>
          </p:nvSpPr>
          <p:spPr>
            <a:xfrm>
              <a:off x="3344100" y="878725"/>
              <a:ext cx="885075" cy="1762025"/>
            </a:xfrm>
            <a:custGeom>
              <a:rect b="b" l="l" r="r" t="t"/>
              <a:pathLst>
                <a:path extrusionOk="0" h="70481" w="35403">
                  <a:moveTo>
                    <a:pt x="27076" y="0"/>
                  </a:moveTo>
                  <a:cubicBezTo>
                    <a:pt x="24985" y="0"/>
                    <a:pt x="22374" y="2107"/>
                    <a:pt x="22374" y="2107"/>
                  </a:cubicBezTo>
                  <a:cubicBezTo>
                    <a:pt x="25796" y="4878"/>
                    <a:pt x="27996" y="10355"/>
                    <a:pt x="21716" y="13419"/>
                  </a:cubicBezTo>
                  <a:cubicBezTo>
                    <a:pt x="20808" y="13862"/>
                    <a:pt x="19918" y="14053"/>
                    <a:pt x="19059" y="14053"/>
                  </a:cubicBezTo>
                  <a:cubicBezTo>
                    <a:pt x="13768" y="14053"/>
                    <a:pt x="9642" y="6825"/>
                    <a:pt x="9642" y="6825"/>
                  </a:cubicBezTo>
                  <a:cubicBezTo>
                    <a:pt x="9642" y="6825"/>
                    <a:pt x="8048" y="7593"/>
                    <a:pt x="4100" y="10396"/>
                  </a:cubicBezTo>
                  <a:cubicBezTo>
                    <a:pt x="1166" y="12483"/>
                    <a:pt x="0" y="12364"/>
                    <a:pt x="394" y="18218"/>
                  </a:cubicBezTo>
                  <a:cubicBezTo>
                    <a:pt x="790" y="24071"/>
                    <a:pt x="2320" y="29475"/>
                    <a:pt x="3280" y="36714"/>
                  </a:cubicBezTo>
                  <a:cubicBezTo>
                    <a:pt x="4239" y="43952"/>
                    <a:pt x="1669" y="58976"/>
                    <a:pt x="1314" y="64732"/>
                  </a:cubicBezTo>
                  <a:cubicBezTo>
                    <a:pt x="2682" y="67612"/>
                    <a:pt x="5960" y="69009"/>
                    <a:pt x="9927" y="69935"/>
                  </a:cubicBezTo>
                  <a:cubicBezTo>
                    <a:pt x="11405" y="70279"/>
                    <a:pt x="12926" y="70481"/>
                    <a:pt x="14530" y="70481"/>
                  </a:cubicBezTo>
                  <a:cubicBezTo>
                    <a:pt x="18146" y="70481"/>
                    <a:pt x="22183" y="69455"/>
                    <a:pt x="27091" y="66720"/>
                  </a:cubicBezTo>
                  <a:cubicBezTo>
                    <a:pt x="34175" y="62773"/>
                    <a:pt x="35279" y="57464"/>
                    <a:pt x="35279" y="57464"/>
                  </a:cubicBezTo>
                  <a:cubicBezTo>
                    <a:pt x="35279" y="57464"/>
                    <a:pt x="35140" y="32372"/>
                    <a:pt x="35271" y="24157"/>
                  </a:cubicBezTo>
                  <a:cubicBezTo>
                    <a:pt x="35402" y="15943"/>
                    <a:pt x="33954" y="10655"/>
                    <a:pt x="32508" y="6238"/>
                  </a:cubicBezTo>
                  <a:cubicBezTo>
                    <a:pt x="31060" y="1821"/>
                    <a:pt x="27667" y="63"/>
                    <a:pt x="27667" y="63"/>
                  </a:cubicBezTo>
                  <a:cubicBezTo>
                    <a:pt x="27477" y="20"/>
                    <a:pt x="27279" y="0"/>
                    <a:pt x="27076" y="0"/>
                  </a:cubicBezTo>
                  <a:close/>
                </a:path>
              </a:pathLst>
            </a:custGeom>
            <a:solidFill>
              <a:srgbClr val="F5FBF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1" name="Google Shape;591;p75"/>
            <p:cNvSpPr/>
            <p:nvPr/>
          </p:nvSpPr>
          <p:spPr>
            <a:xfrm>
              <a:off x="3353225" y="1304150"/>
              <a:ext cx="262000" cy="1314075"/>
            </a:xfrm>
            <a:custGeom>
              <a:rect b="b" l="l" r="r" t="t"/>
              <a:pathLst>
                <a:path extrusionOk="0" h="52563" w="10480">
                  <a:moveTo>
                    <a:pt x="7106" y="0"/>
                  </a:moveTo>
                  <a:lnTo>
                    <a:pt x="0" y="634"/>
                  </a:lnTo>
                  <a:cubicBezTo>
                    <a:pt x="9" y="823"/>
                    <a:pt x="17" y="1000"/>
                    <a:pt x="29" y="1201"/>
                  </a:cubicBezTo>
                  <a:cubicBezTo>
                    <a:pt x="425" y="7054"/>
                    <a:pt x="1955" y="12458"/>
                    <a:pt x="2915" y="19697"/>
                  </a:cubicBezTo>
                  <a:cubicBezTo>
                    <a:pt x="3874" y="26935"/>
                    <a:pt x="1304" y="41959"/>
                    <a:pt x="949" y="47715"/>
                  </a:cubicBezTo>
                  <a:cubicBezTo>
                    <a:pt x="2153" y="50252"/>
                    <a:pt x="4840" y="51636"/>
                    <a:pt x="8172" y="52562"/>
                  </a:cubicBezTo>
                  <a:cubicBezTo>
                    <a:pt x="8729" y="44073"/>
                    <a:pt x="9896" y="38124"/>
                    <a:pt x="10155" y="32778"/>
                  </a:cubicBezTo>
                  <a:cubicBezTo>
                    <a:pt x="10480" y="26048"/>
                    <a:pt x="8101" y="19135"/>
                    <a:pt x="7658" y="13475"/>
                  </a:cubicBezTo>
                  <a:cubicBezTo>
                    <a:pt x="7341" y="9432"/>
                    <a:pt x="7743" y="2472"/>
                    <a:pt x="7106" y="0"/>
                  </a:cubicBezTo>
                  <a:close/>
                </a:path>
              </a:pathLst>
            </a:custGeom>
            <a:solidFill>
              <a:srgbClr val="E8EAEA"/>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2" name="Google Shape;592;p75"/>
            <p:cNvSpPr/>
            <p:nvPr/>
          </p:nvSpPr>
          <p:spPr>
            <a:xfrm>
              <a:off x="3467800" y="265325"/>
              <a:ext cx="606175" cy="707700"/>
            </a:xfrm>
            <a:custGeom>
              <a:rect b="b" l="l" r="r" t="t"/>
              <a:pathLst>
                <a:path extrusionOk="0" h="28308" w="24247">
                  <a:moveTo>
                    <a:pt x="12294" y="0"/>
                  </a:moveTo>
                  <a:cubicBezTo>
                    <a:pt x="12079" y="0"/>
                    <a:pt x="11861" y="6"/>
                    <a:pt x="11641" y="19"/>
                  </a:cubicBezTo>
                  <a:cubicBezTo>
                    <a:pt x="5048" y="386"/>
                    <a:pt x="1" y="6027"/>
                    <a:pt x="367" y="12620"/>
                  </a:cubicBezTo>
                  <a:cubicBezTo>
                    <a:pt x="580" y="16476"/>
                    <a:pt x="2611" y="19751"/>
                    <a:pt x="5571" y="21776"/>
                  </a:cubicBezTo>
                  <a:cubicBezTo>
                    <a:pt x="5571" y="21776"/>
                    <a:pt x="6138" y="23946"/>
                    <a:pt x="6529" y="24403"/>
                  </a:cubicBezTo>
                  <a:cubicBezTo>
                    <a:pt x="8558" y="26776"/>
                    <a:pt x="14386" y="28308"/>
                    <a:pt x="16753" y="28308"/>
                  </a:cubicBezTo>
                  <a:cubicBezTo>
                    <a:pt x="16944" y="28308"/>
                    <a:pt x="17112" y="28298"/>
                    <a:pt x="17254" y="28278"/>
                  </a:cubicBezTo>
                  <a:cubicBezTo>
                    <a:pt x="19699" y="27928"/>
                    <a:pt x="21024" y="26908"/>
                    <a:pt x="22189" y="24236"/>
                  </a:cubicBezTo>
                  <a:cubicBezTo>
                    <a:pt x="24246" y="19518"/>
                    <a:pt x="23600" y="13209"/>
                    <a:pt x="23092" y="10239"/>
                  </a:cubicBezTo>
                  <a:cubicBezTo>
                    <a:pt x="22200" y="4442"/>
                    <a:pt x="18142" y="0"/>
                    <a:pt x="12294" y="0"/>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3" name="Google Shape;593;p75"/>
            <p:cNvSpPr/>
            <p:nvPr/>
          </p:nvSpPr>
          <p:spPr>
            <a:xfrm>
              <a:off x="3467225" y="265350"/>
              <a:ext cx="555350" cy="544375"/>
            </a:xfrm>
            <a:custGeom>
              <a:rect b="b" l="l" r="r" t="t"/>
              <a:pathLst>
                <a:path extrusionOk="0" h="21775" w="22214">
                  <a:moveTo>
                    <a:pt x="12326" y="0"/>
                  </a:moveTo>
                  <a:cubicBezTo>
                    <a:pt x="11511" y="0"/>
                    <a:pt x="10676" y="84"/>
                    <a:pt x="9830" y="260"/>
                  </a:cubicBezTo>
                  <a:cubicBezTo>
                    <a:pt x="4782" y="1310"/>
                    <a:pt x="891" y="5685"/>
                    <a:pt x="423" y="10819"/>
                  </a:cubicBezTo>
                  <a:cubicBezTo>
                    <a:pt x="1" y="15437"/>
                    <a:pt x="2194" y="19440"/>
                    <a:pt x="5592" y="21775"/>
                  </a:cubicBezTo>
                  <a:cubicBezTo>
                    <a:pt x="5461" y="21370"/>
                    <a:pt x="2337" y="16698"/>
                    <a:pt x="5555" y="15666"/>
                  </a:cubicBezTo>
                  <a:lnTo>
                    <a:pt x="5555" y="15666"/>
                  </a:lnTo>
                  <a:cubicBezTo>
                    <a:pt x="6067" y="16259"/>
                    <a:pt x="6201" y="17169"/>
                    <a:pt x="6224" y="18115"/>
                  </a:cubicBezTo>
                  <a:cubicBezTo>
                    <a:pt x="6224" y="18115"/>
                    <a:pt x="7819" y="17965"/>
                    <a:pt x="7461" y="16095"/>
                  </a:cubicBezTo>
                  <a:cubicBezTo>
                    <a:pt x="7360" y="15574"/>
                    <a:pt x="7267" y="15095"/>
                    <a:pt x="7182" y="14666"/>
                  </a:cubicBezTo>
                  <a:cubicBezTo>
                    <a:pt x="6897" y="13214"/>
                    <a:pt x="7271" y="11749"/>
                    <a:pt x="8097" y="10521"/>
                  </a:cubicBezTo>
                  <a:cubicBezTo>
                    <a:pt x="8765" y="9532"/>
                    <a:pt x="9334" y="8158"/>
                    <a:pt x="8943" y="6618"/>
                  </a:cubicBezTo>
                  <a:lnTo>
                    <a:pt x="8943" y="6618"/>
                  </a:lnTo>
                  <a:cubicBezTo>
                    <a:pt x="8943" y="6618"/>
                    <a:pt x="11289" y="7668"/>
                    <a:pt x="14682" y="7668"/>
                  </a:cubicBezTo>
                  <a:cubicBezTo>
                    <a:pt x="15708" y="7668"/>
                    <a:pt x="16831" y="7572"/>
                    <a:pt x="18013" y="7321"/>
                  </a:cubicBezTo>
                  <a:cubicBezTo>
                    <a:pt x="20160" y="6867"/>
                    <a:pt x="21617" y="6059"/>
                    <a:pt x="22214" y="5393"/>
                  </a:cubicBezTo>
                  <a:cubicBezTo>
                    <a:pt x="20075" y="2143"/>
                    <a:pt x="16446" y="0"/>
                    <a:pt x="12326" y="0"/>
                  </a:cubicBezTo>
                  <a:close/>
                </a:path>
              </a:pathLst>
            </a:custGeom>
            <a:solidFill>
              <a:srgbClr val="6D293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4" name="Google Shape;594;p75"/>
            <p:cNvSpPr/>
            <p:nvPr/>
          </p:nvSpPr>
          <p:spPr>
            <a:xfrm>
              <a:off x="3506800" y="238125"/>
              <a:ext cx="647100" cy="258150"/>
            </a:xfrm>
            <a:custGeom>
              <a:rect b="b" l="l" r="r" t="t"/>
              <a:pathLst>
                <a:path extrusionOk="0" h="10326" w="25884">
                  <a:moveTo>
                    <a:pt x="8989" y="0"/>
                  </a:moveTo>
                  <a:cubicBezTo>
                    <a:pt x="6767" y="0"/>
                    <a:pt x="4745" y="550"/>
                    <a:pt x="3046" y="1838"/>
                  </a:cubicBezTo>
                  <a:cubicBezTo>
                    <a:pt x="0" y="4147"/>
                    <a:pt x="742" y="6510"/>
                    <a:pt x="742" y="6510"/>
                  </a:cubicBezTo>
                  <a:cubicBezTo>
                    <a:pt x="1163" y="6415"/>
                    <a:pt x="1601" y="6375"/>
                    <a:pt x="2043" y="6375"/>
                  </a:cubicBezTo>
                  <a:cubicBezTo>
                    <a:pt x="4498" y="6375"/>
                    <a:pt x="7066" y="7614"/>
                    <a:pt x="7360" y="7707"/>
                  </a:cubicBezTo>
                  <a:cubicBezTo>
                    <a:pt x="9440" y="9433"/>
                    <a:pt x="12682" y="10326"/>
                    <a:pt x="15824" y="10326"/>
                  </a:cubicBezTo>
                  <a:cubicBezTo>
                    <a:pt x="19995" y="10326"/>
                    <a:pt x="23989" y="8752"/>
                    <a:pt x="24851" y="5463"/>
                  </a:cubicBezTo>
                  <a:cubicBezTo>
                    <a:pt x="25884" y="1528"/>
                    <a:pt x="20561" y="3202"/>
                    <a:pt x="17129" y="1838"/>
                  </a:cubicBezTo>
                  <a:cubicBezTo>
                    <a:pt x="14278" y="704"/>
                    <a:pt x="11505" y="0"/>
                    <a:pt x="8989" y="0"/>
                  </a:cubicBezTo>
                  <a:close/>
                </a:path>
              </a:pathLst>
            </a:custGeom>
            <a:solidFill>
              <a:srgbClr val="6D293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5" name="Google Shape;595;p75"/>
            <p:cNvSpPr/>
            <p:nvPr/>
          </p:nvSpPr>
          <p:spPr>
            <a:xfrm>
              <a:off x="3014025" y="1186050"/>
              <a:ext cx="508875" cy="1805075"/>
            </a:xfrm>
            <a:custGeom>
              <a:rect b="b" l="l" r="r" t="t"/>
              <a:pathLst>
                <a:path extrusionOk="0" h="72203" w="20355">
                  <a:moveTo>
                    <a:pt x="15350" y="1"/>
                  </a:moveTo>
                  <a:cubicBezTo>
                    <a:pt x="13772" y="1"/>
                    <a:pt x="11936" y="1270"/>
                    <a:pt x="10241" y="4459"/>
                  </a:cubicBezTo>
                  <a:cubicBezTo>
                    <a:pt x="7493" y="9631"/>
                    <a:pt x="3598" y="19256"/>
                    <a:pt x="1776" y="27032"/>
                  </a:cubicBezTo>
                  <a:cubicBezTo>
                    <a:pt x="892" y="30800"/>
                    <a:pt x="0" y="36941"/>
                    <a:pt x="798" y="44830"/>
                  </a:cubicBezTo>
                  <a:cubicBezTo>
                    <a:pt x="1356" y="50341"/>
                    <a:pt x="2725" y="54512"/>
                    <a:pt x="4501" y="59757"/>
                  </a:cubicBezTo>
                  <a:cubicBezTo>
                    <a:pt x="5388" y="62377"/>
                    <a:pt x="5097" y="65326"/>
                    <a:pt x="6635" y="67696"/>
                  </a:cubicBezTo>
                  <a:cubicBezTo>
                    <a:pt x="7074" y="68372"/>
                    <a:pt x="7525" y="69060"/>
                    <a:pt x="8151" y="69568"/>
                  </a:cubicBezTo>
                  <a:cubicBezTo>
                    <a:pt x="8901" y="70177"/>
                    <a:pt x="9845" y="70483"/>
                    <a:pt x="10765" y="70777"/>
                  </a:cubicBezTo>
                  <a:cubicBezTo>
                    <a:pt x="12645" y="71376"/>
                    <a:pt x="14556" y="71984"/>
                    <a:pt x="16531" y="72160"/>
                  </a:cubicBezTo>
                  <a:cubicBezTo>
                    <a:pt x="16754" y="72180"/>
                    <a:pt x="17095" y="72202"/>
                    <a:pt x="17467" y="72202"/>
                  </a:cubicBezTo>
                  <a:cubicBezTo>
                    <a:pt x="18690" y="72202"/>
                    <a:pt x="20244" y="71960"/>
                    <a:pt x="19024" y="70602"/>
                  </a:cubicBezTo>
                  <a:cubicBezTo>
                    <a:pt x="18178" y="69662"/>
                    <a:pt x="16707" y="68839"/>
                    <a:pt x="15375" y="66795"/>
                  </a:cubicBezTo>
                  <a:cubicBezTo>
                    <a:pt x="14425" y="65340"/>
                    <a:pt x="13946" y="64177"/>
                    <a:pt x="14257" y="64177"/>
                  </a:cubicBezTo>
                  <a:cubicBezTo>
                    <a:pt x="14264" y="64177"/>
                    <a:pt x="14270" y="64178"/>
                    <a:pt x="14277" y="64179"/>
                  </a:cubicBezTo>
                  <a:cubicBezTo>
                    <a:pt x="14628" y="64228"/>
                    <a:pt x="15138" y="65140"/>
                    <a:pt x="16483" y="65902"/>
                  </a:cubicBezTo>
                  <a:cubicBezTo>
                    <a:pt x="17097" y="66250"/>
                    <a:pt x="17804" y="66420"/>
                    <a:pt x="18414" y="66420"/>
                  </a:cubicBezTo>
                  <a:cubicBezTo>
                    <a:pt x="19080" y="66420"/>
                    <a:pt x="19629" y="66218"/>
                    <a:pt x="19813" y="65825"/>
                  </a:cubicBezTo>
                  <a:cubicBezTo>
                    <a:pt x="20164" y="65071"/>
                    <a:pt x="20084" y="65208"/>
                    <a:pt x="18878" y="64255"/>
                  </a:cubicBezTo>
                  <a:cubicBezTo>
                    <a:pt x="17674" y="63301"/>
                    <a:pt x="16902" y="62083"/>
                    <a:pt x="15098" y="60876"/>
                  </a:cubicBezTo>
                  <a:cubicBezTo>
                    <a:pt x="13509" y="59811"/>
                    <a:pt x="12873" y="59345"/>
                    <a:pt x="11885" y="57864"/>
                  </a:cubicBezTo>
                  <a:cubicBezTo>
                    <a:pt x="10814" y="56258"/>
                    <a:pt x="9667" y="50800"/>
                    <a:pt x="9122" y="45598"/>
                  </a:cubicBezTo>
                  <a:cubicBezTo>
                    <a:pt x="8477" y="39462"/>
                    <a:pt x="9806" y="31589"/>
                    <a:pt x="10848" y="28296"/>
                  </a:cubicBezTo>
                  <a:cubicBezTo>
                    <a:pt x="12964" y="21610"/>
                    <a:pt x="17444" y="12578"/>
                    <a:pt x="18900" y="8784"/>
                  </a:cubicBezTo>
                  <a:cubicBezTo>
                    <a:pt x="20354" y="4989"/>
                    <a:pt x="19416" y="3153"/>
                    <a:pt x="17897" y="1318"/>
                  </a:cubicBezTo>
                  <a:cubicBezTo>
                    <a:pt x="17212" y="492"/>
                    <a:pt x="16331" y="1"/>
                    <a:pt x="15350" y="1"/>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6" name="Google Shape;596;p75"/>
            <p:cNvSpPr/>
            <p:nvPr/>
          </p:nvSpPr>
          <p:spPr>
            <a:xfrm>
              <a:off x="2704400" y="2869775"/>
              <a:ext cx="866050" cy="1111925"/>
            </a:xfrm>
            <a:custGeom>
              <a:rect b="b" l="l" r="r" t="t"/>
              <a:pathLst>
                <a:path extrusionOk="0" h="44477" w="34642">
                  <a:moveTo>
                    <a:pt x="14527" y="0"/>
                  </a:moveTo>
                  <a:cubicBezTo>
                    <a:pt x="3146" y="0"/>
                    <a:pt x="0" y="29570"/>
                    <a:pt x="2722" y="34538"/>
                  </a:cubicBezTo>
                  <a:cubicBezTo>
                    <a:pt x="5590" y="39777"/>
                    <a:pt x="16371" y="44343"/>
                    <a:pt x="20045" y="44468"/>
                  </a:cubicBezTo>
                  <a:cubicBezTo>
                    <a:pt x="20213" y="44474"/>
                    <a:pt x="20382" y="44476"/>
                    <a:pt x="20552" y="44476"/>
                  </a:cubicBezTo>
                  <a:cubicBezTo>
                    <a:pt x="24094" y="44476"/>
                    <a:pt x="27993" y="43190"/>
                    <a:pt x="31240" y="38904"/>
                  </a:cubicBezTo>
                  <a:cubicBezTo>
                    <a:pt x="34642" y="34413"/>
                    <a:pt x="31878" y="11492"/>
                    <a:pt x="30405" y="7874"/>
                  </a:cubicBezTo>
                  <a:cubicBezTo>
                    <a:pt x="28931" y="4256"/>
                    <a:pt x="22094" y="1826"/>
                    <a:pt x="16464" y="273"/>
                  </a:cubicBezTo>
                  <a:cubicBezTo>
                    <a:pt x="15793" y="88"/>
                    <a:pt x="15148" y="0"/>
                    <a:pt x="14527" y="0"/>
                  </a:cubicBezTo>
                  <a:close/>
                </a:path>
              </a:pathLst>
            </a:custGeom>
            <a:solidFill>
              <a:srgbClr val="E9437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7" name="Google Shape;597;p75"/>
            <p:cNvSpPr/>
            <p:nvPr/>
          </p:nvSpPr>
          <p:spPr>
            <a:xfrm>
              <a:off x="2781925" y="3431150"/>
              <a:ext cx="383500" cy="424400"/>
            </a:xfrm>
            <a:custGeom>
              <a:rect b="b" l="l" r="r" t="t"/>
              <a:pathLst>
                <a:path extrusionOk="0" h="16976" w="15340">
                  <a:moveTo>
                    <a:pt x="1975" y="1"/>
                  </a:moveTo>
                  <a:cubicBezTo>
                    <a:pt x="1689" y="1"/>
                    <a:pt x="1510" y="70"/>
                    <a:pt x="1467" y="222"/>
                  </a:cubicBezTo>
                  <a:cubicBezTo>
                    <a:pt x="1067" y="1636"/>
                    <a:pt x="1" y="8273"/>
                    <a:pt x="1418" y="10412"/>
                  </a:cubicBezTo>
                  <a:cubicBezTo>
                    <a:pt x="3266" y="13204"/>
                    <a:pt x="11161" y="16976"/>
                    <a:pt x="13677" y="16976"/>
                  </a:cubicBezTo>
                  <a:cubicBezTo>
                    <a:pt x="14140" y="16976"/>
                    <a:pt x="14421" y="16848"/>
                    <a:pt x="14448" y="16562"/>
                  </a:cubicBezTo>
                  <a:cubicBezTo>
                    <a:pt x="14619" y="14724"/>
                    <a:pt x="15339" y="6952"/>
                    <a:pt x="15339" y="6952"/>
                  </a:cubicBezTo>
                  <a:cubicBezTo>
                    <a:pt x="14207" y="4807"/>
                    <a:pt x="4358" y="1"/>
                    <a:pt x="1975" y="1"/>
                  </a:cubicBezTo>
                  <a:close/>
                </a:path>
              </a:pathLst>
            </a:custGeom>
            <a:solidFill>
              <a:srgbClr val="D8306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8" name="Google Shape;598;p75"/>
            <p:cNvSpPr/>
            <p:nvPr/>
          </p:nvSpPr>
          <p:spPr>
            <a:xfrm>
              <a:off x="3213700" y="3043250"/>
              <a:ext cx="356800" cy="926100"/>
            </a:xfrm>
            <a:custGeom>
              <a:rect b="b" l="l" r="r" t="t"/>
              <a:pathLst>
                <a:path extrusionOk="0" h="37044" w="14272">
                  <a:moveTo>
                    <a:pt x="8603" y="1"/>
                  </a:moveTo>
                  <a:cubicBezTo>
                    <a:pt x="6707" y="1"/>
                    <a:pt x="4482" y="1998"/>
                    <a:pt x="3204" y="8378"/>
                  </a:cubicBezTo>
                  <a:cubicBezTo>
                    <a:pt x="1680" y="15980"/>
                    <a:pt x="241" y="28577"/>
                    <a:pt x="113" y="31965"/>
                  </a:cubicBezTo>
                  <a:cubicBezTo>
                    <a:pt x="1" y="34943"/>
                    <a:pt x="1107" y="37043"/>
                    <a:pt x="3355" y="37043"/>
                  </a:cubicBezTo>
                  <a:cubicBezTo>
                    <a:pt x="3551" y="37043"/>
                    <a:pt x="3757" y="37027"/>
                    <a:pt x="3971" y="36994"/>
                  </a:cubicBezTo>
                  <a:cubicBezTo>
                    <a:pt x="6360" y="36274"/>
                    <a:pt x="8752" y="34758"/>
                    <a:pt x="10868" y="31965"/>
                  </a:cubicBezTo>
                  <a:cubicBezTo>
                    <a:pt x="14271" y="27474"/>
                    <a:pt x="11506" y="4553"/>
                    <a:pt x="10033" y="935"/>
                  </a:cubicBezTo>
                  <a:cubicBezTo>
                    <a:pt x="9927" y="680"/>
                    <a:pt x="9797" y="436"/>
                    <a:pt x="9647" y="204"/>
                  </a:cubicBezTo>
                  <a:cubicBezTo>
                    <a:pt x="9317" y="74"/>
                    <a:pt x="8966" y="1"/>
                    <a:pt x="8603" y="1"/>
                  </a:cubicBezTo>
                  <a:close/>
                </a:path>
              </a:pathLst>
            </a:custGeom>
            <a:solidFill>
              <a:srgbClr val="D8306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9" name="Google Shape;599;p75"/>
            <p:cNvSpPr/>
            <p:nvPr/>
          </p:nvSpPr>
          <p:spPr>
            <a:xfrm>
              <a:off x="2830150" y="3197050"/>
              <a:ext cx="463625" cy="183650"/>
            </a:xfrm>
            <a:custGeom>
              <a:rect b="b" l="l" r="r" t="t"/>
              <a:pathLst>
                <a:path extrusionOk="0" h="7346" w="18545">
                  <a:moveTo>
                    <a:pt x="0" y="0"/>
                  </a:moveTo>
                  <a:cubicBezTo>
                    <a:pt x="1" y="1"/>
                    <a:pt x="866" y="3279"/>
                    <a:pt x="7388" y="5836"/>
                  </a:cubicBezTo>
                  <a:cubicBezTo>
                    <a:pt x="9840" y="6799"/>
                    <a:pt x="11966" y="7345"/>
                    <a:pt x="13686" y="7345"/>
                  </a:cubicBezTo>
                  <a:cubicBezTo>
                    <a:pt x="16541" y="7345"/>
                    <a:pt x="18280" y="5839"/>
                    <a:pt x="18545" y="2226"/>
                  </a:cubicBezTo>
                  <a:lnTo>
                    <a:pt x="18545" y="2226"/>
                  </a:lnTo>
                  <a:cubicBezTo>
                    <a:pt x="18397" y="3589"/>
                    <a:pt x="17458" y="5633"/>
                    <a:pt x="14090" y="5633"/>
                  </a:cubicBezTo>
                  <a:cubicBezTo>
                    <a:pt x="13397" y="5633"/>
                    <a:pt x="12601" y="5546"/>
                    <a:pt x="11689" y="5349"/>
                  </a:cubicBezTo>
                  <a:cubicBezTo>
                    <a:pt x="6340" y="4198"/>
                    <a:pt x="1436" y="1925"/>
                    <a:pt x="0" y="0"/>
                  </a:cubicBezTo>
                  <a:close/>
                </a:path>
              </a:pathLst>
            </a:custGeom>
            <a:solidFill>
              <a:srgbClr val="D8306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0" name="Google Shape;600;p75"/>
            <p:cNvSpPr/>
            <p:nvPr/>
          </p:nvSpPr>
          <p:spPr>
            <a:xfrm>
              <a:off x="3326175" y="2818125"/>
              <a:ext cx="122500" cy="190975"/>
            </a:xfrm>
            <a:custGeom>
              <a:rect b="b" l="l" r="r" t="t"/>
              <a:pathLst>
                <a:path extrusionOk="0" h="7639" w="4900">
                  <a:moveTo>
                    <a:pt x="2014" y="1"/>
                  </a:moveTo>
                  <a:cubicBezTo>
                    <a:pt x="2014" y="1"/>
                    <a:pt x="995" y="4183"/>
                    <a:pt x="0" y="5308"/>
                  </a:cubicBezTo>
                  <a:cubicBezTo>
                    <a:pt x="2" y="5308"/>
                    <a:pt x="2474" y="7045"/>
                    <a:pt x="3753" y="7639"/>
                  </a:cubicBezTo>
                  <a:cubicBezTo>
                    <a:pt x="3753" y="7639"/>
                    <a:pt x="4899" y="5065"/>
                    <a:pt x="4731" y="3676"/>
                  </a:cubicBezTo>
                  <a:cubicBezTo>
                    <a:pt x="4562" y="2285"/>
                    <a:pt x="2014" y="1"/>
                    <a:pt x="2014" y="1"/>
                  </a:cubicBezTo>
                  <a:close/>
                </a:path>
              </a:pathLst>
            </a:custGeom>
            <a:solidFill>
              <a:srgbClr val="D8306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1" name="Google Shape;601;p75"/>
            <p:cNvSpPr/>
            <p:nvPr/>
          </p:nvSpPr>
          <p:spPr>
            <a:xfrm>
              <a:off x="3090375" y="1138675"/>
              <a:ext cx="456625" cy="621200"/>
            </a:xfrm>
            <a:custGeom>
              <a:rect b="b" l="l" r="r" t="t"/>
              <a:pathLst>
                <a:path extrusionOk="0" h="24848" w="18265">
                  <a:moveTo>
                    <a:pt x="14249" y="0"/>
                  </a:moveTo>
                  <a:cubicBezTo>
                    <a:pt x="10069" y="776"/>
                    <a:pt x="7629" y="2672"/>
                    <a:pt x="5018" y="7820"/>
                  </a:cubicBezTo>
                  <a:cubicBezTo>
                    <a:pt x="2459" y="12868"/>
                    <a:pt x="0" y="19353"/>
                    <a:pt x="0" y="19353"/>
                  </a:cubicBezTo>
                  <a:cubicBezTo>
                    <a:pt x="0" y="19353"/>
                    <a:pt x="3689" y="24847"/>
                    <a:pt x="10646" y="24847"/>
                  </a:cubicBezTo>
                  <a:cubicBezTo>
                    <a:pt x="10769" y="24847"/>
                    <a:pt x="10893" y="24846"/>
                    <a:pt x="11018" y="24842"/>
                  </a:cubicBezTo>
                  <a:cubicBezTo>
                    <a:pt x="11018" y="24842"/>
                    <a:pt x="15813" y="13129"/>
                    <a:pt x="16940" y="10016"/>
                  </a:cubicBezTo>
                  <a:cubicBezTo>
                    <a:pt x="18068" y="6905"/>
                    <a:pt x="18265" y="1114"/>
                    <a:pt x="14249" y="0"/>
                  </a:cubicBezTo>
                  <a:close/>
                </a:path>
              </a:pathLst>
            </a:custGeom>
            <a:solidFill>
              <a:srgbClr val="F5FBF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2" name="Google Shape;602;p75"/>
            <p:cNvSpPr/>
            <p:nvPr/>
          </p:nvSpPr>
          <p:spPr>
            <a:xfrm>
              <a:off x="3453625" y="632200"/>
              <a:ext cx="153450" cy="193975"/>
            </a:xfrm>
            <a:custGeom>
              <a:rect b="b" l="l" r="r" t="t"/>
              <a:pathLst>
                <a:path extrusionOk="0" h="7759" w="6138">
                  <a:moveTo>
                    <a:pt x="3792" y="1"/>
                  </a:moveTo>
                  <a:cubicBezTo>
                    <a:pt x="3011" y="1"/>
                    <a:pt x="2228" y="301"/>
                    <a:pt x="1730" y="1081"/>
                  </a:cubicBezTo>
                  <a:cubicBezTo>
                    <a:pt x="1" y="3787"/>
                    <a:pt x="2458" y="7758"/>
                    <a:pt x="4611" y="7758"/>
                  </a:cubicBezTo>
                  <a:cubicBezTo>
                    <a:pt x="4640" y="7758"/>
                    <a:pt x="4669" y="7758"/>
                    <a:pt x="4697" y="7756"/>
                  </a:cubicBezTo>
                  <a:cubicBezTo>
                    <a:pt x="5861" y="7697"/>
                    <a:pt x="6138" y="7061"/>
                    <a:pt x="6138" y="7061"/>
                  </a:cubicBezTo>
                  <a:lnTo>
                    <a:pt x="6101" y="992"/>
                  </a:lnTo>
                  <a:cubicBezTo>
                    <a:pt x="5663" y="434"/>
                    <a:pt x="4729" y="1"/>
                    <a:pt x="3792" y="1"/>
                  </a:cubicBezTo>
                  <a:close/>
                </a:path>
              </a:pathLst>
            </a:custGeom>
            <a:solidFill>
              <a:srgbClr val="F49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3" name="Google Shape;603;p75"/>
            <p:cNvSpPr/>
            <p:nvPr/>
          </p:nvSpPr>
          <p:spPr>
            <a:xfrm>
              <a:off x="3978275" y="612900"/>
              <a:ext cx="45425" cy="47225"/>
            </a:xfrm>
            <a:custGeom>
              <a:rect b="b" l="l" r="r" t="t"/>
              <a:pathLst>
                <a:path extrusionOk="0" h="1889" w="1817">
                  <a:moveTo>
                    <a:pt x="909" y="0"/>
                  </a:moveTo>
                  <a:cubicBezTo>
                    <a:pt x="407" y="0"/>
                    <a:pt x="1" y="424"/>
                    <a:pt x="1" y="944"/>
                  </a:cubicBezTo>
                  <a:cubicBezTo>
                    <a:pt x="1" y="1467"/>
                    <a:pt x="407" y="1889"/>
                    <a:pt x="909" y="1889"/>
                  </a:cubicBezTo>
                  <a:cubicBezTo>
                    <a:pt x="1412" y="1889"/>
                    <a:pt x="1816" y="1467"/>
                    <a:pt x="1816" y="944"/>
                  </a:cubicBezTo>
                  <a:cubicBezTo>
                    <a:pt x="1816" y="424"/>
                    <a:pt x="1410" y="0"/>
                    <a:pt x="909" y="0"/>
                  </a:cubicBezTo>
                  <a:close/>
                </a:path>
              </a:pathLst>
            </a:custGeom>
            <a:solidFill>
              <a:srgbClr val="291D5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4" name="Google Shape;604;p75"/>
            <p:cNvSpPr/>
            <p:nvPr/>
          </p:nvSpPr>
          <p:spPr>
            <a:xfrm>
              <a:off x="3788000" y="625175"/>
              <a:ext cx="45425" cy="47250"/>
            </a:xfrm>
            <a:custGeom>
              <a:rect b="b" l="l" r="r" t="t"/>
              <a:pathLst>
                <a:path extrusionOk="0" h="1890" w="1817">
                  <a:moveTo>
                    <a:pt x="909" y="1"/>
                  </a:moveTo>
                  <a:cubicBezTo>
                    <a:pt x="407" y="1"/>
                    <a:pt x="0" y="424"/>
                    <a:pt x="0" y="945"/>
                  </a:cubicBezTo>
                  <a:cubicBezTo>
                    <a:pt x="0" y="1467"/>
                    <a:pt x="407" y="1889"/>
                    <a:pt x="909" y="1889"/>
                  </a:cubicBezTo>
                  <a:cubicBezTo>
                    <a:pt x="1411" y="1889"/>
                    <a:pt x="1816" y="1467"/>
                    <a:pt x="1816" y="945"/>
                  </a:cubicBezTo>
                  <a:cubicBezTo>
                    <a:pt x="1816" y="424"/>
                    <a:pt x="1411" y="1"/>
                    <a:pt x="909" y="1"/>
                  </a:cubicBezTo>
                  <a:close/>
                </a:path>
              </a:pathLst>
            </a:custGeom>
            <a:solidFill>
              <a:srgbClr val="291D5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5" name="Google Shape;605;p75"/>
            <p:cNvSpPr/>
            <p:nvPr/>
          </p:nvSpPr>
          <p:spPr>
            <a:xfrm>
              <a:off x="3896725" y="634175"/>
              <a:ext cx="90900" cy="154500"/>
            </a:xfrm>
            <a:custGeom>
              <a:rect b="b" l="l" r="r" t="t"/>
              <a:pathLst>
                <a:path extrusionOk="0" h="6180" w="3636">
                  <a:moveTo>
                    <a:pt x="640" y="0"/>
                  </a:moveTo>
                  <a:cubicBezTo>
                    <a:pt x="350" y="0"/>
                    <a:pt x="114" y="780"/>
                    <a:pt x="139" y="2005"/>
                  </a:cubicBezTo>
                  <a:cubicBezTo>
                    <a:pt x="162" y="3076"/>
                    <a:pt x="0" y="6000"/>
                    <a:pt x="699" y="6158"/>
                  </a:cubicBezTo>
                  <a:cubicBezTo>
                    <a:pt x="759" y="6172"/>
                    <a:pt x="851" y="6179"/>
                    <a:pt x="966" y="6179"/>
                  </a:cubicBezTo>
                  <a:cubicBezTo>
                    <a:pt x="1522" y="6179"/>
                    <a:pt x="2604" y="6000"/>
                    <a:pt x="3130" y="5464"/>
                  </a:cubicBezTo>
                  <a:cubicBezTo>
                    <a:pt x="3635" y="4948"/>
                    <a:pt x="2964" y="3895"/>
                    <a:pt x="2269" y="2429"/>
                  </a:cubicBezTo>
                  <a:cubicBezTo>
                    <a:pt x="1496" y="798"/>
                    <a:pt x="1005" y="152"/>
                    <a:pt x="716" y="18"/>
                  </a:cubicBezTo>
                  <a:cubicBezTo>
                    <a:pt x="690" y="6"/>
                    <a:pt x="665" y="0"/>
                    <a:pt x="640" y="0"/>
                  </a:cubicBezTo>
                  <a:close/>
                </a:path>
              </a:pathLst>
            </a:custGeom>
            <a:solidFill>
              <a:srgbClr val="E07C7C"/>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6" name="Google Shape;606;p75"/>
            <p:cNvSpPr/>
            <p:nvPr/>
          </p:nvSpPr>
          <p:spPr>
            <a:xfrm>
              <a:off x="3806075" y="811350"/>
              <a:ext cx="137525" cy="62775"/>
            </a:xfrm>
            <a:custGeom>
              <a:rect b="b" l="l" r="r" t="t"/>
              <a:pathLst>
                <a:path extrusionOk="0" h="2511" w="5501">
                  <a:moveTo>
                    <a:pt x="52" y="0"/>
                  </a:moveTo>
                  <a:cubicBezTo>
                    <a:pt x="21" y="0"/>
                    <a:pt x="0" y="14"/>
                    <a:pt x="11" y="54"/>
                  </a:cubicBezTo>
                  <a:cubicBezTo>
                    <a:pt x="496" y="1753"/>
                    <a:pt x="2045" y="2511"/>
                    <a:pt x="3461" y="2511"/>
                  </a:cubicBezTo>
                  <a:cubicBezTo>
                    <a:pt x="3930" y="2511"/>
                    <a:pt x="4386" y="2427"/>
                    <a:pt x="4782" y="2267"/>
                  </a:cubicBezTo>
                  <a:cubicBezTo>
                    <a:pt x="5408" y="2014"/>
                    <a:pt x="5501" y="1446"/>
                    <a:pt x="4956" y="1446"/>
                  </a:cubicBezTo>
                  <a:cubicBezTo>
                    <a:pt x="4895" y="1446"/>
                    <a:pt x="4827" y="1453"/>
                    <a:pt x="4751" y="1468"/>
                  </a:cubicBezTo>
                  <a:cubicBezTo>
                    <a:pt x="4317" y="1554"/>
                    <a:pt x="3914" y="1595"/>
                    <a:pt x="3539" y="1595"/>
                  </a:cubicBezTo>
                  <a:cubicBezTo>
                    <a:pt x="2113" y="1595"/>
                    <a:pt x="1083" y="1003"/>
                    <a:pt x="174" y="46"/>
                  </a:cubicBezTo>
                  <a:cubicBezTo>
                    <a:pt x="154" y="26"/>
                    <a:pt x="94" y="0"/>
                    <a:pt x="52" y="0"/>
                  </a:cubicBezTo>
                  <a:close/>
                </a:path>
              </a:pathLst>
            </a:custGeom>
            <a:solidFill>
              <a:srgbClr val="CC6D6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7" name="Google Shape;607;p75"/>
            <p:cNvSpPr/>
            <p:nvPr/>
          </p:nvSpPr>
          <p:spPr>
            <a:xfrm>
              <a:off x="3723900" y="554125"/>
              <a:ext cx="128300" cy="49225"/>
            </a:xfrm>
            <a:custGeom>
              <a:rect b="b" l="l" r="r" t="t"/>
              <a:pathLst>
                <a:path extrusionOk="0" h="1969" w="5132">
                  <a:moveTo>
                    <a:pt x="3813" y="1"/>
                  </a:moveTo>
                  <a:cubicBezTo>
                    <a:pt x="3471" y="1"/>
                    <a:pt x="3130" y="46"/>
                    <a:pt x="2887" y="82"/>
                  </a:cubicBezTo>
                  <a:cubicBezTo>
                    <a:pt x="1958" y="221"/>
                    <a:pt x="655" y="897"/>
                    <a:pt x="125" y="1688"/>
                  </a:cubicBezTo>
                  <a:cubicBezTo>
                    <a:pt x="1" y="1873"/>
                    <a:pt x="281" y="1969"/>
                    <a:pt x="455" y="1969"/>
                  </a:cubicBezTo>
                  <a:cubicBezTo>
                    <a:pt x="490" y="1969"/>
                    <a:pt x="520" y="1965"/>
                    <a:pt x="543" y="1957"/>
                  </a:cubicBezTo>
                  <a:cubicBezTo>
                    <a:pt x="1079" y="1770"/>
                    <a:pt x="1549" y="1379"/>
                    <a:pt x="2090" y="1228"/>
                  </a:cubicBezTo>
                  <a:cubicBezTo>
                    <a:pt x="2354" y="1154"/>
                    <a:pt x="2623" y="1128"/>
                    <a:pt x="2894" y="1128"/>
                  </a:cubicBezTo>
                  <a:cubicBezTo>
                    <a:pt x="3496" y="1128"/>
                    <a:pt x="4107" y="1256"/>
                    <a:pt x="4697" y="1272"/>
                  </a:cubicBezTo>
                  <a:cubicBezTo>
                    <a:pt x="4707" y="1273"/>
                    <a:pt x="4716" y="1273"/>
                    <a:pt x="4726" y="1273"/>
                  </a:cubicBezTo>
                  <a:cubicBezTo>
                    <a:pt x="4797" y="1273"/>
                    <a:pt x="4869" y="1266"/>
                    <a:pt x="4932" y="1234"/>
                  </a:cubicBezTo>
                  <a:cubicBezTo>
                    <a:pt x="5054" y="1173"/>
                    <a:pt x="5119" y="1030"/>
                    <a:pt x="5120" y="894"/>
                  </a:cubicBezTo>
                  <a:cubicBezTo>
                    <a:pt x="5132" y="169"/>
                    <a:pt x="4470" y="1"/>
                    <a:pt x="3813" y="1"/>
                  </a:cubicBezTo>
                  <a:close/>
                </a:path>
              </a:pathLst>
            </a:custGeom>
            <a:solidFill>
              <a:srgbClr val="43284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8" name="Google Shape;608;p75"/>
            <p:cNvSpPr/>
            <p:nvPr/>
          </p:nvSpPr>
          <p:spPr>
            <a:xfrm>
              <a:off x="3947875" y="529525"/>
              <a:ext cx="112025" cy="57375"/>
            </a:xfrm>
            <a:custGeom>
              <a:rect b="b" l="l" r="r" t="t"/>
              <a:pathLst>
                <a:path extrusionOk="0" h="2295" w="4481">
                  <a:moveTo>
                    <a:pt x="1098" y="0"/>
                  </a:moveTo>
                  <a:cubicBezTo>
                    <a:pt x="916" y="0"/>
                    <a:pt x="739" y="28"/>
                    <a:pt x="577" y="97"/>
                  </a:cubicBezTo>
                  <a:cubicBezTo>
                    <a:pt x="320" y="207"/>
                    <a:pt x="0" y="556"/>
                    <a:pt x="175" y="848"/>
                  </a:cubicBezTo>
                  <a:cubicBezTo>
                    <a:pt x="388" y="1210"/>
                    <a:pt x="1111" y="1250"/>
                    <a:pt x="1465" y="1290"/>
                  </a:cubicBezTo>
                  <a:cubicBezTo>
                    <a:pt x="2493" y="1406"/>
                    <a:pt x="3304" y="1793"/>
                    <a:pt x="4209" y="2261"/>
                  </a:cubicBezTo>
                  <a:cubicBezTo>
                    <a:pt x="4254" y="2284"/>
                    <a:pt x="4291" y="2295"/>
                    <a:pt x="4320" y="2295"/>
                  </a:cubicBezTo>
                  <a:cubicBezTo>
                    <a:pt x="4481" y="2295"/>
                    <a:pt x="4419" y="1988"/>
                    <a:pt x="4377" y="1872"/>
                  </a:cubicBezTo>
                  <a:cubicBezTo>
                    <a:pt x="4102" y="1105"/>
                    <a:pt x="3206" y="575"/>
                    <a:pt x="2459" y="317"/>
                  </a:cubicBezTo>
                  <a:cubicBezTo>
                    <a:pt x="2063" y="180"/>
                    <a:pt x="1562" y="0"/>
                    <a:pt x="1098" y="0"/>
                  </a:cubicBezTo>
                  <a:close/>
                </a:path>
              </a:pathLst>
            </a:custGeom>
            <a:solidFill>
              <a:srgbClr val="43284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09" name="Google Shape;609;p75"/>
          <p:cNvGrpSpPr/>
          <p:nvPr/>
        </p:nvGrpSpPr>
        <p:grpSpPr>
          <a:xfrm flipH="1">
            <a:off x="3767092" y="2413672"/>
            <a:ext cx="1596159" cy="4338625"/>
            <a:chOff x="4146785" y="238125"/>
            <a:chExt cx="539516" cy="1331970"/>
          </a:xfrm>
        </p:grpSpPr>
        <p:sp>
          <p:nvSpPr>
            <p:cNvPr id="610" name="Google Shape;610;p75"/>
            <p:cNvSpPr/>
            <p:nvPr/>
          </p:nvSpPr>
          <p:spPr>
            <a:xfrm>
              <a:off x="4146785" y="1258798"/>
              <a:ext cx="539516" cy="311297"/>
            </a:xfrm>
            <a:custGeom>
              <a:rect b="b" l="l" r="r" t="t"/>
              <a:pathLst>
                <a:path extrusionOk="0" h="9866" w="17099">
                  <a:moveTo>
                    <a:pt x="8550" y="0"/>
                  </a:moveTo>
                  <a:cubicBezTo>
                    <a:pt x="6282" y="0"/>
                    <a:pt x="4108" y="520"/>
                    <a:pt x="2505" y="1445"/>
                  </a:cubicBezTo>
                  <a:cubicBezTo>
                    <a:pt x="901" y="2370"/>
                    <a:pt x="1" y="3625"/>
                    <a:pt x="1" y="4933"/>
                  </a:cubicBezTo>
                  <a:cubicBezTo>
                    <a:pt x="1" y="6241"/>
                    <a:pt x="901" y="7497"/>
                    <a:pt x="2505" y="8421"/>
                  </a:cubicBezTo>
                  <a:cubicBezTo>
                    <a:pt x="4108" y="9346"/>
                    <a:pt x="6282" y="9866"/>
                    <a:pt x="8550" y="9866"/>
                  </a:cubicBezTo>
                  <a:cubicBezTo>
                    <a:pt x="10817" y="9866"/>
                    <a:pt x="12992" y="9346"/>
                    <a:pt x="14595" y="8421"/>
                  </a:cubicBezTo>
                  <a:cubicBezTo>
                    <a:pt x="16198" y="7497"/>
                    <a:pt x="17098" y="6241"/>
                    <a:pt x="17098" y="4933"/>
                  </a:cubicBezTo>
                  <a:cubicBezTo>
                    <a:pt x="17098" y="3625"/>
                    <a:pt x="16198" y="2370"/>
                    <a:pt x="14595" y="1445"/>
                  </a:cubicBezTo>
                  <a:cubicBezTo>
                    <a:pt x="12992" y="520"/>
                    <a:pt x="10817" y="0"/>
                    <a:pt x="8550" y="0"/>
                  </a:cubicBezTo>
                  <a:close/>
                </a:path>
              </a:pathLst>
            </a:custGeom>
            <a:solidFill>
              <a:srgbClr val="EAEC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75"/>
            <p:cNvSpPr/>
            <p:nvPr/>
          </p:nvSpPr>
          <p:spPr>
            <a:xfrm>
              <a:off x="4342050" y="260725"/>
              <a:ext cx="240850" cy="311300"/>
            </a:xfrm>
            <a:custGeom>
              <a:rect b="b" l="l" r="r" t="t"/>
              <a:pathLst>
                <a:path extrusionOk="0" h="12452" w="9634">
                  <a:moveTo>
                    <a:pt x="6560" y="0"/>
                  </a:moveTo>
                  <a:cubicBezTo>
                    <a:pt x="6525" y="0"/>
                    <a:pt x="6505" y="4"/>
                    <a:pt x="6505" y="4"/>
                  </a:cubicBezTo>
                  <a:lnTo>
                    <a:pt x="1894" y="3754"/>
                  </a:lnTo>
                  <a:cubicBezTo>
                    <a:pt x="1915" y="5100"/>
                    <a:pt x="1389" y="5941"/>
                    <a:pt x="695" y="6977"/>
                  </a:cubicBezTo>
                  <a:cubicBezTo>
                    <a:pt x="0" y="8014"/>
                    <a:pt x="21" y="9938"/>
                    <a:pt x="695" y="10840"/>
                  </a:cubicBezTo>
                  <a:cubicBezTo>
                    <a:pt x="1271" y="11615"/>
                    <a:pt x="2958" y="12452"/>
                    <a:pt x="5214" y="12452"/>
                  </a:cubicBezTo>
                  <a:cubicBezTo>
                    <a:pt x="5592" y="12452"/>
                    <a:pt x="5986" y="12428"/>
                    <a:pt x="6394" y="12377"/>
                  </a:cubicBezTo>
                  <a:cubicBezTo>
                    <a:pt x="9233" y="12020"/>
                    <a:pt x="9633" y="10043"/>
                    <a:pt x="9381" y="8865"/>
                  </a:cubicBezTo>
                  <a:cubicBezTo>
                    <a:pt x="9128" y="7687"/>
                    <a:pt x="8434" y="6866"/>
                    <a:pt x="8135" y="5414"/>
                  </a:cubicBezTo>
                  <a:cubicBezTo>
                    <a:pt x="7835" y="3962"/>
                    <a:pt x="8012" y="1588"/>
                    <a:pt x="7529" y="746"/>
                  </a:cubicBezTo>
                  <a:cubicBezTo>
                    <a:pt x="7139" y="65"/>
                    <a:pt x="6710" y="0"/>
                    <a:pt x="6560" y="0"/>
                  </a:cubicBezTo>
                  <a:close/>
                </a:path>
              </a:pathLst>
            </a:custGeom>
            <a:solidFill>
              <a:srgbClr val="FFD7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75"/>
            <p:cNvSpPr/>
            <p:nvPr/>
          </p:nvSpPr>
          <p:spPr>
            <a:xfrm>
              <a:off x="4354125" y="238125"/>
              <a:ext cx="74400" cy="129075"/>
            </a:xfrm>
            <a:custGeom>
              <a:rect b="b" l="l" r="r" t="t"/>
              <a:pathLst>
                <a:path extrusionOk="0" h="5163" w="2976">
                  <a:moveTo>
                    <a:pt x="2111" y="0"/>
                  </a:moveTo>
                  <a:cubicBezTo>
                    <a:pt x="1736" y="0"/>
                    <a:pt x="1268" y="150"/>
                    <a:pt x="766" y="665"/>
                  </a:cubicBezTo>
                  <a:cubicBezTo>
                    <a:pt x="0" y="1452"/>
                    <a:pt x="39" y="2973"/>
                    <a:pt x="212" y="3640"/>
                  </a:cubicBezTo>
                  <a:cubicBezTo>
                    <a:pt x="386" y="4308"/>
                    <a:pt x="1010" y="5112"/>
                    <a:pt x="1542" y="5162"/>
                  </a:cubicBezTo>
                  <a:cubicBezTo>
                    <a:pt x="1544" y="5162"/>
                    <a:pt x="1547" y="5163"/>
                    <a:pt x="1550" y="5163"/>
                  </a:cubicBezTo>
                  <a:cubicBezTo>
                    <a:pt x="2083" y="5163"/>
                    <a:pt x="2975" y="291"/>
                    <a:pt x="2975" y="291"/>
                  </a:cubicBezTo>
                  <a:cubicBezTo>
                    <a:pt x="2975" y="291"/>
                    <a:pt x="2634" y="0"/>
                    <a:pt x="2111" y="0"/>
                  </a:cubicBezTo>
                  <a:close/>
                </a:path>
              </a:pathLst>
            </a:custGeom>
            <a:solidFill>
              <a:srgbClr val="FFD7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75"/>
            <p:cNvSpPr/>
            <p:nvPr/>
          </p:nvSpPr>
          <p:spPr>
            <a:xfrm>
              <a:off x="4196575" y="428825"/>
              <a:ext cx="225375" cy="403350"/>
            </a:xfrm>
            <a:custGeom>
              <a:rect b="b" l="l" r="r" t="t"/>
              <a:pathLst>
                <a:path extrusionOk="0" h="16134" w="9015">
                  <a:moveTo>
                    <a:pt x="8285" y="1"/>
                  </a:moveTo>
                  <a:cubicBezTo>
                    <a:pt x="8154" y="1"/>
                    <a:pt x="8008" y="40"/>
                    <a:pt x="7852" y="107"/>
                  </a:cubicBezTo>
                  <a:cubicBezTo>
                    <a:pt x="7299" y="343"/>
                    <a:pt x="6832" y="792"/>
                    <a:pt x="6885" y="1866"/>
                  </a:cubicBezTo>
                  <a:cubicBezTo>
                    <a:pt x="6929" y="2761"/>
                    <a:pt x="6837" y="5139"/>
                    <a:pt x="6515" y="6994"/>
                  </a:cubicBezTo>
                  <a:cubicBezTo>
                    <a:pt x="6366" y="7854"/>
                    <a:pt x="5982" y="8788"/>
                    <a:pt x="5495" y="9825"/>
                  </a:cubicBezTo>
                  <a:cubicBezTo>
                    <a:pt x="4934" y="11022"/>
                    <a:pt x="4022" y="12161"/>
                    <a:pt x="3606" y="12332"/>
                  </a:cubicBezTo>
                  <a:cubicBezTo>
                    <a:pt x="3190" y="12503"/>
                    <a:pt x="2880" y="12555"/>
                    <a:pt x="2400" y="12611"/>
                  </a:cubicBezTo>
                  <a:cubicBezTo>
                    <a:pt x="1855" y="12674"/>
                    <a:pt x="1554" y="12881"/>
                    <a:pt x="1172" y="12957"/>
                  </a:cubicBezTo>
                  <a:cubicBezTo>
                    <a:pt x="792" y="13032"/>
                    <a:pt x="715" y="12925"/>
                    <a:pt x="706" y="13136"/>
                  </a:cubicBezTo>
                  <a:cubicBezTo>
                    <a:pt x="699" y="13338"/>
                    <a:pt x="1048" y="13539"/>
                    <a:pt x="1407" y="13539"/>
                  </a:cubicBezTo>
                  <a:cubicBezTo>
                    <a:pt x="1420" y="13539"/>
                    <a:pt x="1432" y="13539"/>
                    <a:pt x="1445" y="13538"/>
                  </a:cubicBezTo>
                  <a:cubicBezTo>
                    <a:pt x="1800" y="13524"/>
                    <a:pt x="2014" y="13401"/>
                    <a:pt x="2113" y="13401"/>
                  </a:cubicBezTo>
                  <a:cubicBezTo>
                    <a:pt x="2123" y="13401"/>
                    <a:pt x="2132" y="13402"/>
                    <a:pt x="2140" y="13405"/>
                  </a:cubicBezTo>
                  <a:cubicBezTo>
                    <a:pt x="2224" y="13434"/>
                    <a:pt x="1981" y="13644"/>
                    <a:pt x="1592" y="13866"/>
                  </a:cubicBezTo>
                  <a:cubicBezTo>
                    <a:pt x="1056" y="14170"/>
                    <a:pt x="630" y="14186"/>
                    <a:pt x="332" y="14300"/>
                  </a:cubicBezTo>
                  <a:cubicBezTo>
                    <a:pt x="0" y="14426"/>
                    <a:pt x="124" y="14681"/>
                    <a:pt x="270" y="14728"/>
                  </a:cubicBezTo>
                  <a:cubicBezTo>
                    <a:pt x="357" y="14756"/>
                    <a:pt x="472" y="14788"/>
                    <a:pt x="655" y="14788"/>
                  </a:cubicBezTo>
                  <a:cubicBezTo>
                    <a:pt x="780" y="14788"/>
                    <a:pt x="938" y="14773"/>
                    <a:pt x="1140" y="14731"/>
                  </a:cubicBezTo>
                  <a:cubicBezTo>
                    <a:pt x="1637" y="14627"/>
                    <a:pt x="2187" y="14397"/>
                    <a:pt x="2187" y="14397"/>
                  </a:cubicBezTo>
                  <a:lnTo>
                    <a:pt x="2187" y="14397"/>
                  </a:lnTo>
                  <a:cubicBezTo>
                    <a:pt x="2187" y="14397"/>
                    <a:pt x="1901" y="14644"/>
                    <a:pt x="1451" y="14859"/>
                  </a:cubicBezTo>
                  <a:cubicBezTo>
                    <a:pt x="956" y="15096"/>
                    <a:pt x="726" y="15133"/>
                    <a:pt x="476" y="15269"/>
                  </a:cubicBezTo>
                  <a:cubicBezTo>
                    <a:pt x="242" y="15395"/>
                    <a:pt x="511" y="15704"/>
                    <a:pt x="805" y="15704"/>
                  </a:cubicBezTo>
                  <a:cubicBezTo>
                    <a:pt x="825" y="15704"/>
                    <a:pt x="845" y="15703"/>
                    <a:pt x="865" y="15700"/>
                  </a:cubicBezTo>
                  <a:cubicBezTo>
                    <a:pt x="1119" y="15662"/>
                    <a:pt x="1469" y="15563"/>
                    <a:pt x="1806" y="15408"/>
                  </a:cubicBezTo>
                  <a:cubicBezTo>
                    <a:pt x="2142" y="15253"/>
                    <a:pt x="2678" y="14946"/>
                    <a:pt x="2678" y="14946"/>
                  </a:cubicBezTo>
                  <a:lnTo>
                    <a:pt x="2678" y="14946"/>
                  </a:lnTo>
                  <a:cubicBezTo>
                    <a:pt x="2248" y="15374"/>
                    <a:pt x="1812" y="15544"/>
                    <a:pt x="1561" y="15671"/>
                  </a:cubicBezTo>
                  <a:cubicBezTo>
                    <a:pt x="1310" y="15800"/>
                    <a:pt x="1239" y="15944"/>
                    <a:pt x="1358" y="16066"/>
                  </a:cubicBezTo>
                  <a:cubicBezTo>
                    <a:pt x="1398" y="16108"/>
                    <a:pt x="1464" y="16134"/>
                    <a:pt x="1571" y="16134"/>
                  </a:cubicBezTo>
                  <a:cubicBezTo>
                    <a:pt x="1716" y="16134"/>
                    <a:pt x="1936" y="16086"/>
                    <a:pt x="2267" y="15964"/>
                  </a:cubicBezTo>
                  <a:cubicBezTo>
                    <a:pt x="2841" y="15750"/>
                    <a:pt x="3511" y="15207"/>
                    <a:pt x="3973" y="14639"/>
                  </a:cubicBezTo>
                  <a:cubicBezTo>
                    <a:pt x="4437" y="14071"/>
                    <a:pt x="4574" y="13806"/>
                    <a:pt x="4848" y="13540"/>
                  </a:cubicBezTo>
                  <a:cubicBezTo>
                    <a:pt x="5853" y="12568"/>
                    <a:pt x="6667" y="11655"/>
                    <a:pt x="7340" y="10428"/>
                  </a:cubicBezTo>
                  <a:cubicBezTo>
                    <a:pt x="8074" y="9088"/>
                    <a:pt x="8274" y="8463"/>
                    <a:pt x="8512" y="7515"/>
                  </a:cubicBezTo>
                  <a:cubicBezTo>
                    <a:pt x="9000" y="5557"/>
                    <a:pt x="9014" y="2995"/>
                    <a:pt x="8994" y="1516"/>
                  </a:cubicBezTo>
                  <a:cubicBezTo>
                    <a:pt x="8979" y="391"/>
                    <a:pt x="8702" y="1"/>
                    <a:pt x="8285"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75"/>
            <p:cNvSpPr/>
            <p:nvPr/>
          </p:nvSpPr>
          <p:spPr>
            <a:xfrm>
              <a:off x="4292500" y="1307025"/>
              <a:ext cx="143575" cy="99875"/>
            </a:xfrm>
            <a:custGeom>
              <a:rect b="b" l="l" r="r" t="t"/>
              <a:pathLst>
                <a:path extrusionOk="0" h="3995" w="5743">
                  <a:moveTo>
                    <a:pt x="5448" y="0"/>
                  </a:moveTo>
                  <a:lnTo>
                    <a:pt x="3805" y="13"/>
                  </a:lnTo>
                  <a:cubicBezTo>
                    <a:pt x="3423" y="812"/>
                    <a:pt x="2613" y="1334"/>
                    <a:pt x="1404" y="2195"/>
                  </a:cubicBezTo>
                  <a:cubicBezTo>
                    <a:pt x="195" y="3056"/>
                    <a:pt x="0" y="3317"/>
                    <a:pt x="140" y="3550"/>
                  </a:cubicBezTo>
                  <a:cubicBezTo>
                    <a:pt x="278" y="3783"/>
                    <a:pt x="928" y="3919"/>
                    <a:pt x="1505" y="3986"/>
                  </a:cubicBezTo>
                  <a:cubicBezTo>
                    <a:pt x="1557" y="3992"/>
                    <a:pt x="1611" y="3995"/>
                    <a:pt x="1667" y="3995"/>
                  </a:cubicBezTo>
                  <a:cubicBezTo>
                    <a:pt x="2237" y="3995"/>
                    <a:pt x="3005" y="3698"/>
                    <a:pt x="3311" y="3309"/>
                  </a:cubicBezTo>
                  <a:cubicBezTo>
                    <a:pt x="3545" y="3012"/>
                    <a:pt x="4184" y="2572"/>
                    <a:pt x="4597" y="2518"/>
                  </a:cubicBezTo>
                  <a:cubicBezTo>
                    <a:pt x="5012" y="2463"/>
                    <a:pt x="5626" y="2092"/>
                    <a:pt x="5685" y="1830"/>
                  </a:cubicBezTo>
                  <a:cubicBezTo>
                    <a:pt x="5742" y="1570"/>
                    <a:pt x="5668" y="1038"/>
                    <a:pt x="5581" y="716"/>
                  </a:cubicBezTo>
                  <a:cubicBezTo>
                    <a:pt x="5494" y="394"/>
                    <a:pt x="5448" y="0"/>
                    <a:pt x="5448"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75"/>
            <p:cNvSpPr/>
            <p:nvPr/>
          </p:nvSpPr>
          <p:spPr>
            <a:xfrm>
              <a:off x="4476000" y="1363275"/>
              <a:ext cx="64750" cy="142625"/>
            </a:xfrm>
            <a:custGeom>
              <a:rect b="b" l="l" r="r" t="t"/>
              <a:pathLst>
                <a:path extrusionOk="0" h="5705" w="2590">
                  <a:moveTo>
                    <a:pt x="2113" y="0"/>
                  </a:moveTo>
                  <a:lnTo>
                    <a:pt x="593" y="1"/>
                  </a:lnTo>
                  <a:cubicBezTo>
                    <a:pt x="593" y="1"/>
                    <a:pt x="404" y="367"/>
                    <a:pt x="270" y="903"/>
                  </a:cubicBezTo>
                  <a:cubicBezTo>
                    <a:pt x="136" y="1439"/>
                    <a:pt x="406" y="2049"/>
                    <a:pt x="203" y="2847"/>
                  </a:cubicBezTo>
                  <a:cubicBezTo>
                    <a:pt x="0" y="3645"/>
                    <a:pt x="69" y="4316"/>
                    <a:pt x="358" y="5110"/>
                  </a:cubicBezTo>
                  <a:cubicBezTo>
                    <a:pt x="514" y="5533"/>
                    <a:pt x="845" y="5704"/>
                    <a:pt x="1172" y="5704"/>
                  </a:cubicBezTo>
                  <a:cubicBezTo>
                    <a:pt x="1459" y="5704"/>
                    <a:pt x="1742" y="5573"/>
                    <a:pt x="1899" y="5364"/>
                  </a:cubicBezTo>
                  <a:cubicBezTo>
                    <a:pt x="2232" y="4918"/>
                    <a:pt x="2590" y="3959"/>
                    <a:pt x="2505" y="3260"/>
                  </a:cubicBezTo>
                  <a:cubicBezTo>
                    <a:pt x="2421" y="2560"/>
                    <a:pt x="2344" y="2219"/>
                    <a:pt x="2411" y="1364"/>
                  </a:cubicBezTo>
                  <a:cubicBezTo>
                    <a:pt x="2478" y="508"/>
                    <a:pt x="2237" y="325"/>
                    <a:pt x="2113" y="0"/>
                  </a:cubicBezTo>
                  <a:close/>
                </a:path>
              </a:pathLst>
            </a:custGeom>
            <a:solidFill>
              <a:srgbClr val="2D2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75"/>
            <p:cNvSpPr/>
            <p:nvPr/>
          </p:nvSpPr>
          <p:spPr>
            <a:xfrm>
              <a:off x="4335750" y="759125"/>
              <a:ext cx="235125" cy="609675"/>
            </a:xfrm>
            <a:custGeom>
              <a:rect b="b" l="l" r="r" t="t"/>
              <a:pathLst>
                <a:path extrusionOk="0" h="24387" w="9405">
                  <a:moveTo>
                    <a:pt x="740" y="1"/>
                  </a:moveTo>
                  <a:cubicBezTo>
                    <a:pt x="0" y="2196"/>
                    <a:pt x="405" y="11640"/>
                    <a:pt x="576" y="12549"/>
                  </a:cubicBezTo>
                  <a:cubicBezTo>
                    <a:pt x="762" y="13535"/>
                    <a:pt x="2074" y="21929"/>
                    <a:pt x="2074" y="21929"/>
                  </a:cubicBezTo>
                  <a:cubicBezTo>
                    <a:pt x="2371" y="22109"/>
                    <a:pt x="2651" y="22170"/>
                    <a:pt x="2891" y="22170"/>
                  </a:cubicBezTo>
                  <a:cubicBezTo>
                    <a:pt x="3385" y="22170"/>
                    <a:pt x="3718" y="21915"/>
                    <a:pt x="3718" y="21915"/>
                  </a:cubicBezTo>
                  <a:cubicBezTo>
                    <a:pt x="3718" y="21915"/>
                    <a:pt x="3975" y="15798"/>
                    <a:pt x="3975" y="14494"/>
                  </a:cubicBezTo>
                  <a:cubicBezTo>
                    <a:pt x="3975" y="13546"/>
                    <a:pt x="3431" y="12368"/>
                    <a:pt x="3431" y="12368"/>
                  </a:cubicBezTo>
                  <a:lnTo>
                    <a:pt x="4162" y="4178"/>
                  </a:lnTo>
                  <a:lnTo>
                    <a:pt x="4404" y="4110"/>
                  </a:lnTo>
                  <a:cubicBezTo>
                    <a:pt x="4404" y="4110"/>
                    <a:pt x="4865" y="11220"/>
                    <a:pt x="5139" y="12775"/>
                  </a:cubicBezTo>
                  <a:cubicBezTo>
                    <a:pt x="5359" y="14022"/>
                    <a:pt x="5444" y="15579"/>
                    <a:pt x="5697" y="17712"/>
                  </a:cubicBezTo>
                  <a:cubicBezTo>
                    <a:pt x="5938" y="19754"/>
                    <a:pt x="6203" y="24166"/>
                    <a:pt x="6203" y="24166"/>
                  </a:cubicBezTo>
                  <a:cubicBezTo>
                    <a:pt x="6487" y="24331"/>
                    <a:pt x="6751" y="24386"/>
                    <a:pt x="6976" y="24386"/>
                  </a:cubicBezTo>
                  <a:cubicBezTo>
                    <a:pt x="7426" y="24386"/>
                    <a:pt x="7723" y="24166"/>
                    <a:pt x="7723" y="24166"/>
                  </a:cubicBezTo>
                  <a:cubicBezTo>
                    <a:pt x="7723" y="24166"/>
                    <a:pt x="8764" y="19066"/>
                    <a:pt x="8795" y="17285"/>
                  </a:cubicBezTo>
                  <a:cubicBezTo>
                    <a:pt x="8826" y="15609"/>
                    <a:pt x="8196" y="13433"/>
                    <a:pt x="8196" y="13433"/>
                  </a:cubicBezTo>
                  <a:cubicBezTo>
                    <a:pt x="8196" y="13433"/>
                    <a:pt x="8379" y="11033"/>
                    <a:pt x="8504" y="8971"/>
                  </a:cubicBezTo>
                  <a:cubicBezTo>
                    <a:pt x="8629" y="6908"/>
                    <a:pt x="9405" y="2929"/>
                    <a:pt x="8819" y="417"/>
                  </a:cubicBezTo>
                  <a:lnTo>
                    <a:pt x="740" y="1"/>
                  </a:ln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75"/>
            <p:cNvSpPr/>
            <p:nvPr/>
          </p:nvSpPr>
          <p:spPr>
            <a:xfrm>
              <a:off x="4382350" y="378625"/>
              <a:ext cx="145700" cy="153150"/>
            </a:xfrm>
            <a:custGeom>
              <a:rect b="b" l="l" r="r" t="t"/>
              <a:pathLst>
                <a:path extrusionOk="0" h="6126" w="5828">
                  <a:moveTo>
                    <a:pt x="4490" y="1"/>
                  </a:moveTo>
                  <a:cubicBezTo>
                    <a:pt x="4490" y="1"/>
                    <a:pt x="2957" y="532"/>
                    <a:pt x="1900" y="872"/>
                  </a:cubicBezTo>
                  <a:lnTo>
                    <a:pt x="1834" y="2018"/>
                  </a:lnTo>
                  <a:cubicBezTo>
                    <a:pt x="1819" y="2020"/>
                    <a:pt x="1798" y="2021"/>
                    <a:pt x="1773" y="2021"/>
                  </a:cubicBezTo>
                  <a:cubicBezTo>
                    <a:pt x="1695" y="2021"/>
                    <a:pt x="1576" y="2014"/>
                    <a:pt x="1454" y="2014"/>
                  </a:cubicBezTo>
                  <a:cubicBezTo>
                    <a:pt x="1354" y="2014"/>
                    <a:pt x="1251" y="2019"/>
                    <a:pt x="1167" y="2036"/>
                  </a:cubicBezTo>
                  <a:cubicBezTo>
                    <a:pt x="843" y="2337"/>
                    <a:pt x="0" y="3198"/>
                    <a:pt x="158" y="4304"/>
                  </a:cubicBezTo>
                  <a:cubicBezTo>
                    <a:pt x="304" y="5323"/>
                    <a:pt x="2067" y="6125"/>
                    <a:pt x="3073" y="6125"/>
                  </a:cubicBezTo>
                  <a:cubicBezTo>
                    <a:pt x="3251" y="6125"/>
                    <a:pt x="3406" y="6100"/>
                    <a:pt x="3523" y="6046"/>
                  </a:cubicBezTo>
                  <a:cubicBezTo>
                    <a:pt x="4303" y="5689"/>
                    <a:pt x="5828" y="3288"/>
                    <a:pt x="5578" y="3082"/>
                  </a:cubicBezTo>
                  <a:cubicBezTo>
                    <a:pt x="5330" y="2877"/>
                    <a:pt x="4444" y="2710"/>
                    <a:pt x="4402" y="2538"/>
                  </a:cubicBezTo>
                  <a:cubicBezTo>
                    <a:pt x="4359" y="2364"/>
                    <a:pt x="4490" y="1"/>
                    <a:pt x="4490" y="1"/>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5"/>
            <p:cNvSpPr/>
            <p:nvPr/>
          </p:nvSpPr>
          <p:spPr>
            <a:xfrm>
              <a:off x="4428500" y="378625"/>
              <a:ext cx="66100" cy="56550"/>
            </a:xfrm>
            <a:custGeom>
              <a:rect b="b" l="l" r="r" t="t"/>
              <a:pathLst>
                <a:path extrusionOk="0" h="2262" w="2644">
                  <a:moveTo>
                    <a:pt x="2644" y="1"/>
                  </a:moveTo>
                  <a:lnTo>
                    <a:pt x="806" y="625"/>
                  </a:lnTo>
                  <a:lnTo>
                    <a:pt x="54" y="872"/>
                  </a:lnTo>
                  <a:lnTo>
                    <a:pt x="0" y="1799"/>
                  </a:lnTo>
                  <a:cubicBezTo>
                    <a:pt x="47" y="2158"/>
                    <a:pt x="408" y="2261"/>
                    <a:pt x="732" y="2261"/>
                  </a:cubicBezTo>
                  <a:cubicBezTo>
                    <a:pt x="929" y="2261"/>
                    <a:pt x="1111" y="2223"/>
                    <a:pt x="1200" y="2181"/>
                  </a:cubicBezTo>
                  <a:cubicBezTo>
                    <a:pt x="2535" y="1551"/>
                    <a:pt x="2610" y="742"/>
                    <a:pt x="2610" y="742"/>
                  </a:cubicBezTo>
                  <a:cubicBezTo>
                    <a:pt x="2623" y="429"/>
                    <a:pt x="2644" y="1"/>
                    <a:pt x="2644" y="1"/>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5"/>
            <p:cNvSpPr/>
            <p:nvPr/>
          </p:nvSpPr>
          <p:spPr>
            <a:xfrm>
              <a:off x="4377125" y="241125"/>
              <a:ext cx="152750" cy="182650"/>
            </a:xfrm>
            <a:custGeom>
              <a:rect b="b" l="l" r="r" t="t"/>
              <a:pathLst>
                <a:path extrusionOk="0" h="7306" w="6110">
                  <a:moveTo>
                    <a:pt x="3003" y="0"/>
                  </a:moveTo>
                  <a:cubicBezTo>
                    <a:pt x="1526" y="0"/>
                    <a:pt x="501" y="1122"/>
                    <a:pt x="275" y="2586"/>
                  </a:cubicBezTo>
                  <a:cubicBezTo>
                    <a:pt x="148" y="3337"/>
                    <a:pt x="0" y="4703"/>
                    <a:pt x="622" y="6164"/>
                  </a:cubicBezTo>
                  <a:cubicBezTo>
                    <a:pt x="894" y="6806"/>
                    <a:pt x="1338" y="7215"/>
                    <a:pt x="1753" y="7283"/>
                  </a:cubicBezTo>
                  <a:cubicBezTo>
                    <a:pt x="1842" y="7298"/>
                    <a:pt x="1935" y="7305"/>
                    <a:pt x="2032" y="7305"/>
                  </a:cubicBezTo>
                  <a:cubicBezTo>
                    <a:pt x="2883" y="7305"/>
                    <a:pt x="3962" y="6746"/>
                    <a:pt x="4459" y="6164"/>
                  </a:cubicBezTo>
                  <a:cubicBezTo>
                    <a:pt x="4558" y="6049"/>
                    <a:pt x="4699" y="5501"/>
                    <a:pt x="4699" y="5501"/>
                  </a:cubicBezTo>
                  <a:cubicBezTo>
                    <a:pt x="5446" y="4990"/>
                    <a:pt x="5962" y="4161"/>
                    <a:pt x="6016" y="3188"/>
                  </a:cubicBezTo>
                  <a:cubicBezTo>
                    <a:pt x="6109" y="1522"/>
                    <a:pt x="4833" y="97"/>
                    <a:pt x="3168" y="5"/>
                  </a:cubicBezTo>
                  <a:cubicBezTo>
                    <a:pt x="3113" y="2"/>
                    <a:pt x="3058" y="0"/>
                    <a:pt x="3003"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75"/>
            <p:cNvSpPr/>
            <p:nvPr/>
          </p:nvSpPr>
          <p:spPr>
            <a:xfrm>
              <a:off x="4386750" y="240350"/>
              <a:ext cx="147700" cy="138300"/>
            </a:xfrm>
            <a:custGeom>
              <a:rect b="b" l="l" r="r" t="t"/>
              <a:pathLst>
                <a:path extrusionOk="0" h="5532" w="5908">
                  <a:moveTo>
                    <a:pt x="2632" y="1"/>
                  </a:moveTo>
                  <a:cubicBezTo>
                    <a:pt x="1569" y="1"/>
                    <a:pt x="554" y="526"/>
                    <a:pt x="1" y="1672"/>
                  </a:cubicBezTo>
                  <a:cubicBezTo>
                    <a:pt x="96" y="1577"/>
                    <a:pt x="212" y="1455"/>
                    <a:pt x="372" y="1455"/>
                  </a:cubicBezTo>
                  <a:cubicBezTo>
                    <a:pt x="550" y="1455"/>
                    <a:pt x="782" y="1606"/>
                    <a:pt x="1100" y="2112"/>
                  </a:cubicBezTo>
                  <a:cubicBezTo>
                    <a:pt x="1526" y="1633"/>
                    <a:pt x="1928" y="1478"/>
                    <a:pt x="2268" y="1478"/>
                  </a:cubicBezTo>
                  <a:cubicBezTo>
                    <a:pt x="2403" y="1478"/>
                    <a:pt x="2528" y="1503"/>
                    <a:pt x="2642" y="1540"/>
                  </a:cubicBezTo>
                  <a:cubicBezTo>
                    <a:pt x="3064" y="1680"/>
                    <a:pt x="3371" y="2047"/>
                    <a:pt x="3506" y="2470"/>
                  </a:cubicBezTo>
                  <a:cubicBezTo>
                    <a:pt x="3561" y="2643"/>
                    <a:pt x="3601" y="2792"/>
                    <a:pt x="3692" y="2928"/>
                  </a:cubicBezTo>
                  <a:cubicBezTo>
                    <a:pt x="3902" y="3237"/>
                    <a:pt x="3887" y="3482"/>
                    <a:pt x="3894" y="3845"/>
                  </a:cubicBezTo>
                  <a:cubicBezTo>
                    <a:pt x="3897" y="3956"/>
                    <a:pt x="3872" y="4183"/>
                    <a:pt x="3868" y="4317"/>
                  </a:cubicBezTo>
                  <a:cubicBezTo>
                    <a:pt x="3856" y="4764"/>
                    <a:pt x="4177" y="4787"/>
                    <a:pt x="4242" y="4787"/>
                  </a:cubicBezTo>
                  <a:cubicBezTo>
                    <a:pt x="4250" y="4787"/>
                    <a:pt x="4254" y="4787"/>
                    <a:pt x="4254" y="4787"/>
                  </a:cubicBezTo>
                  <a:cubicBezTo>
                    <a:pt x="4295" y="4521"/>
                    <a:pt x="4314" y="4102"/>
                    <a:pt x="4326" y="3989"/>
                  </a:cubicBezTo>
                  <a:lnTo>
                    <a:pt x="4326" y="3989"/>
                  </a:lnTo>
                  <a:cubicBezTo>
                    <a:pt x="5139" y="4250"/>
                    <a:pt x="4347" y="5429"/>
                    <a:pt x="4314" y="5532"/>
                  </a:cubicBezTo>
                  <a:cubicBezTo>
                    <a:pt x="5316" y="4844"/>
                    <a:pt x="5908" y="3581"/>
                    <a:pt x="5513" y="2168"/>
                  </a:cubicBezTo>
                  <a:cubicBezTo>
                    <a:pt x="5213" y="1091"/>
                    <a:pt x="4369" y="274"/>
                    <a:pt x="3270" y="63"/>
                  </a:cubicBezTo>
                  <a:cubicBezTo>
                    <a:pt x="3058" y="22"/>
                    <a:pt x="2844" y="1"/>
                    <a:pt x="2632" y="1"/>
                  </a:cubicBezTo>
                  <a:close/>
                </a:path>
              </a:pathLst>
            </a:custGeom>
            <a:solidFill>
              <a:srgbClr val="FFD7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75"/>
            <p:cNvSpPr/>
            <p:nvPr/>
          </p:nvSpPr>
          <p:spPr>
            <a:xfrm>
              <a:off x="4494575" y="333800"/>
              <a:ext cx="38875" cy="49000"/>
            </a:xfrm>
            <a:custGeom>
              <a:rect b="b" l="l" r="r" t="t"/>
              <a:pathLst>
                <a:path extrusionOk="0" h="1960" w="1555">
                  <a:moveTo>
                    <a:pt x="595" y="0"/>
                  </a:moveTo>
                  <a:cubicBezTo>
                    <a:pt x="359" y="0"/>
                    <a:pt x="123" y="109"/>
                    <a:pt x="13" y="250"/>
                  </a:cubicBezTo>
                  <a:lnTo>
                    <a:pt x="1" y="1794"/>
                  </a:lnTo>
                  <a:cubicBezTo>
                    <a:pt x="1" y="1794"/>
                    <a:pt x="74" y="1944"/>
                    <a:pt x="368" y="1959"/>
                  </a:cubicBezTo>
                  <a:cubicBezTo>
                    <a:pt x="375" y="1959"/>
                    <a:pt x="382" y="1960"/>
                    <a:pt x="389" y="1960"/>
                  </a:cubicBezTo>
                  <a:cubicBezTo>
                    <a:pt x="933" y="1960"/>
                    <a:pt x="1555" y="957"/>
                    <a:pt x="1118" y="273"/>
                  </a:cubicBezTo>
                  <a:cubicBezTo>
                    <a:pt x="991" y="76"/>
                    <a:pt x="793" y="0"/>
                    <a:pt x="595"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75"/>
            <p:cNvSpPr/>
            <p:nvPr/>
          </p:nvSpPr>
          <p:spPr>
            <a:xfrm>
              <a:off x="4316900" y="428800"/>
              <a:ext cx="239350" cy="385350"/>
            </a:xfrm>
            <a:custGeom>
              <a:rect b="b" l="l" r="r" t="t"/>
              <a:pathLst>
                <a:path extrusionOk="0" h="15414" w="9574">
                  <a:moveTo>
                    <a:pt x="3985" y="1"/>
                  </a:moveTo>
                  <a:cubicBezTo>
                    <a:pt x="3856" y="1"/>
                    <a:pt x="3722" y="6"/>
                    <a:pt x="3626" y="21"/>
                  </a:cubicBezTo>
                  <a:cubicBezTo>
                    <a:pt x="1821" y="1813"/>
                    <a:pt x="1" y="4117"/>
                    <a:pt x="2143" y="5976"/>
                  </a:cubicBezTo>
                  <a:cubicBezTo>
                    <a:pt x="2157" y="6847"/>
                    <a:pt x="2392" y="8085"/>
                    <a:pt x="2392" y="8085"/>
                  </a:cubicBezTo>
                  <a:cubicBezTo>
                    <a:pt x="2278" y="9041"/>
                    <a:pt x="2121" y="9483"/>
                    <a:pt x="1837" y="10710"/>
                  </a:cubicBezTo>
                  <a:cubicBezTo>
                    <a:pt x="1366" y="12749"/>
                    <a:pt x="1332" y="13879"/>
                    <a:pt x="1332" y="13879"/>
                  </a:cubicBezTo>
                  <a:cubicBezTo>
                    <a:pt x="1871" y="14467"/>
                    <a:pt x="3413" y="15414"/>
                    <a:pt x="5525" y="15414"/>
                  </a:cubicBezTo>
                  <a:cubicBezTo>
                    <a:pt x="5887" y="15414"/>
                    <a:pt x="6266" y="15386"/>
                    <a:pt x="6660" y="15324"/>
                  </a:cubicBezTo>
                  <a:cubicBezTo>
                    <a:pt x="8529" y="15028"/>
                    <a:pt x="9142" y="14088"/>
                    <a:pt x="9574" y="13628"/>
                  </a:cubicBezTo>
                  <a:cubicBezTo>
                    <a:pt x="9371" y="12326"/>
                    <a:pt x="8274" y="10737"/>
                    <a:pt x="7734" y="9954"/>
                  </a:cubicBezTo>
                  <a:cubicBezTo>
                    <a:pt x="7195" y="9172"/>
                    <a:pt x="7224" y="8730"/>
                    <a:pt x="7385" y="8423"/>
                  </a:cubicBezTo>
                  <a:cubicBezTo>
                    <a:pt x="7743" y="7766"/>
                    <a:pt x="8303" y="6825"/>
                    <a:pt x="8792" y="5518"/>
                  </a:cubicBezTo>
                  <a:cubicBezTo>
                    <a:pt x="9362" y="3996"/>
                    <a:pt x="9093" y="1998"/>
                    <a:pt x="8971" y="1573"/>
                  </a:cubicBezTo>
                  <a:cubicBezTo>
                    <a:pt x="8864" y="1210"/>
                    <a:pt x="8105" y="858"/>
                    <a:pt x="7442" y="758"/>
                  </a:cubicBezTo>
                  <a:cubicBezTo>
                    <a:pt x="6674" y="1190"/>
                    <a:pt x="6444" y="1865"/>
                    <a:pt x="5960" y="2387"/>
                  </a:cubicBezTo>
                  <a:cubicBezTo>
                    <a:pt x="5474" y="2912"/>
                    <a:pt x="5033" y="3183"/>
                    <a:pt x="4533" y="3183"/>
                  </a:cubicBezTo>
                  <a:cubicBezTo>
                    <a:pt x="4303" y="3183"/>
                    <a:pt x="4060" y="3125"/>
                    <a:pt x="3795" y="3008"/>
                  </a:cubicBezTo>
                  <a:cubicBezTo>
                    <a:pt x="3217" y="2754"/>
                    <a:pt x="2989" y="2034"/>
                    <a:pt x="3289" y="1348"/>
                  </a:cubicBezTo>
                  <a:cubicBezTo>
                    <a:pt x="3617" y="598"/>
                    <a:pt x="4278" y="10"/>
                    <a:pt x="4278" y="10"/>
                  </a:cubicBezTo>
                  <a:cubicBezTo>
                    <a:pt x="4200" y="5"/>
                    <a:pt x="4094" y="1"/>
                    <a:pt x="3985" y="1"/>
                  </a:cubicBezTo>
                  <a:close/>
                </a:path>
              </a:pathLst>
            </a:custGeom>
            <a:solidFill>
              <a:srgbClr val="F5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75"/>
            <p:cNvSpPr/>
            <p:nvPr/>
          </p:nvSpPr>
          <p:spPr>
            <a:xfrm>
              <a:off x="4439750" y="480325"/>
              <a:ext cx="105600" cy="188300"/>
            </a:xfrm>
            <a:custGeom>
              <a:rect b="b" l="l" r="r" t="t"/>
              <a:pathLst>
                <a:path extrusionOk="0" h="7532" w="4224">
                  <a:moveTo>
                    <a:pt x="2495" y="0"/>
                  </a:moveTo>
                  <a:cubicBezTo>
                    <a:pt x="2375" y="931"/>
                    <a:pt x="2474" y="1519"/>
                    <a:pt x="2597" y="2412"/>
                  </a:cubicBezTo>
                  <a:cubicBezTo>
                    <a:pt x="2721" y="3304"/>
                    <a:pt x="2361" y="4798"/>
                    <a:pt x="1554" y="5464"/>
                  </a:cubicBezTo>
                  <a:cubicBezTo>
                    <a:pt x="748" y="6131"/>
                    <a:pt x="0" y="6424"/>
                    <a:pt x="134" y="6611"/>
                  </a:cubicBezTo>
                  <a:cubicBezTo>
                    <a:pt x="267" y="6798"/>
                    <a:pt x="1093" y="6951"/>
                    <a:pt x="1093" y="6951"/>
                  </a:cubicBezTo>
                  <a:lnTo>
                    <a:pt x="2597" y="7532"/>
                  </a:lnTo>
                  <a:lnTo>
                    <a:pt x="2600" y="7532"/>
                  </a:lnTo>
                  <a:cubicBezTo>
                    <a:pt x="2300" y="6970"/>
                    <a:pt x="2338" y="6618"/>
                    <a:pt x="2471" y="6362"/>
                  </a:cubicBezTo>
                  <a:cubicBezTo>
                    <a:pt x="2829" y="5707"/>
                    <a:pt x="3389" y="4764"/>
                    <a:pt x="3878" y="3457"/>
                  </a:cubicBezTo>
                  <a:cubicBezTo>
                    <a:pt x="4113" y="2831"/>
                    <a:pt x="4205" y="2124"/>
                    <a:pt x="4223" y="1478"/>
                  </a:cubicBezTo>
                  <a:lnTo>
                    <a:pt x="3654" y="584"/>
                  </a:lnTo>
                  <a:lnTo>
                    <a:pt x="2917" y="0"/>
                  </a:lnTo>
                  <a:close/>
                </a:path>
              </a:pathLst>
            </a:custGeom>
            <a:solidFill>
              <a:srgbClr val="E8EA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75"/>
            <p:cNvSpPr/>
            <p:nvPr/>
          </p:nvSpPr>
          <p:spPr>
            <a:xfrm>
              <a:off x="4314975" y="650225"/>
              <a:ext cx="316625" cy="297875"/>
            </a:xfrm>
            <a:custGeom>
              <a:rect b="b" l="l" r="r" t="t"/>
              <a:pathLst>
                <a:path extrusionOk="0" h="11915" w="12665">
                  <a:moveTo>
                    <a:pt x="2349" y="1"/>
                  </a:moveTo>
                  <a:cubicBezTo>
                    <a:pt x="2349" y="1"/>
                    <a:pt x="551" y="6117"/>
                    <a:pt x="1" y="9760"/>
                  </a:cubicBezTo>
                  <a:cubicBezTo>
                    <a:pt x="1" y="9760"/>
                    <a:pt x="1053" y="11914"/>
                    <a:pt x="5113" y="11914"/>
                  </a:cubicBezTo>
                  <a:cubicBezTo>
                    <a:pt x="5423" y="11914"/>
                    <a:pt x="5751" y="11902"/>
                    <a:pt x="6097" y="11875"/>
                  </a:cubicBezTo>
                  <a:cubicBezTo>
                    <a:pt x="11098" y="11482"/>
                    <a:pt x="12665" y="8002"/>
                    <a:pt x="12665" y="8002"/>
                  </a:cubicBezTo>
                  <a:cubicBezTo>
                    <a:pt x="11225" y="4168"/>
                    <a:pt x="8003" y="2050"/>
                    <a:pt x="7459" y="213"/>
                  </a:cubicBezTo>
                  <a:cubicBezTo>
                    <a:pt x="7459" y="213"/>
                    <a:pt x="6164" y="816"/>
                    <a:pt x="4730" y="816"/>
                  </a:cubicBezTo>
                  <a:cubicBezTo>
                    <a:pt x="3910" y="816"/>
                    <a:pt x="3045" y="619"/>
                    <a:pt x="2349" y="1"/>
                  </a:cubicBezTo>
                  <a:close/>
                </a:path>
              </a:pathLst>
            </a:custGeom>
            <a:solidFill>
              <a:srgbClr val="C4D9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75"/>
            <p:cNvSpPr/>
            <p:nvPr/>
          </p:nvSpPr>
          <p:spPr>
            <a:xfrm>
              <a:off x="4356625" y="646675"/>
              <a:ext cx="274975" cy="301400"/>
            </a:xfrm>
            <a:custGeom>
              <a:rect b="b" l="l" r="r" t="t"/>
              <a:pathLst>
                <a:path extrusionOk="0" h="12056" w="10999">
                  <a:moveTo>
                    <a:pt x="5701" y="1"/>
                  </a:moveTo>
                  <a:cubicBezTo>
                    <a:pt x="5279" y="122"/>
                    <a:pt x="4851" y="221"/>
                    <a:pt x="4418" y="297"/>
                  </a:cubicBezTo>
                  <a:cubicBezTo>
                    <a:pt x="4929" y="702"/>
                    <a:pt x="5372" y="1215"/>
                    <a:pt x="5922" y="2274"/>
                  </a:cubicBezTo>
                  <a:cubicBezTo>
                    <a:pt x="6473" y="3330"/>
                    <a:pt x="7816" y="6161"/>
                    <a:pt x="6187" y="9261"/>
                  </a:cubicBezTo>
                  <a:cubicBezTo>
                    <a:pt x="5202" y="11136"/>
                    <a:pt x="3145" y="11506"/>
                    <a:pt x="1672" y="11506"/>
                  </a:cubicBezTo>
                  <a:cubicBezTo>
                    <a:pt x="753" y="11506"/>
                    <a:pt x="61" y="11362"/>
                    <a:pt x="1" y="11349"/>
                  </a:cubicBezTo>
                  <a:lnTo>
                    <a:pt x="1" y="11349"/>
                  </a:lnTo>
                  <a:cubicBezTo>
                    <a:pt x="783" y="11739"/>
                    <a:pt x="1894" y="12055"/>
                    <a:pt x="3449" y="12055"/>
                  </a:cubicBezTo>
                  <a:cubicBezTo>
                    <a:pt x="3758" y="12055"/>
                    <a:pt x="4086" y="12043"/>
                    <a:pt x="4431" y="12016"/>
                  </a:cubicBezTo>
                  <a:cubicBezTo>
                    <a:pt x="9432" y="11624"/>
                    <a:pt x="10999" y="8144"/>
                    <a:pt x="10999" y="8144"/>
                  </a:cubicBezTo>
                  <a:cubicBezTo>
                    <a:pt x="9563" y="4322"/>
                    <a:pt x="6358" y="2204"/>
                    <a:pt x="5799" y="371"/>
                  </a:cubicBezTo>
                  <a:cubicBezTo>
                    <a:pt x="5756" y="250"/>
                    <a:pt x="5724" y="127"/>
                    <a:pt x="5701" y="1"/>
                  </a:cubicBezTo>
                  <a:close/>
                </a:path>
              </a:pathLst>
            </a:custGeom>
            <a:solidFill>
              <a:srgbClr val="AACA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75"/>
            <p:cNvSpPr/>
            <p:nvPr/>
          </p:nvSpPr>
          <p:spPr>
            <a:xfrm>
              <a:off x="4370575" y="638200"/>
              <a:ext cx="134150" cy="42125"/>
            </a:xfrm>
            <a:custGeom>
              <a:rect b="b" l="l" r="r" t="t"/>
              <a:pathLst>
                <a:path extrusionOk="0" h="1685" w="5366">
                  <a:moveTo>
                    <a:pt x="206" y="1"/>
                  </a:moveTo>
                  <a:cubicBezTo>
                    <a:pt x="206" y="1"/>
                    <a:pt x="0" y="491"/>
                    <a:pt x="22" y="838"/>
                  </a:cubicBezTo>
                  <a:cubicBezTo>
                    <a:pt x="612" y="1519"/>
                    <a:pt x="1360" y="1684"/>
                    <a:pt x="2434" y="1684"/>
                  </a:cubicBezTo>
                  <a:cubicBezTo>
                    <a:pt x="2453" y="1684"/>
                    <a:pt x="2473" y="1684"/>
                    <a:pt x="2493" y="1684"/>
                  </a:cubicBezTo>
                  <a:cubicBezTo>
                    <a:pt x="3751" y="1677"/>
                    <a:pt x="5163" y="1202"/>
                    <a:pt x="5366" y="1036"/>
                  </a:cubicBezTo>
                  <a:cubicBezTo>
                    <a:pt x="5364" y="1036"/>
                    <a:pt x="5193" y="647"/>
                    <a:pt x="5143" y="340"/>
                  </a:cubicBezTo>
                  <a:cubicBezTo>
                    <a:pt x="5143" y="340"/>
                    <a:pt x="3727" y="767"/>
                    <a:pt x="2539" y="767"/>
                  </a:cubicBezTo>
                  <a:cubicBezTo>
                    <a:pt x="2416" y="767"/>
                    <a:pt x="2295" y="762"/>
                    <a:pt x="2179" y="752"/>
                  </a:cubicBezTo>
                  <a:cubicBezTo>
                    <a:pt x="802" y="632"/>
                    <a:pt x="369" y="255"/>
                    <a:pt x="206" y="1"/>
                  </a:cubicBezTo>
                  <a:close/>
                </a:path>
              </a:pathLst>
            </a:custGeom>
            <a:solidFill>
              <a:srgbClr val="7FA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75"/>
            <p:cNvSpPr/>
            <p:nvPr/>
          </p:nvSpPr>
          <p:spPr>
            <a:xfrm>
              <a:off x="4475250" y="457700"/>
              <a:ext cx="151900" cy="395675"/>
            </a:xfrm>
            <a:custGeom>
              <a:rect b="b" l="l" r="r" t="t"/>
              <a:pathLst>
                <a:path extrusionOk="0" h="15827" w="6076">
                  <a:moveTo>
                    <a:pt x="2046" y="0"/>
                  </a:moveTo>
                  <a:cubicBezTo>
                    <a:pt x="1820" y="0"/>
                    <a:pt x="1608" y="111"/>
                    <a:pt x="1406" y="297"/>
                  </a:cubicBezTo>
                  <a:cubicBezTo>
                    <a:pt x="963" y="705"/>
                    <a:pt x="913" y="1459"/>
                    <a:pt x="1341" y="2209"/>
                  </a:cubicBezTo>
                  <a:cubicBezTo>
                    <a:pt x="1787" y="2987"/>
                    <a:pt x="2288" y="3636"/>
                    <a:pt x="3239" y="5308"/>
                  </a:cubicBezTo>
                  <a:cubicBezTo>
                    <a:pt x="3670" y="6066"/>
                    <a:pt x="4105" y="7004"/>
                    <a:pt x="3736" y="8519"/>
                  </a:cubicBezTo>
                  <a:cubicBezTo>
                    <a:pt x="3425" y="9802"/>
                    <a:pt x="2958" y="10986"/>
                    <a:pt x="2629" y="11429"/>
                  </a:cubicBezTo>
                  <a:cubicBezTo>
                    <a:pt x="2362" y="11790"/>
                    <a:pt x="2084" y="11989"/>
                    <a:pt x="1650" y="12202"/>
                  </a:cubicBezTo>
                  <a:cubicBezTo>
                    <a:pt x="1158" y="12444"/>
                    <a:pt x="943" y="12740"/>
                    <a:pt x="610" y="12938"/>
                  </a:cubicBezTo>
                  <a:cubicBezTo>
                    <a:pt x="276" y="13137"/>
                    <a:pt x="168" y="13062"/>
                    <a:pt x="231" y="13263"/>
                  </a:cubicBezTo>
                  <a:cubicBezTo>
                    <a:pt x="272" y="13392"/>
                    <a:pt x="461" y="13467"/>
                    <a:pt x="684" y="13467"/>
                  </a:cubicBezTo>
                  <a:cubicBezTo>
                    <a:pt x="806" y="13467"/>
                    <a:pt x="939" y="13444"/>
                    <a:pt x="1062" y="13395"/>
                  </a:cubicBezTo>
                  <a:cubicBezTo>
                    <a:pt x="1425" y="13249"/>
                    <a:pt x="1582" y="13037"/>
                    <a:pt x="1673" y="13037"/>
                  </a:cubicBezTo>
                  <a:cubicBezTo>
                    <a:pt x="1673" y="13037"/>
                    <a:pt x="1673" y="13037"/>
                    <a:pt x="1673" y="13037"/>
                  </a:cubicBezTo>
                  <a:cubicBezTo>
                    <a:pt x="1761" y="13037"/>
                    <a:pt x="1601" y="13317"/>
                    <a:pt x="1310" y="13655"/>
                  </a:cubicBezTo>
                  <a:cubicBezTo>
                    <a:pt x="907" y="14121"/>
                    <a:pt x="511" y="14279"/>
                    <a:pt x="267" y="14486"/>
                  </a:cubicBezTo>
                  <a:cubicBezTo>
                    <a:pt x="0" y="14713"/>
                    <a:pt x="194" y="14909"/>
                    <a:pt x="347" y="14909"/>
                  </a:cubicBezTo>
                  <a:cubicBezTo>
                    <a:pt x="349" y="14909"/>
                    <a:pt x="351" y="14909"/>
                    <a:pt x="353" y="14909"/>
                  </a:cubicBezTo>
                  <a:cubicBezTo>
                    <a:pt x="507" y="14904"/>
                    <a:pt x="740" y="14885"/>
                    <a:pt x="1173" y="14620"/>
                  </a:cubicBezTo>
                  <a:cubicBezTo>
                    <a:pt x="1607" y="14356"/>
                    <a:pt x="2048" y="13956"/>
                    <a:pt x="2048" y="13956"/>
                  </a:cubicBezTo>
                  <a:lnTo>
                    <a:pt x="2048" y="13956"/>
                  </a:lnTo>
                  <a:cubicBezTo>
                    <a:pt x="2048" y="13956"/>
                    <a:pt x="1860" y="14285"/>
                    <a:pt x="1509" y="14639"/>
                  </a:cubicBezTo>
                  <a:cubicBezTo>
                    <a:pt x="1121" y="15028"/>
                    <a:pt x="917" y="15139"/>
                    <a:pt x="727" y="15351"/>
                  </a:cubicBezTo>
                  <a:cubicBezTo>
                    <a:pt x="581" y="15512"/>
                    <a:pt x="795" y="15677"/>
                    <a:pt x="1030" y="15677"/>
                  </a:cubicBezTo>
                  <a:cubicBezTo>
                    <a:pt x="1101" y="15677"/>
                    <a:pt x="1173" y="15662"/>
                    <a:pt x="1239" y="15627"/>
                  </a:cubicBezTo>
                  <a:cubicBezTo>
                    <a:pt x="1465" y="15506"/>
                    <a:pt x="1762" y="15296"/>
                    <a:pt x="2028" y="15036"/>
                  </a:cubicBezTo>
                  <a:cubicBezTo>
                    <a:pt x="2292" y="14778"/>
                    <a:pt x="2694" y="14310"/>
                    <a:pt x="2694" y="14310"/>
                  </a:cubicBezTo>
                  <a:lnTo>
                    <a:pt x="2694" y="14310"/>
                  </a:lnTo>
                  <a:cubicBezTo>
                    <a:pt x="2432" y="14858"/>
                    <a:pt x="2078" y="15163"/>
                    <a:pt x="1883" y="15368"/>
                  </a:cubicBezTo>
                  <a:cubicBezTo>
                    <a:pt x="1690" y="15572"/>
                    <a:pt x="1672" y="15732"/>
                    <a:pt x="1825" y="15807"/>
                  </a:cubicBezTo>
                  <a:cubicBezTo>
                    <a:pt x="1849" y="15819"/>
                    <a:pt x="1878" y="15826"/>
                    <a:pt x="1913" y="15826"/>
                  </a:cubicBezTo>
                  <a:cubicBezTo>
                    <a:pt x="2049" y="15826"/>
                    <a:pt x="2272" y="15720"/>
                    <a:pt x="2647" y="15406"/>
                  </a:cubicBezTo>
                  <a:cubicBezTo>
                    <a:pt x="3115" y="15013"/>
                    <a:pt x="3565" y="14277"/>
                    <a:pt x="3812" y="13587"/>
                  </a:cubicBezTo>
                  <a:cubicBezTo>
                    <a:pt x="4058" y="12897"/>
                    <a:pt x="4100" y="12602"/>
                    <a:pt x="4269" y="12259"/>
                  </a:cubicBezTo>
                  <a:cubicBezTo>
                    <a:pt x="4890" y="11007"/>
                    <a:pt x="5285" y="10102"/>
                    <a:pt x="5610" y="8740"/>
                  </a:cubicBezTo>
                  <a:cubicBezTo>
                    <a:pt x="6075" y="6793"/>
                    <a:pt x="5815" y="5897"/>
                    <a:pt x="5471" y="4982"/>
                  </a:cubicBezTo>
                  <a:cubicBezTo>
                    <a:pt x="4852" y="3335"/>
                    <a:pt x="4035" y="2215"/>
                    <a:pt x="3239" y="969"/>
                  </a:cubicBezTo>
                  <a:cubicBezTo>
                    <a:pt x="2796" y="276"/>
                    <a:pt x="2404" y="0"/>
                    <a:pt x="2046" y="0"/>
                  </a:cubicBezTo>
                  <a:close/>
                </a:path>
              </a:pathLst>
            </a:custGeom>
            <a:solidFill>
              <a:srgbClr val="FFA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75"/>
            <p:cNvSpPr/>
            <p:nvPr/>
          </p:nvSpPr>
          <p:spPr>
            <a:xfrm>
              <a:off x="4404350" y="383250"/>
              <a:ext cx="30375" cy="7550"/>
            </a:xfrm>
            <a:custGeom>
              <a:rect b="b" l="l" r="r" t="t"/>
              <a:pathLst>
                <a:path extrusionOk="0" h="302" w="1215">
                  <a:moveTo>
                    <a:pt x="239" y="0"/>
                  </a:moveTo>
                  <a:cubicBezTo>
                    <a:pt x="54" y="0"/>
                    <a:pt x="1" y="112"/>
                    <a:pt x="147" y="198"/>
                  </a:cubicBezTo>
                  <a:cubicBezTo>
                    <a:pt x="263" y="260"/>
                    <a:pt x="378" y="302"/>
                    <a:pt x="532" y="302"/>
                  </a:cubicBezTo>
                  <a:cubicBezTo>
                    <a:pt x="697" y="302"/>
                    <a:pt x="908" y="254"/>
                    <a:pt x="1215" y="133"/>
                  </a:cubicBezTo>
                  <a:lnTo>
                    <a:pt x="1215" y="133"/>
                  </a:lnTo>
                  <a:cubicBezTo>
                    <a:pt x="1185" y="135"/>
                    <a:pt x="1155" y="136"/>
                    <a:pt x="1127" y="136"/>
                  </a:cubicBezTo>
                  <a:cubicBezTo>
                    <a:pt x="823" y="136"/>
                    <a:pt x="583" y="26"/>
                    <a:pt x="276" y="2"/>
                  </a:cubicBezTo>
                  <a:cubicBezTo>
                    <a:pt x="263" y="1"/>
                    <a:pt x="251" y="0"/>
                    <a:pt x="239" y="0"/>
                  </a:cubicBezTo>
                  <a:close/>
                </a:path>
              </a:pathLst>
            </a:custGeom>
            <a:solidFill>
              <a:srgbClr val="D830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75"/>
            <p:cNvSpPr/>
            <p:nvPr/>
          </p:nvSpPr>
          <p:spPr>
            <a:xfrm>
              <a:off x="4405950" y="386800"/>
              <a:ext cx="28200" cy="12350"/>
            </a:xfrm>
            <a:custGeom>
              <a:rect b="b" l="l" r="r" t="t"/>
              <a:pathLst>
                <a:path extrusionOk="0" h="494" w="1128">
                  <a:moveTo>
                    <a:pt x="1127" y="0"/>
                  </a:moveTo>
                  <a:lnTo>
                    <a:pt x="1127" y="0"/>
                  </a:lnTo>
                  <a:cubicBezTo>
                    <a:pt x="854" y="82"/>
                    <a:pt x="628" y="126"/>
                    <a:pt x="438" y="126"/>
                  </a:cubicBezTo>
                  <a:cubicBezTo>
                    <a:pt x="302" y="126"/>
                    <a:pt x="185" y="104"/>
                    <a:pt x="83" y="57"/>
                  </a:cubicBezTo>
                  <a:lnTo>
                    <a:pt x="83" y="57"/>
                  </a:lnTo>
                  <a:cubicBezTo>
                    <a:pt x="83" y="57"/>
                    <a:pt x="1" y="424"/>
                    <a:pt x="376" y="481"/>
                  </a:cubicBezTo>
                  <a:cubicBezTo>
                    <a:pt x="431" y="490"/>
                    <a:pt x="481" y="493"/>
                    <a:pt x="528" y="493"/>
                  </a:cubicBezTo>
                  <a:cubicBezTo>
                    <a:pt x="1062" y="493"/>
                    <a:pt x="1127" y="1"/>
                    <a:pt x="1127" y="0"/>
                  </a:cubicBezTo>
                  <a:close/>
                </a:path>
              </a:pathLst>
            </a:custGeom>
            <a:solidFill>
              <a:srgbClr val="E943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75"/>
            <p:cNvSpPr/>
            <p:nvPr/>
          </p:nvSpPr>
          <p:spPr>
            <a:xfrm>
              <a:off x="4430050" y="335975"/>
              <a:ext cx="14625" cy="12400"/>
            </a:xfrm>
            <a:custGeom>
              <a:rect b="b" l="l" r="r" t="t"/>
              <a:pathLst>
                <a:path extrusionOk="0" h="496" w="585">
                  <a:moveTo>
                    <a:pt x="325" y="0"/>
                  </a:moveTo>
                  <a:cubicBezTo>
                    <a:pt x="257" y="0"/>
                    <a:pt x="189" y="28"/>
                    <a:pt x="138" y="88"/>
                  </a:cubicBezTo>
                  <a:cubicBezTo>
                    <a:pt x="1" y="250"/>
                    <a:pt x="119" y="496"/>
                    <a:pt x="325" y="496"/>
                  </a:cubicBezTo>
                  <a:cubicBezTo>
                    <a:pt x="332" y="496"/>
                    <a:pt x="339" y="495"/>
                    <a:pt x="347" y="495"/>
                  </a:cubicBezTo>
                  <a:cubicBezTo>
                    <a:pt x="484" y="482"/>
                    <a:pt x="584" y="363"/>
                    <a:pt x="573" y="227"/>
                  </a:cubicBezTo>
                  <a:cubicBezTo>
                    <a:pt x="561" y="87"/>
                    <a:pt x="445" y="0"/>
                    <a:pt x="325" y="0"/>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75"/>
            <p:cNvSpPr/>
            <p:nvPr/>
          </p:nvSpPr>
          <p:spPr>
            <a:xfrm>
              <a:off x="4385700" y="332450"/>
              <a:ext cx="14625" cy="12400"/>
            </a:xfrm>
            <a:custGeom>
              <a:rect b="b" l="l" r="r" t="t"/>
              <a:pathLst>
                <a:path extrusionOk="0" h="496" w="585">
                  <a:moveTo>
                    <a:pt x="325" y="1"/>
                  </a:moveTo>
                  <a:cubicBezTo>
                    <a:pt x="258" y="1"/>
                    <a:pt x="189" y="28"/>
                    <a:pt x="138" y="89"/>
                  </a:cubicBezTo>
                  <a:cubicBezTo>
                    <a:pt x="1" y="251"/>
                    <a:pt x="120" y="496"/>
                    <a:pt x="325" y="496"/>
                  </a:cubicBezTo>
                  <a:cubicBezTo>
                    <a:pt x="332" y="496"/>
                    <a:pt x="340" y="496"/>
                    <a:pt x="347" y="495"/>
                  </a:cubicBezTo>
                  <a:cubicBezTo>
                    <a:pt x="484" y="483"/>
                    <a:pt x="584" y="364"/>
                    <a:pt x="573" y="227"/>
                  </a:cubicBezTo>
                  <a:cubicBezTo>
                    <a:pt x="562" y="87"/>
                    <a:pt x="445" y="1"/>
                    <a:pt x="325" y="1"/>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75"/>
            <p:cNvSpPr/>
            <p:nvPr/>
          </p:nvSpPr>
          <p:spPr>
            <a:xfrm>
              <a:off x="4429525" y="318975"/>
              <a:ext cx="27375" cy="12725"/>
            </a:xfrm>
            <a:custGeom>
              <a:rect b="b" l="l" r="r" t="t"/>
              <a:pathLst>
                <a:path extrusionOk="0" h="509" w="1095">
                  <a:moveTo>
                    <a:pt x="371" y="1"/>
                  </a:moveTo>
                  <a:cubicBezTo>
                    <a:pt x="282" y="1"/>
                    <a:pt x="195" y="18"/>
                    <a:pt x="120" y="57"/>
                  </a:cubicBezTo>
                  <a:cubicBezTo>
                    <a:pt x="38" y="98"/>
                    <a:pt x="1" y="254"/>
                    <a:pt x="104" y="288"/>
                  </a:cubicBezTo>
                  <a:cubicBezTo>
                    <a:pt x="203" y="323"/>
                    <a:pt x="305" y="299"/>
                    <a:pt x="408" y="318"/>
                  </a:cubicBezTo>
                  <a:cubicBezTo>
                    <a:pt x="485" y="333"/>
                    <a:pt x="553" y="362"/>
                    <a:pt x="625" y="391"/>
                  </a:cubicBezTo>
                  <a:cubicBezTo>
                    <a:pt x="709" y="424"/>
                    <a:pt x="875" y="509"/>
                    <a:pt x="975" y="509"/>
                  </a:cubicBezTo>
                  <a:cubicBezTo>
                    <a:pt x="981" y="509"/>
                    <a:pt x="986" y="509"/>
                    <a:pt x="992" y="508"/>
                  </a:cubicBezTo>
                  <a:cubicBezTo>
                    <a:pt x="1014" y="505"/>
                    <a:pt x="1028" y="476"/>
                    <a:pt x="1035" y="458"/>
                  </a:cubicBezTo>
                  <a:cubicBezTo>
                    <a:pt x="1094" y="288"/>
                    <a:pt x="876" y="163"/>
                    <a:pt x="750" y="96"/>
                  </a:cubicBezTo>
                  <a:cubicBezTo>
                    <a:pt x="639" y="38"/>
                    <a:pt x="503" y="1"/>
                    <a:pt x="371" y="1"/>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75"/>
            <p:cNvSpPr/>
            <p:nvPr/>
          </p:nvSpPr>
          <p:spPr>
            <a:xfrm>
              <a:off x="4378925" y="313650"/>
              <a:ext cx="27325" cy="11825"/>
            </a:xfrm>
            <a:custGeom>
              <a:rect b="b" l="l" r="r" t="t"/>
              <a:pathLst>
                <a:path extrusionOk="0" h="473" w="1093">
                  <a:moveTo>
                    <a:pt x="695" y="1"/>
                  </a:moveTo>
                  <a:cubicBezTo>
                    <a:pt x="577" y="1"/>
                    <a:pt x="457" y="28"/>
                    <a:pt x="356" y="74"/>
                  </a:cubicBezTo>
                  <a:cubicBezTo>
                    <a:pt x="225" y="133"/>
                    <a:pt x="0" y="244"/>
                    <a:pt x="49" y="418"/>
                  </a:cubicBezTo>
                  <a:cubicBezTo>
                    <a:pt x="54" y="436"/>
                    <a:pt x="66" y="467"/>
                    <a:pt x="88" y="470"/>
                  </a:cubicBezTo>
                  <a:cubicBezTo>
                    <a:pt x="97" y="472"/>
                    <a:pt x="107" y="473"/>
                    <a:pt x="118" y="473"/>
                  </a:cubicBezTo>
                  <a:cubicBezTo>
                    <a:pt x="219" y="473"/>
                    <a:pt x="380" y="403"/>
                    <a:pt x="463" y="376"/>
                  </a:cubicBezTo>
                  <a:cubicBezTo>
                    <a:pt x="535" y="352"/>
                    <a:pt x="606" y="327"/>
                    <a:pt x="683" y="317"/>
                  </a:cubicBezTo>
                  <a:cubicBezTo>
                    <a:pt x="702" y="315"/>
                    <a:pt x="721" y="314"/>
                    <a:pt x="739" y="314"/>
                  </a:cubicBezTo>
                  <a:cubicBezTo>
                    <a:pt x="789" y="314"/>
                    <a:pt x="837" y="320"/>
                    <a:pt x="886" y="320"/>
                  </a:cubicBezTo>
                  <a:cubicBezTo>
                    <a:pt x="920" y="320"/>
                    <a:pt x="954" y="317"/>
                    <a:pt x="989" y="307"/>
                  </a:cubicBezTo>
                  <a:cubicBezTo>
                    <a:pt x="1093" y="278"/>
                    <a:pt x="1066" y="120"/>
                    <a:pt x="988" y="74"/>
                  </a:cubicBezTo>
                  <a:cubicBezTo>
                    <a:pt x="902" y="23"/>
                    <a:pt x="799" y="1"/>
                    <a:pt x="695" y="1"/>
                  </a:cubicBezTo>
                  <a:close/>
                </a:path>
              </a:pathLst>
            </a:custGeom>
            <a:solidFill>
              <a:srgbClr val="291D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75"/>
            <p:cNvSpPr/>
            <p:nvPr/>
          </p:nvSpPr>
          <p:spPr>
            <a:xfrm>
              <a:off x="4401375" y="336675"/>
              <a:ext cx="19925" cy="34500"/>
            </a:xfrm>
            <a:custGeom>
              <a:rect b="b" l="l" r="r" t="t"/>
              <a:pathLst>
                <a:path extrusionOk="0" h="1380" w="797">
                  <a:moveTo>
                    <a:pt x="566" y="0"/>
                  </a:moveTo>
                  <a:cubicBezTo>
                    <a:pt x="560" y="0"/>
                    <a:pt x="553" y="2"/>
                    <a:pt x="547" y="5"/>
                  </a:cubicBezTo>
                  <a:cubicBezTo>
                    <a:pt x="486" y="41"/>
                    <a:pt x="392" y="190"/>
                    <a:pt x="252" y="560"/>
                  </a:cubicBezTo>
                  <a:cubicBezTo>
                    <a:pt x="127" y="892"/>
                    <a:pt x="0" y="1133"/>
                    <a:pt x="120" y="1236"/>
                  </a:cubicBezTo>
                  <a:cubicBezTo>
                    <a:pt x="265" y="1361"/>
                    <a:pt x="552" y="1379"/>
                    <a:pt x="643" y="1379"/>
                  </a:cubicBezTo>
                  <a:cubicBezTo>
                    <a:pt x="646" y="1379"/>
                    <a:pt x="650" y="1379"/>
                    <a:pt x="652" y="1379"/>
                  </a:cubicBezTo>
                  <a:cubicBezTo>
                    <a:pt x="797" y="1378"/>
                    <a:pt x="693" y="656"/>
                    <a:pt x="677" y="423"/>
                  </a:cubicBezTo>
                  <a:cubicBezTo>
                    <a:pt x="660" y="160"/>
                    <a:pt x="622" y="0"/>
                    <a:pt x="566" y="0"/>
                  </a:cubicBezTo>
                  <a:close/>
                </a:path>
              </a:pathLst>
            </a:custGeom>
            <a:solidFill>
              <a:srgbClr val="F28F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5" name="Google Shape;635;p75"/>
          <p:cNvGrpSpPr/>
          <p:nvPr/>
        </p:nvGrpSpPr>
        <p:grpSpPr>
          <a:xfrm>
            <a:off x="6258165" y="1624127"/>
            <a:ext cx="1199510" cy="1220944"/>
            <a:chOff x="5873617" y="2309901"/>
            <a:chExt cx="345720" cy="345720"/>
          </a:xfrm>
        </p:grpSpPr>
        <p:sp>
          <p:nvSpPr>
            <p:cNvPr id="636" name="Google Shape;636;p75"/>
            <p:cNvSpPr/>
            <p:nvPr/>
          </p:nvSpPr>
          <p:spPr>
            <a:xfrm>
              <a:off x="5873617" y="2309901"/>
              <a:ext cx="345720" cy="345720"/>
            </a:xfrm>
            <a:custGeom>
              <a:rect b="b" l="l" r="r" t="t"/>
              <a:pathLst>
                <a:path extrusionOk="0" h="13159" w="13159">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75"/>
            <p:cNvSpPr/>
            <p:nvPr/>
          </p:nvSpPr>
          <p:spPr>
            <a:xfrm>
              <a:off x="5899496" y="2335779"/>
              <a:ext cx="293963" cy="293963"/>
            </a:xfrm>
            <a:custGeom>
              <a:rect b="b" l="l" r="r" t="t"/>
              <a:pathLst>
                <a:path extrusionOk="0" h="11189" w="11189">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75"/>
            <p:cNvSpPr/>
            <p:nvPr/>
          </p:nvSpPr>
          <p:spPr>
            <a:xfrm>
              <a:off x="6041288" y="2356088"/>
              <a:ext cx="10404" cy="131888"/>
            </a:xfrm>
            <a:custGeom>
              <a:rect b="b" l="l" r="r" t="t"/>
              <a:pathLst>
                <a:path extrusionOk="0" h="5020" w="396">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75"/>
            <p:cNvSpPr/>
            <p:nvPr/>
          </p:nvSpPr>
          <p:spPr>
            <a:xfrm>
              <a:off x="6039449" y="2477546"/>
              <a:ext cx="135435" cy="10430"/>
            </a:xfrm>
            <a:custGeom>
              <a:rect b="b" l="l" r="r" t="t"/>
              <a:pathLst>
                <a:path extrusionOk="0" h="397" w="5155">
                  <a:moveTo>
                    <a:pt x="271" y="1"/>
                  </a:moveTo>
                  <a:cubicBezTo>
                    <a:pt x="1" y="1"/>
                    <a:pt x="1" y="396"/>
                    <a:pt x="271" y="396"/>
                  </a:cubicBezTo>
                  <a:lnTo>
                    <a:pt x="4891" y="396"/>
                  </a:lnTo>
                  <a:cubicBezTo>
                    <a:pt x="5154" y="396"/>
                    <a:pt x="5154" y="1"/>
                    <a:pt x="48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75"/>
            <p:cNvSpPr/>
            <p:nvPr/>
          </p:nvSpPr>
          <p:spPr>
            <a:xfrm>
              <a:off x="5935778" y="2372035"/>
              <a:ext cx="275178" cy="257970"/>
            </a:xfrm>
            <a:custGeom>
              <a:rect b="b" l="l" r="r" t="t"/>
              <a:pathLst>
                <a:path extrusionOk="0" h="9819" w="10474">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75"/>
            <p:cNvSpPr/>
            <p:nvPr/>
          </p:nvSpPr>
          <p:spPr>
            <a:xfrm>
              <a:off x="5918097" y="2477546"/>
              <a:ext cx="21333" cy="10430"/>
            </a:xfrm>
            <a:custGeom>
              <a:rect b="b" l="l" r="r" t="t"/>
              <a:pathLst>
                <a:path extrusionOk="0" h="397" w="812">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75"/>
            <p:cNvSpPr/>
            <p:nvPr/>
          </p:nvSpPr>
          <p:spPr>
            <a:xfrm>
              <a:off x="6041288" y="2591542"/>
              <a:ext cx="10404" cy="17970"/>
            </a:xfrm>
            <a:custGeom>
              <a:rect b="b" l="l" r="r" t="t"/>
              <a:pathLst>
                <a:path extrusionOk="0" h="684" w="396">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75"/>
            <p:cNvSpPr/>
            <p:nvPr/>
          </p:nvSpPr>
          <p:spPr>
            <a:xfrm>
              <a:off x="5953144" y="2391556"/>
              <a:ext cx="19836" cy="15869"/>
            </a:xfrm>
            <a:custGeom>
              <a:rect b="b" l="l" r="r" t="t"/>
              <a:pathLst>
                <a:path extrusionOk="0" h="604" w="755">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75"/>
            <p:cNvSpPr/>
            <p:nvPr/>
          </p:nvSpPr>
          <p:spPr>
            <a:xfrm>
              <a:off x="6119686" y="2557939"/>
              <a:ext cx="19652" cy="15869"/>
            </a:xfrm>
            <a:custGeom>
              <a:rect b="b" l="l" r="r" t="t"/>
              <a:pathLst>
                <a:path extrusionOk="0" h="604" w="748">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75"/>
            <p:cNvSpPr/>
            <p:nvPr/>
          </p:nvSpPr>
          <p:spPr>
            <a:xfrm>
              <a:off x="6120185" y="2391556"/>
              <a:ext cx="19652" cy="15869"/>
            </a:xfrm>
            <a:custGeom>
              <a:rect b="b" l="l" r="r" t="t"/>
              <a:pathLst>
                <a:path extrusionOk="0" h="604" w="748">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75"/>
            <p:cNvSpPr/>
            <p:nvPr/>
          </p:nvSpPr>
          <p:spPr>
            <a:xfrm>
              <a:off x="5953617" y="2557939"/>
              <a:ext cx="19862" cy="15869"/>
            </a:xfrm>
            <a:custGeom>
              <a:rect b="b" l="l" r="r" t="t"/>
              <a:pathLst>
                <a:path extrusionOk="0" h="604" w="756">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75"/>
            <p:cNvSpPr/>
            <p:nvPr/>
          </p:nvSpPr>
          <p:spPr>
            <a:xfrm>
              <a:off x="5927056" y="2429887"/>
              <a:ext cx="21859" cy="13425"/>
            </a:xfrm>
            <a:custGeom>
              <a:rect b="b" l="l" r="r" t="t"/>
              <a:pathLst>
                <a:path extrusionOk="0" h="511" w="832">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75"/>
            <p:cNvSpPr/>
            <p:nvPr/>
          </p:nvSpPr>
          <p:spPr>
            <a:xfrm>
              <a:off x="6143751" y="2522077"/>
              <a:ext cx="21832" cy="13452"/>
            </a:xfrm>
            <a:custGeom>
              <a:rect b="b" l="l" r="r" t="t"/>
              <a:pathLst>
                <a:path extrusionOk="0" h="512" w="831">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75"/>
            <p:cNvSpPr/>
            <p:nvPr/>
          </p:nvSpPr>
          <p:spPr>
            <a:xfrm>
              <a:off x="6084822" y="2365730"/>
              <a:ext cx="15816" cy="17261"/>
            </a:xfrm>
            <a:custGeom>
              <a:rect b="b" l="l" r="r" t="t"/>
              <a:pathLst>
                <a:path extrusionOk="0" h="657" w="602">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75"/>
            <p:cNvSpPr/>
            <p:nvPr/>
          </p:nvSpPr>
          <p:spPr>
            <a:xfrm>
              <a:off x="5992632" y="2582399"/>
              <a:ext cx="15816" cy="17287"/>
            </a:xfrm>
            <a:custGeom>
              <a:rect b="b" l="l" r="r" t="t"/>
              <a:pathLst>
                <a:path extrusionOk="0" h="658" w="602">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75"/>
            <p:cNvSpPr/>
            <p:nvPr/>
          </p:nvSpPr>
          <p:spPr>
            <a:xfrm>
              <a:off x="5994445" y="2364758"/>
              <a:ext cx="15527" cy="17524"/>
            </a:xfrm>
            <a:custGeom>
              <a:rect b="b" l="l" r="r" t="t"/>
              <a:pathLst>
                <a:path extrusionOk="0" h="667" w="591">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75"/>
            <p:cNvSpPr/>
            <p:nvPr/>
          </p:nvSpPr>
          <p:spPr>
            <a:xfrm>
              <a:off x="6082641" y="2583161"/>
              <a:ext cx="15527" cy="17419"/>
            </a:xfrm>
            <a:custGeom>
              <a:rect b="b" l="l" r="r" t="t"/>
              <a:pathLst>
                <a:path extrusionOk="0" h="663" w="591">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75"/>
            <p:cNvSpPr/>
            <p:nvPr/>
          </p:nvSpPr>
          <p:spPr>
            <a:xfrm>
              <a:off x="6144776" y="2431936"/>
              <a:ext cx="22069" cy="13399"/>
            </a:xfrm>
            <a:custGeom>
              <a:rect b="b" l="l" r="r" t="t"/>
              <a:pathLst>
                <a:path extrusionOk="0" h="510" w="84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75"/>
            <p:cNvSpPr/>
            <p:nvPr/>
          </p:nvSpPr>
          <p:spPr>
            <a:xfrm>
              <a:off x="5926530" y="2520081"/>
              <a:ext cx="21964" cy="13268"/>
            </a:xfrm>
            <a:custGeom>
              <a:rect b="b" l="l" r="r" t="t"/>
              <a:pathLst>
                <a:path extrusionOk="0" h="505" w="836">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76"/>
          <p:cNvSpPr txBox="1"/>
          <p:nvPr>
            <p:ph type="title"/>
          </p:nvPr>
        </p:nvSpPr>
        <p:spPr>
          <a:xfrm>
            <a:off x="461850" y="1842675"/>
            <a:ext cx="52950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200"/>
              <a:buFont typeface="Calibri"/>
              <a:buNone/>
            </a:pPr>
            <a:r>
              <a:rPr lang="en-US">
                <a:solidFill>
                  <a:schemeClr val="lt1"/>
                </a:solidFill>
              </a:rPr>
              <a:t>The Producers…</a:t>
            </a:r>
            <a:endParaRPr>
              <a:solidFill>
                <a:schemeClr val="lt1"/>
              </a:solidFill>
            </a:endParaRPr>
          </a:p>
        </p:txBody>
      </p:sp>
      <p:sp>
        <p:nvSpPr>
          <p:cNvPr id="661" name="Google Shape;661;p76"/>
          <p:cNvSpPr txBox="1"/>
          <p:nvPr>
            <p:ph idx="1" type="body"/>
          </p:nvPr>
        </p:nvSpPr>
        <p:spPr>
          <a:xfrm>
            <a:off x="838200" y="3010825"/>
            <a:ext cx="6103500" cy="2994000"/>
          </a:xfrm>
          <a:prstGeom prst="rect">
            <a:avLst/>
          </a:prstGeom>
          <a:noFill/>
          <a:ln>
            <a:noFill/>
          </a:ln>
        </p:spPr>
        <p:txBody>
          <a:bodyPr anchorCtr="0" anchor="t" bIns="45700" lIns="91425" spcFirstLastPara="1" rIns="91425" wrap="square" tIns="45700">
            <a:noAutofit/>
          </a:bodyPr>
          <a:lstStyle/>
          <a:p>
            <a:pPr indent="-482600" lvl="0" marL="457200" rtl="0" algn="l">
              <a:spcBef>
                <a:spcPts val="1100"/>
              </a:spcBef>
              <a:spcAft>
                <a:spcPts val="0"/>
              </a:spcAft>
              <a:buClr>
                <a:schemeClr val="lt1"/>
              </a:buClr>
              <a:buSzPts val="4000"/>
              <a:buChar char="•"/>
            </a:pPr>
            <a:r>
              <a:rPr lang="en-US" sz="4000">
                <a:solidFill>
                  <a:schemeClr val="lt1"/>
                </a:solidFill>
              </a:rPr>
              <a:t>6 companies…</a:t>
            </a:r>
            <a:endParaRPr sz="4000">
              <a:solidFill>
                <a:schemeClr val="lt1"/>
              </a:solidFill>
            </a:endParaRPr>
          </a:p>
          <a:p>
            <a:pPr indent="0" lvl="0" marL="0" rtl="0" algn="l">
              <a:spcBef>
                <a:spcPts val="1100"/>
              </a:spcBef>
              <a:spcAft>
                <a:spcPts val="0"/>
              </a:spcAft>
              <a:buNone/>
            </a:pPr>
            <a:r>
              <a:t/>
            </a:r>
            <a:endParaRPr sz="4000">
              <a:solidFill>
                <a:schemeClr val="lt1"/>
              </a:solidFill>
            </a:endParaRPr>
          </a:p>
          <a:p>
            <a:pPr indent="-482600" lvl="0" marL="457200" rtl="0" algn="l">
              <a:spcBef>
                <a:spcPts val="1100"/>
              </a:spcBef>
              <a:spcAft>
                <a:spcPts val="0"/>
              </a:spcAft>
              <a:buClr>
                <a:schemeClr val="lt1"/>
              </a:buClr>
              <a:buSzPts val="4000"/>
              <a:buChar char="•"/>
            </a:pPr>
            <a:r>
              <a:rPr lang="en-US" sz="4000">
                <a:solidFill>
                  <a:schemeClr val="lt1"/>
                </a:solidFill>
              </a:rPr>
              <a:t>Do 98% of the business in this industry.</a:t>
            </a:r>
            <a:endParaRPr sz="4000">
              <a:solidFill>
                <a:schemeClr val="lt1"/>
              </a:solidFill>
            </a:endParaRPr>
          </a:p>
        </p:txBody>
      </p:sp>
      <p:grpSp>
        <p:nvGrpSpPr>
          <p:cNvPr id="662" name="Google Shape;662;p76"/>
          <p:cNvGrpSpPr/>
          <p:nvPr/>
        </p:nvGrpSpPr>
        <p:grpSpPr>
          <a:xfrm>
            <a:off x="7753333" y="90868"/>
            <a:ext cx="3511248" cy="3244575"/>
            <a:chOff x="2650597" y="3381777"/>
            <a:chExt cx="341511" cy="324994"/>
          </a:xfrm>
        </p:grpSpPr>
        <p:sp>
          <p:nvSpPr>
            <p:cNvPr id="663" name="Google Shape;663;p76"/>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4" name="Google Shape;664;p76"/>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5" name="Google Shape;665;p76"/>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6" name="Google Shape;666;p76"/>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7" name="Google Shape;667;p76"/>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8" name="Google Shape;668;p76"/>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9" name="Google Shape;669;p76"/>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0" name="Google Shape;670;p76"/>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1" name="Google Shape;671;p76"/>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2" name="Google Shape;672;p76"/>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3" name="Google Shape;673;p76"/>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4" name="Google Shape;674;p76"/>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5" name="Google Shape;675;p76"/>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6" name="Google Shape;676;p76"/>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7" name="Google Shape;677;p76"/>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8" name="Google Shape;678;p76"/>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9" name="Google Shape;679;p76"/>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0" name="Google Shape;680;p76"/>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1" name="Google Shape;681;p76"/>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2" name="Google Shape;682;p76"/>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3" name="Google Shape;683;p76"/>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4" name="Google Shape;684;p76"/>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5" name="Google Shape;685;p76"/>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6" name="Google Shape;686;p76"/>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7" name="Google Shape;687;p76"/>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8" name="Google Shape;688;p76"/>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9" name="Google Shape;689;p76"/>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0" name="Google Shape;690;p76"/>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1" name="Google Shape;691;p76"/>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2" name="Google Shape;692;p76"/>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3" name="Google Shape;693;p76"/>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4" name="Google Shape;694;p76"/>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5" name="Google Shape;695;p76"/>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6" name="Google Shape;696;p76"/>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7" name="Google Shape;697;p76"/>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77"/>
          <p:cNvSpPr txBox="1"/>
          <p:nvPr>
            <p:ph type="title"/>
          </p:nvPr>
        </p:nvSpPr>
        <p:spPr>
          <a:xfrm>
            <a:off x="949725" y="1368725"/>
            <a:ext cx="46539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200"/>
              <a:buFont typeface="Calibri"/>
              <a:buNone/>
            </a:pPr>
            <a:r>
              <a:rPr lang="en-US" sz="4400">
                <a:solidFill>
                  <a:schemeClr val="accent4"/>
                </a:solidFill>
              </a:rPr>
              <a:t>The Incentive</a:t>
            </a:r>
            <a:endParaRPr sz="4400">
              <a:solidFill>
                <a:schemeClr val="accent4"/>
              </a:solidFill>
            </a:endParaRPr>
          </a:p>
        </p:txBody>
      </p:sp>
      <p:sp>
        <p:nvSpPr>
          <p:cNvPr id="703" name="Google Shape;703;p77"/>
          <p:cNvSpPr txBox="1"/>
          <p:nvPr>
            <p:ph idx="1" type="body"/>
          </p:nvPr>
        </p:nvSpPr>
        <p:spPr>
          <a:xfrm>
            <a:off x="378200" y="2239500"/>
            <a:ext cx="6228900" cy="4253400"/>
          </a:xfrm>
          <a:prstGeom prst="rect">
            <a:avLst/>
          </a:prstGeom>
          <a:noFill/>
          <a:ln>
            <a:noFill/>
          </a:ln>
        </p:spPr>
        <p:txBody>
          <a:bodyPr anchorCtr="0" anchor="t" bIns="45700" lIns="91425" spcFirstLastPara="1" rIns="91425" wrap="square" tIns="45700">
            <a:noAutofit/>
          </a:bodyPr>
          <a:lstStyle/>
          <a:p>
            <a:pPr indent="-565150" lvl="0" marL="457200" rtl="0" algn="l">
              <a:spcBef>
                <a:spcPts val="1100"/>
              </a:spcBef>
              <a:spcAft>
                <a:spcPts val="0"/>
              </a:spcAft>
              <a:buClr>
                <a:schemeClr val="lt1"/>
              </a:buClr>
              <a:buSzPts val="5300"/>
              <a:buChar char="•"/>
            </a:pPr>
            <a:r>
              <a:rPr lang="en-US" sz="3300">
                <a:solidFill>
                  <a:schemeClr val="lt1"/>
                </a:solidFill>
              </a:rPr>
              <a:t>Your goal:  make as much profit as possible</a:t>
            </a:r>
            <a:endParaRPr sz="3300">
              <a:solidFill>
                <a:schemeClr val="lt1"/>
              </a:solidFill>
            </a:endParaRPr>
          </a:p>
          <a:p>
            <a:pPr indent="-565150" lvl="0" marL="457200" rtl="0" algn="l">
              <a:spcBef>
                <a:spcPts val="0"/>
              </a:spcBef>
              <a:spcAft>
                <a:spcPts val="0"/>
              </a:spcAft>
              <a:buClr>
                <a:schemeClr val="lt1"/>
              </a:buClr>
              <a:buSzPts val="5300"/>
              <a:buChar char="•"/>
            </a:pPr>
            <a:r>
              <a:rPr lang="en-US" sz="3300">
                <a:solidFill>
                  <a:schemeClr val="lt1"/>
                </a:solidFill>
              </a:rPr>
              <a:t>Prizes for ALL companies that earn MORE than $200 profit!</a:t>
            </a:r>
            <a:endParaRPr b="1" sz="3300">
              <a:solidFill>
                <a:schemeClr val="lt1"/>
              </a:solidFill>
              <a:latin typeface="Raleway"/>
              <a:ea typeface="Raleway"/>
              <a:cs typeface="Raleway"/>
              <a:sym typeface="Raleway"/>
            </a:endParaRPr>
          </a:p>
          <a:p>
            <a:pPr indent="-565150" lvl="0" marL="457200" rtl="0" algn="l">
              <a:spcBef>
                <a:spcPts val="0"/>
              </a:spcBef>
              <a:spcAft>
                <a:spcPts val="0"/>
              </a:spcAft>
              <a:buClr>
                <a:schemeClr val="lt1"/>
              </a:buClr>
              <a:buSzPts val="5300"/>
              <a:buChar char="•"/>
            </a:pPr>
            <a:r>
              <a:rPr lang="en-US" sz="3300">
                <a:solidFill>
                  <a:schemeClr val="lt1"/>
                </a:solidFill>
              </a:rPr>
              <a:t>Additional prize for company that earns the MOST profit!</a:t>
            </a:r>
            <a:endParaRPr b="1" sz="3300">
              <a:solidFill>
                <a:schemeClr val="lt1"/>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7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accent4"/>
                </a:solidFill>
              </a:rPr>
              <a:t>Directions</a:t>
            </a:r>
            <a:endParaRPr>
              <a:solidFill>
                <a:schemeClr val="accent4"/>
              </a:solidFill>
            </a:endParaRPr>
          </a:p>
        </p:txBody>
      </p:sp>
      <p:sp>
        <p:nvSpPr>
          <p:cNvPr id="710" name="Google Shape;710;p78"/>
          <p:cNvSpPr txBox="1"/>
          <p:nvPr>
            <p:ph idx="1" type="body"/>
          </p:nvPr>
        </p:nvSpPr>
        <p:spPr>
          <a:xfrm>
            <a:off x="838200" y="1978925"/>
            <a:ext cx="6103500" cy="4026000"/>
          </a:xfrm>
          <a:prstGeom prst="rect">
            <a:avLst/>
          </a:prstGeom>
        </p:spPr>
        <p:txBody>
          <a:bodyPr anchorCtr="0" anchor="t" bIns="45700" lIns="91425" spcFirstLastPara="1" rIns="91425" wrap="square" tIns="45700">
            <a:noAutofit/>
          </a:bodyPr>
          <a:lstStyle/>
          <a:p>
            <a:pPr indent="-520700" lvl="0" marL="457200" rtl="0" algn="l">
              <a:spcBef>
                <a:spcPts val="1100"/>
              </a:spcBef>
              <a:spcAft>
                <a:spcPts val="0"/>
              </a:spcAft>
              <a:buClr>
                <a:schemeClr val="lt1"/>
              </a:buClr>
              <a:buSzPts val="4600"/>
              <a:buChar char="•"/>
            </a:pPr>
            <a:r>
              <a:rPr lang="en-US" sz="2600">
                <a:solidFill>
                  <a:schemeClr val="lt1"/>
                </a:solidFill>
              </a:rPr>
              <a:t>The interaction of market demand and market supply will determine the market-clearing price, the price at which the units you produce will sell.</a:t>
            </a:r>
            <a:endParaRPr sz="2600">
              <a:solidFill>
                <a:schemeClr val="lt1"/>
              </a:solidFill>
            </a:endParaRPr>
          </a:p>
          <a:p>
            <a:pPr indent="-520700" lvl="0" marL="457200" rtl="0" algn="l">
              <a:spcBef>
                <a:spcPts val="0"/>
              </a:spcBef>
              <a:spcAft>
                <a:spcPts val="0"/>
              </a:spcAft>
              <a:buClr>
                <a:schemeClr val="lt1"/>
              </a:buClr>
              <a:buSzPts val="4600"/>
              <a:buChar char="•"/>
            </a:pPr>
            <a:r>
              <a:rPr lang="en-US" sz="2600">
                <a:solidFill>
                  <a:schemeClr val="lt1"/>
                </a:solidFill>
              </a:rPr>
              <a:t>In each round, a forecast of market demand will be displayed.  Remember that this is only a forecast, and actual demand may vary from the forecast somewhat.</a:t>
            </a:r>
            <a:endParaRPr sz="2600">
              <a:solidFill>
                <a:schemeClr val="lt1"/>
              </a:solidFill>
            </a:endParaRPr>
          </a:p>
          <a:p>
            <a:pPr indent="0" lvl="0" marL="0" rtl="0" algn="l">
              <a:spcBef>
                <a:spcPts val="110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79"/>
          <p:cNvSpPr txBox="1"/>
          <p:nvPr>
            <p:ph idx="4294967295" type="title"/>
          </p:nvPr>
        </p:nvSpPr>
        <p:spPr>
          <a:xfrm>
            <a:off x="2732025" y="211800"/>
            <a:ext cx="59241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lt1"/>
                </a:solidFill>
              </a:rPr>
              <a:t>Demand Forecast</a:t>
            </a:r>
            <a:endParaRPr sz="6000">
              <a:solidFill>
                <a:schemeClr val="lt1"/>
              </a:solidFill>
            </a:endParaRPr>
          </a:p>
        </p:txBody>
      </p:sp>
      <p:graphicFrame>
        <p:nvGraphicFramePr>
          <p:cNvPr id="716" name="Google Shape;716;p79"/>
          <p:cNvGraphicFramePr/>
          <p:nvPr/>
        </p:nvGraphicFramePr>
        <p:xfrm>
          <a:off x="3176850" y="13701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80"/>
          <p:cNvSpPr txBox="1"/>
          <p:nvPr>
            <p:ph type="title"/>
          </p:nvPr>
        </p:nvSpPr>
        <p:spPr>
          <a:xfrm>
            <a:off x="3010825" y="365125"/>
            <a:ext cx="3776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chemeClr val="lt1"/>
                </a:solidFill>
              </a:rPr>
              <a:t>Directions</a:t>
            </a:r>
            <a:endParaRPr>
              <a:solidFill>
                <a:schemeClr val="lt1"/>
              </a:solidFill>
            </a:endParaRPr>
          </a:p>
        </p:txBody>
      </p:sp>
      <p:sp>
        <p:nvSpPr>
          <p:cNvPr id="723" name="Google Shape;723;p80"/>
          <p:cNvSpPr txBox="1"/>
          <p:nvPr>
            <p:ph idx="1" type="body"/>
          </p:nvPr>
        </p:nvSpPr>
        <p:spPr>
          <a:xfrm>
            <a:off x="838200" y="1978925"/>
            <a:ext cx="6242700" cy="2832600"/>
          </a:xfrm>
          <a:prstGeom prst="rect">
            <a:avLst/>
          </a:prstGeom>
        </p:spPr>
        <p:txBody>
          <a:bodyPr anchorCtr="0" anchor="t" bIns="45700" lIns="91425" spcFirstLastPara="1" rIns="91425" wrap="square" tIns="45700">
            <a:noAutofit/>
          </a:bodyPr>
          <a:lstStyle/>
          <a:p>
            <a:pPr indent="-527050" lvl="0" marL="457200" rtl="0" algn="l">
              <a:spcBef>
                <a:spcPts val="1100"/>
              </a:spcBef>
              <a:spcAft>
                <a:spcPts val="0"/>
              </a:spcAft>
              <a:buClr>
                <a:schemeClr val="lt1"/>
              </a:buClr>
              <a:buSzPts val="4700"/>
              <a:buChar char="•"/>
            </a:pPr>
            <a:r>
              <a:rPr lang="en-US" sz="2700">
                <a:solidFill>
                  <a:schemeClr val="lt1"/>
                </a:solidFill>
              </a:rPr>
              <a:t>You will have to make your own forecast, or prediction, of </a:t>
            </a:r>
            <a:r>
              <a:rPr b="1" lang="en-US" sz="2700">
                <a:solidFill>
                  <a:schemeClr val="lt1"/>
                </a:solidFill>
                <a:latin typeface="Raleway"/>
                <a:ea typeface="Raleway"/>
                <a:cs typeface="Raleway"/>
                <a:sym typeface="Raleway"/>
              </a:rPr>
              <a:t>market supply</a:t>
            </a:r>
            <a:r>
              <a:rPr lang="en-US" sz="2700">
                <a:solidFill>
                  <a:schemeClr val="lt1"/>
                </a:solidFill>
              </a:rPr>
              <a:t>.  You will know how many units your own company will produce, but the TOTAL market supply will include not only your own production, but also that of the other companies in the class.</a:t>
            </a:r>
            <a:endParaRPr sz="2700">
              <a:solidFill>
                <a:schemeClr val="lt1"/>
              </a:solidFill>
            </a:endParaRPr>
          </a:p>
          <a:p>
            <a:pPr indent="0" lvl="0" marL="0" rtl="0" algn="l">
              <a:spcBef>
                <a:spcPts val="1100"/>
              </a:spcBef>
              <a:spcAft>
                <a:spcPts val="0"/>
              </a:spcAft>
              <a:buNone/>
            </a:pPr>
            <a:r>
              <a:t/>
            </a:r>
            <a:endParaRPr>
              <a:solidFill>
                <a:schemeClr val="lt1"/>
              </a:solidFill>
            </a:endParaRPr>
          </a:p>
          <a:p>
            <a:pPr indent="0" lvl="0" marL="0" rtl="0" algn="l">
              <a:spcBef>
                <a:spcPts val="1100"/>
              </a:spcBef>
              <a:spcAft>
                <a:spcPts val="0"/>
              </a:spcAft>
              <a:buNone/>
            </a:pPr>
            <a:r>
              <a:t/>
            </a:r>
            <a:endParaRPr/>
          </a:p>
        </p:txBody>
      </p:sp>
      <p:grpSp>
        <p:nvGrpSpPr>
          <p:cNvPr id="724" name="Google Shape;724;p80"/>
          <p:cNvGrpSpPr/>
          <p:nvPr/>
        </p:nvGrpSpPr>
        <p:grpSpPr>
          <a:xfrm>
            <a:off x="9170607" y="90673"/>
            <a:ext cx="2094386" cy="1581875"/>
            <a:chOff x="2650597" y="3381777"/>
            <a:chExt cx="341511" cy="324994"/>
          </a:xfrm>
        </p:grpSpPr>
        <p:sp>
          <p:nvSpPr>
            <p:cNvPr id="725" name="Google Shape;725;p80"/>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6" name="Google Shape;726;p80"/>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7" name="Google Shape;727;p80"/>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8" name="Google Shape;728;p80"/>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9" name="Google Shape;729;p80"/>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0" name="Google Shape;730;p80"/>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1" name="Google Shape;731;p80"/>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2" name="Google Shape;732;p80"/>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3" name="Google Shape;733;p80"/>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4" name="Google Shape;734;p80"/>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5" name="Google Shape;735;p80"/>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6" name="Google Shape;736;p80"/>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7" name="Google Shape;737;p80"/>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8" name="Google Shape;738;p80"/>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9" name="Google Shape;739;p80"/>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0" name="Google Shape;740;p80"/>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1" name="Google Shape;741;p80"/>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2" name="Google Shape;742;p80"/>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3" name="Google Shape;743;p80"/>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4" name="Google Shape;744;p80"/>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5" name="Google Shape;745;p80"/>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6" name="Google Shape;746;p80"/>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7" name="Google Shape;747;p80"/>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8" name="Google Shape;748;p80"/>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9" name="Google Shape;749;p80"/>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0" name="Google Shape;750;p80"/>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1" name="Google Shape;751;p80"/>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2" name="Google Shape;752;p80"/>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3" name="Google Shape;753;p80"/>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4" name="Google Shape;754;p80"/>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5" name="Google Shape;755;p80"/>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6" name="Google Shape;756;p80"/>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7" name="Google Shape;757;p80"/>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8" name="Google Shape;758;p80"/>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9" name="Google Shape;759;p80"/>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60" name="Google Shape;760;p80"/>
          <p:cNvGrpSpPr/>
          <p:nvPr/>
        </p:nvGrpSpPr>
        <p:grpSpPr>
          <a:xfrm>
            <a:off x="6587682" y="636648"/>
            <a:ext cx="2094386" cy="1581875"/>
            <a:chOff x="2650597" y="3381777"/>
            <a:chExt cx="341511" cy="324994"/>
          </a:xfrm>
        </p:grpSpPr>
        <p:sp>
          <p:nvSpPr>
            <p:cNvPr id="761" name="Google Shape;761;p80"/>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2" name="Google Shape;762;p80"/>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3" name="Google Shape;763;p80"/>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4" name="Google Shape;764;p80"/>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5" name="Google Shape;765;p80"/>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6" name="Google Shape;766;p80"/>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7" name="Google Shape;767;p80"/>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8" name="Google Shape;768;p80"/>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9" name="Google Shape;769;p80"/>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0" name="Google Shape;770;p80"/>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1" name="Google Shape;771;p80"/>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2" name="Google Shape;772;p80"/>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3" name="Google Shape;773;p80"/>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4" name="Google Shape;774;p80"/>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5" name="Google Shape;775;p80"/>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6" name="Google Shape;776;p80"/>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7" name="Google Shape;777;p80"/>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8" name="Google Shape;778;p80"/>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9" name="Google Shape;779;p80"/>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0" name="Google Shape;780;p80"/>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1" name="Google Shape;781;p80"/>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2" name="Google Shape;782;p80"/>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3" name="Google Shape;783;p80"/>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4" name="Google Shape;784;p80"/>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5" name="Google Shape;785;p80"/>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6" name="Google Shape;786;p80"/>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7" name="Google Shape;787;p80"/>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8" name="Google Shape;788;p80"/>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9" name="Google Shape;789;p80"/>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0" name="Google Shape;790;p80"/>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1" name="Google Shape;791;p80"/>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2" name="Google Shape;792;p80"/>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3" name="Google Shape;793;p80"/>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4" name="Google Shape;794;p80"/>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5" name="Google Shape;795;p80"/>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96" name="Google Shape;796;p80"/>
          <p:cNvGrpSpPr/>
          <p:nvPr/>
        </p:nvGrpSpPr>
        <p:grpSpPr>
          <a:xfrm>
            <a:off x="9859132" y="5000273"/>
            <a:ext cx="2094386" cy="1581875"/>
            <a:chOff x="2650597" y="3381777"/>
            <a:chExt cx="341511" cy="324994"/>
          </a:xfrm>
        </p:grpSpPr>
        <p:sp>
          <p:nvSpPr>
            <p:cNvPr id="797" name="Google Shape;797;p80"/>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8" name="Google Shape;798;p80"/>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9" name="Google Shape;799;p80"/>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0" name="Google Shape;800;p80"/>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1" name="Google Shape;801;p80"/>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2" name="Google Shape;802;p80"/>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3" name="Google Shape;803;p80"/>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4" name="Google Shape;804;p80"/>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5" name="Google Shape;805;p80"/>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6" name="Google Shape;806;p80"/>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7" name="Google Shape;807;p80"/>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8" name="Google Shape;808;p80"/>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9" name="Google Shape;809;p80"/>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0" name="Google Shape;810;p80"/>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1" name="Google Shape;811;p80"/>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2" name="Google Shape;812;p80"/>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3" name="Google Shape;813;p80"/>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4" name="Google Shape;814;p80"/>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5" name="Google Shape;815;p80"/>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6" name="Google Shape;816;p80"/>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7" name="Google Shape;817;p80"/>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8" name="Google Shape;818;p80"/>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9" name="Google Shape;819;p80"/>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0" name="Google Shape;820;p80"/>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1" name="Google Shape;821;p80"/>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2" name="Google Shape;822;p80"/>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3" name="Google Shape;823;p80"/>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4" name="Google Shape;824;p80"/>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5" name="Google Shape;825;p80"/>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6" name="Google Shape;826;p80"/>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7" name="Google Shape;827;p80"/>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8" name="Google Shape;828;p80"/>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9" name="Google Shape;829;p80"/>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0" name="Google Shape;830;p80"/>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1" name="Google Shape;831;p80"/>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32" name="Google Shape;832;p80"/>
          <p:cNvGrpSpPr/>
          <p:nvPr/>
        </p:nvGrpSpPr>
        <p:grpSpPr>
          <a:xfrm>
            <a:off x="2389007" y="5099623"/>
            <a:ext cx="2094386" cy="1581875"/>
            <a:chOff x="2650597" y="3381777"/>
            <a:chExt cx="341511" cy="324994"/>
          </a:xfrm>
        </p:grpSpPr>
        <p:sp>
          <p:nvSpPr>
            <p:cNvPr id="833" name="Google Shape;833;p80"/>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4" name="Google Shape;834;p80"/>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5" name="Google Shape;835;p80"/>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6" name="Google Shape;836;p80"/>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7" name="Google Shape;837;p80"/>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8" name="Google Shape;838;p80"/>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9" name="Google Shape;839;p80"/>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0" name="Google Shape;840;p80"/>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1" name="Google Shape;841;p80"/>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2" name="Google Shape;842;p80"/>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3" name="Google Shape;843;p80"/>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4" name="Google Shape;844;p80"/>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5" name="Google Shape;845;p80"/>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6" name="Google Shape;846;p80"/>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7" name="Google Shape;847;p80"/>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8" name="Google Shape;848;p80"/>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9" name="Google Shape;849;p80"/>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0" name="Google Shape;850;p80"/>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1" name="Google Shape;851;p80"/>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2" name="Google Shape;852;p80"/>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3" name="Google Shape;853;p80"/>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4" name="Google Shape;854;p80"/>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5" name="Google Shape;855;p80"/>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6" name="Google Shape;856;p80"/>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7" name="Google Shape;857;p80"/>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8" name="Google Shape;858;p80"/>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9" name="Google Shape;859;p80"/>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0" name="Google Shape;860;p80"/>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1" name="Google Shape;861;p80"/>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2" name="Google Shape;862;p80"/>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3" name="Google Shape;863;p80"/>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4" name="Google Shape;864;p80"/>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5" name="Google Shape;865;p80"/>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6" name="Google Shape;866;p80"/>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7" name="Google Shape;867;p80"/>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68" name="Google Shape;868;p80"/>
          <p:cNvGrpSpPr/>
          <p:nvPr/>
        </p:nvGrpSpPr>
        <p:grpSpPr>
          <a:xfrm>
            <a:off x="4693282" y="5099623"/>
            <a:ext cx="2094386" cy="1581875"/>
            <a:chOff x="2650597" y="3381777"/>
            <a:chExt cx="341511" cy="324994"/>
          </a:xfrm>
        </p:grpSpPr>
        <p:sp>
          <p:nvSpPr>
            <p:cNvPr id="869" name="Google Shape;869;p80"/>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0" name="Google Shape;870;p80"/>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1" name="Google Shape;871;p80"/>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2" name="Google Shape;872;p80"/>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3" name="Google Shape;873;p80"/>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4" name="Google Shape;874;p80"/>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5" name="Google Shape;875;p80"/>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6" name="Google Shape;876;p80"/>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7" name="Google Shape;877;p80"/>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8" name="Google Shape;878;p80"/>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9" name="Google Shape;879;p80"/>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0" name="Google Shape;880;p80"/>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1" name="Google Shape;881;p80"/>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2" name="Google Shape;882;p80"/>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3" name="Google Shape;883;p80"/>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4" name="Google Shape;884;p80"/>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5" name="Google Shape;885;p80"/>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6" name="Google Shape;886;p80"/>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7" name="Google Shape;887;p80"/>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8" name="Google Shape;888;p80"/>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9" name="Google Shape;889;p80"/>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0" name="Google Shape;890;p80"/>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1" name="Google Shape;891;p80"/>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2" name="Google Shape;892;p80"/>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3" name="Google Shape;893;p80"/>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4" name="Google Shape;894;p80"/>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5" name="Google Shape;895;p80"/>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6" name="Google Shape;896;p80"/>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7" name="Google Shape;897;p80"/>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8" name="Google Shape;898;p80"/>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9" name="Google Shape;899;p80"/>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0" name="Google Shape;900;p80"/>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1" name="Google Shape;901;p80"/>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2" name="Google Shape;902;p80"/>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3" name="Google Shape;903;p80"/>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904" name="Google Shape;904;p80"/>
          <p:cNvGrpSpPr/>
          <p:nvPr/>
        </p:nvGrpSpPr>
        <p:grpSpPr>
          <a:xfrm>
            <a:off x="7521982" y="5116323"/>
            <a:ext cx="2094386" cy="1581875"/>
            <a:chOff x="2650597" y="3381777"/>
            <a:chExt cx="341511" cy="324994"/>
          </a:xfrm>
        </p:grpSpPr>
        <p:sp>
          <p:nvSpPr>
            <p:cNvPr id="905" name="Google Shape;905;p80"/>
            <p:cNvSpPr/>
            <p:nvPr/>
          </p:nvSpPr>
          <p:spPr>
            <a:xfrm>
              <a:off x="2672970" y="3644928"/>
              <a:ext cx="51811" cy="56800"/>
            </a:xfrm>
            <a:custGeom>
              <a:rect b="b" l="l" r="r" t="t"/>
              <a:pathLst>
                <a:path extrusionOk="0" h="2163" w="1973">
                  <a:moveTo>
                    <a:pt x="1" y="0"/>
                  </a:moveTo>
                  <a:lnTo>
                    <a:pt x="1" y="2163"/>
                  </a:lnTo>
                  <a:lnTo>
                    <a:pt x="1972" y="2163"/>
                  </a:lnTo>
                  <a:lnTo>
                    <a:pt x="1972" y="0"/>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6" name="Google Shape;906;p80"/>
            <p:cNvSpPr/>
            <p:nvPr/>
          </p:nvSpPr>
          <p:spPr>
            <a:xfrm>
              <a:off x="2672970" y="3644928"/>
              <a:ext cx="51811" cy="15336"/>
            </a:xfrm>
            <a:custGeom>
              <a:rect b="b" l="l" r="r" t="t"/>
              <a:pathLst>
                <a:path extrusionOk="0" h="584" w="1973">
                  <a:moveTo>
                    <a:pt x="1" y="0"/>
                  </a:moveTo>
                  <a:lnTo>
                    <a:pt x="1" y="584"/>
                  </a:lnTo>
                  <a:lnTo>
                    <a:pt x="1972" y="584"/>
                  </a:lnTo>
                  <a:lnTo>
                    <a:pt x="1972" y="0"/>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7" name="Google Shape;907;p80"/>
            <p:cNvSpPr/>
            <p:nvPr/>
          </p:nvSpPr>
          <p:spPr>
            <a:xfrm>
              <a:off x="2667955" y="3629330"/>
              <a:ext cx="56564" cy="20640"/>
            </a:xfrm>
            <a:custGeom>
              <a:rect b="b" l="l" r="r" t="t"/>
              <a:pathLst>
                <a:path extrusionOk="0" h="786" w="2154">
                  <a:moveTo>
                    <a:pt x="393" y="1"/>
                  </a:moveTo>
                  <a:cubicBezTo>
                    <a:pt x="172" y="1"/>
                    <a:pt x="0" y="173"/>
                    <a:pt x="0" y="393"/>
                  </a:cubicBezTo>
                  <a:cubicBezTo>
                    <a:pt x="0" y="613"/>
                    <a:pt x="172" y="786"/>
                    <a:pt x="393" y="786"/>
                  </a:cubicBezTo>
                  <a:lnTo>
                    <a:pt x="2153" y="786"/>
                  </a:lnTo>
                  <a:lnTo>
                    <a:pt x="2153" y="1"/>
                  </a:ln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8" name="Google Shape;908;p80"/>
            <p:cNvSpPr/>
            <p:nvPr/>
          </p:nvSpPr>
          <p:spPr>
            <a:xfrm>
              <a:off x="2672970" y="3639650"/>
              <a:ext cx="51548" cy="10320"/>
            </a:xfrm>
            <a:custGeom>
              <a:rect b="b" l="l" r="r" t="t"/>
              <a:pathLst>
                <a:path extrusionOk="0" h="393" w="1963">
                  <a:moveTo>
                    <a:pt x="202" y="0"/>
                  </a:moveTo>
                  <a:cubicBezTo>
                    <a:pt x="87" y="0"/>
                    <a:pt x="1" y="86"/>
                    <a:pt x="1" y="201"/>
                  </a:cubicBezTo>
                  <a:cubicBezTo>
                    <a:pt x="1" y="306"/>
                    <a:pt x="87" y="393"/>
                    <a:pt x="202" y="393"/>
                  </a:cubicBezTo>
                  <a:lnTo>
                    <a:pt x="1962" y="393"/>
                  </a:lnTo>
                  <a:lnTo>
                    <a:pt x="1962" y="0"/>
                  </a:ln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9" name="Google Shape;909;p80"/>
            <p:cNvSpPr/>
            <p:nvPr/>
          </p:nvSpPr>
          <p:spPr>
            <a:xfrm>
              <a:off x="2719477" y="3469249"/>
              <a:ext cx="41228" cy="232243"/>
            </a:xfrm>
            <a:custGeom>
              <a:rect b="b" l="l" r="r" t="t"/>
              <a:pathLst>
                <a:path extrusionOk="0" h="8844" w="1570">
                  <a:moveTo>
                    <a:pt x="392" y="1"/>
                  </a:moveTo>
                  <a:cubicBezTo>
                    <a:pt x="287" y="1"/>
                    <a:pt x="191" y="87"/>
                    <a:pt x="191" y="201"/>
                  </a:cubicBezTo>
                  <a:lnTo>
                    <a:pt x="0" y="8843"/>
                  </a:lnTo>
                  <a:lnTo>
                    <a:pt x="1570" y="8843"/>
                  </a:lnTo>
                  <a:lnTo>
                    <a:pt x="1378" y="201"/>
                  </a:lnTo>
                  <a:cubicBezTo>
                    <a:pt x="1378" y="87"/>
                    <a:pt x="1292" y="1"/>
                    <a:pt x="1187" y="1"/>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0" name="Google Shape;910;p80"/>
            <p:cNvSpPr/>
            <p:nvPr/>
          </p:nvSpPr>
          <p:spPr>
            <a:xfrm>
              <a:off x="2781293" y="3526286"/>
              <a:ext cx="31197" cy="82456"/>
            </a:xfrm>
            <a:custGeom>
              <a:rect b="b" l="l" r="r" t="t"/>
              <a:pathLst>
                <a:path extrusionOk="0" h="3140" w="1188">
                  <a:moveTo>
                    <a:pt x="367" y="0"/>
                  </a:moveTo>
                  <a:cubicBezTo>
                    <a:pt x="269" y="0"/>
                    <a:pt x="192" y="83"/>
                    <a:pt x="192" y="183"/>
                  </a:cubicBezTo>
                  <a:lnTo>
                    <a:pt x="0" y="3140"/>
                  </a:lnTo>
                  <a:lnTo>
                    <a:pt x="1187" y="3140"/>
                  </a:lnTo>
                  <a:lnTo>
                    <a:pt x="996" y="183"/>
                  </a:lnTo>
                  <a:cubicBezTo>
                    <a:pt x="996" y="78"/>
                    <a:pt x="910" y="1"/>
                    <a:pt x="804"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1" name="Google Shape;911;p80"/>
            <p:cNvSpPr/>
            <p:nvPr/>
          </p:nvSpPr>
          <p:spPr>
            <a:xfrm>
              <a:off x="2724230" y="3469249"/>
              <a:ext cx="31696" cy="15598"/>
            </a:xfrm>
            <a:custGeom>
              <a:rect b="b" l="l" r="r" t="t"/>
              <a:pathLst>
                <a:path extrusionOk="0" h="594" w="1207">
                  <a:moveTo>
                    <a:pt x="211" y="1"/>
                  </a:moveTo>
                  <a:cubicBezTo>
                    <a:pt x="97" y="1"/>
                    <a:pt x="10" y="87"/>
                    <a:pt x="10" y="201"/>
                  </a:cubicBezTo>
                  <a:lnTo>
                    <a:pt x="1" y="594"/>
                  </a:lnTo>
                  <a:lnTo>
                    <a:pt x="1207" y="594"/>
                  </a:lnTo>
                  <a:lnTo>
                    <a:pt x="1197" y="201"/>
                  </a:lnTo>
                  <a:cubicBezTo>
                    <a:pt x="1197" y="87"/>
                    <a:pt x="1111" y="1"/>
                    <a:pt x="1006" y="1"/>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2" name="Google Shape;912;p80"/>
            <p:cNvSpPr/>
            <p:nvPr/>
          </p:nvSpPr>
          <p:spPr>
            <a:xfrm>
              <a:off x="2785573" y="3526286"/>
              <a:ext cx="22636" cy="15362"/>
            </a:xfrm>
            <a:custGeom>
              <a:rect b="b" l="l" r="r" t="t"/>
              <a:pathLst>
                <a:path extrusionOk="0" h="585" w="862">
                  <a:moveTo>
                    <a:pt x="204" y="0"/>
                  </a:moveTo>
                  <a:cubicBezTo>
                    <a:pt x="106" y="0"/>
                    <a:pt x="29" y="83"/>
                    <a:pt x="29" y="183"/>
                  </a:cubicBezTo>
                  <a:lnTo>
                    <a:pt x="0" y="585"/>
                  </a:lnTo>
                  <a:lnTo>
                    <a:pt x="861" y="585"/>
                  </a:lnTo>
                  <a:lnTo>
                    <a:pt x="833" y="183"/>
                  </a:lnTo>
                  <a:cubicBezTo>
                    <a:pt x="833" y="83"/>
                    <a:pt x="755" y="0"/>
                    <a:pt x="657" y="0"/>
                  </a:cubicBezTo>
                  <a:cubicBezTo>
                    <a:pt x="652" y="0"/>
                    <a:pt x="647" y="0"/>
                    <a:pt x="641" y="1"/>
                  </a:cubicBezTo>
                  <a:lnTo>
                    <a:pt x="220" y="1"/>
                  </a:lnTo>
                  <a:cubicBezTo>
                    <a:pt x="215" y="0"/>
                    <a:pt x="209" y="0"/>
                    <a:pt x="20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3" name="Google Shape;913;p80"/>
            <p:cNvSpPr/>
            <p:nvPr/>
          </p:nvSpPr>
          <p:spPr>
            <a:xfrm>
              <a:off x="2833051" y="3526286"/>
              <a:ext cx="30934" cy="82456"/>
            </a:xfrm>
            <a:custGeom>
              <a:rect b="b" l="l" r="r" t="t"/>
              <a:pathLst>
                <a:path extrusionOk="0" h="3140" w="1178">
                  <a:moveTo>
                    <a:pt x="368" y="0"/>
                  </a:moveTo>
                  <a:cubicBezTo>
                    <a:pt x="270" y="0"/>
                    <a:pt x="192" y="83"/>
                    <a:pt x="183" y="183"/>
                  </a:cubicBezTo>
                  <a:lnTo>
                    <a:pt x="1" y="3140"/>
                  </a:lnTo>
                  <a:lnTo>
                    <a:pt x="1178" y="3140"/>
                  </a:lnTo>
                  <a:lnTo>
                    <a:pt x="996" y="183"/>
                  </a:lnTo>
                  <a:cubicBezTo>
                    <a:pt x="987" y="83"/>
                    <a:pt x="909" y="0"/>
                    <a:pt x="811" y="0"/>
                  </a:cubicBezTo>
                  <a:cubicBezTo>
                    <a:pt x="806" y="0"/>
                    <a:pt x="801" y="0"/>
                    <a:pt x="795" y="1"/>
                  </a:cubicBezTo>
                  <a:lnTo>
                    <a:pt x="384" y="1"/>
                  </a:lnTo>
                  <a:cubicBezTo>
                    <a:pt x="378" y="0"/>
                    <a:pt x="373" y="0"/>
                    <a:pt x="368"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4" name="Google Shape;914;p80"/>
            <p:cNvSpPr/>
            <p:nvPr/>
          </p:nvSpPr>
          <p:spPr>
            <a:xfrm>
              <a:off x="2837069" y="3526286"/>
              <a:ext cx="22662" cy="15362"/>
            </a:xfrm>
            <a:custGeom>
              <a:rect b="b" l="l" r="r" t="t"/>
              <a:pathLst>
                <a:path extrusionOk="0" h="585" w="863">
                  <a:moveTo>
                    <a:pt x="215" y="0"/>
                  </a:moveTo>
                  <a:cubicBezTo>
                    <a:pt x="117" y="0"/>
                    <a:pt x="39" y="83"/>
                    <a:pt x="30" y="183"/>
                  </a:cubicBezTo>
                  <a:lnTo>
                    <a:pt x="1" y="585"/>
                  </a:lnTo>
                  <a:lnTo>
                    <a:pt x="862" y="585"/>
                  </a:lnTo>
                  <a:lnTo>
                    <a:pt x="843" y="183"/>
                  </a:lnTo>
                  <a:cubicBezTo>
                    <a:pt x="834" y="83"/>
                    <a:pt x="756" y="0"/>
                    <a:pt x="658" y="0"/>
                  </a:cubicBezTo>
                  <a:cubicBezTo>
                    <a:pt x="653" y="0"/>
                    <a:pt x="648" y="0"/>
                    <a:pt x="642" y="1"/>
                  </a:cubicBezTo>
                  <a:lnTo>
                    <a:pt x="231" y="1"/>
                  </a:lnTo>
                  <a:cubicBezTo>
                    <a:pt x="225" y="0"/>
                    <a:pt x="220" y="0"/>
                    <a:pt x="215"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5" name="Google Shape;915;p80"/>
            <p:cNvSpPr/>
            <p:nvPr/>
          </p:nvSpPr>
          <p:spPr>
            <a:xfrm>
              <a:off x="2884836" y="3526286"/>
              <a:ext cx="30934" cy="82456"/>
            </a:xfrm>
            <a:custGeom>
              <a:rect b="b" l="l" r="r" t="t"/>
              <a:pathLst>
                <a:path extrusionOk="0" h="3140" w="1178">
                  <a:moveTo>
                    <a:pt x="367" y="0"/>
                  </a:moveTo>
                  <a:cubicBezTo>
                    <a:pt x="269" y="0"/>
                    <a:pt x="191" y="83"/>
                    <a:pt x="182" y="183"/>
                  </a:cubicBezTo>
                  <a:lnTo>
                    <a:pt x="0" y="3140"/>
                  </a:lnTo>
                  <a:lnTo>
                    <a:pt x="1177" y="3140"/>
                  </a:lnTo>
                  <a:lnTo>
                    <a:pt x="996" y="183"/>
                  </a:lnTo>
                  <a:cubicBezTo>
                    <a:pt x="987" y="83"/>
                    <a:pt x="908" y="0"/>
                    <a:pt x="811" y="0"/>
                  </a:cubicBezTo>
                  <a:cubicBezTo>
                    <a:pt x="805" y="0"/>
                    <a:pt x="800" y="0"/>
                    <a:pt x="795" y="1"/>
                  </a:cubicBezTo>
                  <a:lnTo>
                    <a:pt x="383" y="1"/>
                  </a:lnTo>
                  <a:cubicBezTo>
                    <a:pt x="378" y="0"/>
                    <a:pt x="372" y="0"/>
                    <a:pt x="367" y="0"/>
                  </a:cubicBezTo>
                  <a:close/>
                </a:path>
              </a:pathLst>
            </a:custGeom>
            <a:solidFill>
              <a:srgbClr val="351C75"/>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6" name="Google Shape;916;p80"/>
            <p:cNvSpPr/>
            <p:nvPr/>
          </p:nvSpPr>
          <p:spPr>
            <a:xfrm>
              <a:off x="2888854" y="3526286"/>
              <a:ext cx="22636" cy="15362"/>
            </a:xfrm>
            <a:custGeom>
              <a:rect b="b" l="l" r="r" t="t"/>
              <a:pathLst>
                <a:path extrusionOk="0" h="585" w="862">
                  <a:moveTo>
                    <a:pt x="214" y="0"/>
                  </a:moveTo>
                  <a:cubicBezTo>
                    <a:pt x="116" y="0"/>
                    <a:pt x="38" y="83"/>
                    <a:pt x="29" y="183"/>
                  </a:cubicBezTo>
                  <a:lnTo>
                    <a:pt x="0" y="585"/>
                  </a:lnTo>
                  <a:lnTo>
                    <a:pt x="862" y="585"/>
                  </a:lnTo>
                  <a:lnTo>
                    <a:pt x="843" y="183"/>
                  </a:lnTo>
                  <a:cubicBezTo>
                    <a:pt x="834" y="83"/>
                    <a:pt x="755" y="0"/>
                    <a:pt x="658" y="0"/>
                  </a:cubicBezTo>
                  <a:cubicBezTo>
                    <a:pt x="652" y="0"/>
                    <a:pt x="647" y="0"/>
                    <a:pt x="642" y="1"/>
                  </a:cubicBezTo>
                  <a:lnTo>
                    <a:pt x="230" y="1"/>
                  </a:lnTo>
                  <a:cubicBezTo>
                    <a:pt x="225" y="0"/>
                    <a:pt x="219" y="0"/>
                    <a:pt x="214" y="0"/>
                  </a:cubicBezTo>
                  <a:close/>
                </a:path>
              </a:pathLst>
            </a:custGeom>
            <a:solidFill>
              <a:srgbClr val="ADBEC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7" name="Google Shape;917;p80"/>
            <p:cNvSpPr/>
            <p:nvPr/>
          </p:nvSpPr>
          <p:spPr>
            <a:xfrm>
              <a:off x="2740065" y="3624052"/>
              <a:ext cx="216908" cy="77441"/>
            </a:xfrm>
            <a:custGeom>
              <a:rect b="b" l="l" r="r" t="t"/>
              <a:pathLst>
                <a:path extrusionOk="0" h="2949" w="8260">
                  <a:moveTo>
                    <a:pt x="1" y="1"/>
                  </a:moveTo>
                  <a:lnTo>
                    <a:pt x="1" y="2948"/>
                  </a:lnTo>
                  <a:lnTo>
                    <a:pt x="8260" y="2948"/>
                  </a:lnTo>
                  <a:lnTo>
                    <a:pt x="8260" y="1"/>
                  </a:lnTo>
                  <a:close/>
                </a:path>
              </a:pathLst>
            </a:cu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8" name="Google Shape;918;p80"/>
            <p:cNvSpPr/>
            <p:nvPr/>
          </p:nvSpPr>
          <p:spPr>
            <a:xfrm>
              <a:off x="2740065" y="3624052"/>
              <a:ext cx="216908" cy="15625"/>
            </a:xfrm>
            <a:custGeom>
              <a:rect b="b" l="l" r="r" t="t"/>
              <a:pathLst>
                <a:path extrusionOk="0" h="595" w="8260">
                  <a:moveTo>
                    <a:pt x="1" y="1"/>
                  </a:moveTo>
                  <a:lnTo>
                    <a:pt x="1" y="594"/>
                  </a:lnTo>
                  <a:lnTo>
                    <a:pt x="8260" y="594"/>
                  </a:lnTo>
                  <a:lnTo>
                    <a:pt x="8260" y="1"/>
                  </a:lnTo>
                  <a:close/>
                </a:path>
              </a:pathLst>
            </a:custGeom>
            <a:solidFill>
              <a:srgbClr val="E691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9" name="Google Shape;919;p80"/>
            <p:cNvSpPr/>
            <p:nvPr/>
          </p:nvSpPr>
          <p:spPr>
            <a:xfrm>
              <a:off x="2770973" y="3644850"/>
              <a:ext cx="10583" cy="20693"/>
            </a:xfrm>
            <a:custGeom>
              <a:rect b="b" l="l" r="r" t="t"/>
              <a:pathLst>
                <a:path extrusionOk="0" h="788" w="403">
                  <a:moveTo>
                    <a:pt x="197" y="1"/>
                  </a:moveTo>
                  <a:cubicBezTo>
                    <a:pt x="99" y="1"/>
                    <a:pt x="1" y="65"/>
                    <a:pt x="1" y="195"/>
                  </a:cubicBezTo>
                  <a:lnTo>
                    <a:pt x="1" y="587"/>
                  </a:lnTo>
                  <a:cubicBezTo>
                    <a:pt x="1" y="702"/>
                    <a:pt x="97" y="788"/>
                    <a:pt x="202" y="788"/>
                  </a:cubicBezTo>
                  <a:cubicBezTo>
                    <a:pt x="307" y="788"/>
                    <a:pt x="40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0" name="Google Shape;920;p80"/>
            <p:cNvSpPr/>
            <p:nvPr/>
          </p:nvSpPr>
          <p:spPr>
            <a:xfrm>
              <a:off x="2791849" y="3644850"/>
              <a:ext cx="10320" cy="20693"/>
            </a:xfrm>
            <a:custGeom>
              <a:rect b="b" l="l" r="r" t="t"/>
              <a:pathLst>
                <a:path extrusionOk="0" h="788" w="393">
                  <a:moveTo>
                    <a:pt x="196" y="1"/>
                  </a:moveTo>
                  <a:cubicBezTo>
                    <a:pt x="98" y="1"/>
                    <a:pt x="0" y="65"/>
                    <a:pt x="0" y="195"/>
                  </a:cubicBezTo>
                  <a:lnTo>
                    <a:pt x="0" y="587"/>
                  </a:lnTo>
                  <a:cubicBezTo>
                    <a:pt x="0" y="702"/>
                    <a:pt x="86" y="788"/>
                    <a:pt x="192" y="788"/>
                  </a:cubicBezTo>
                  <a:cubicBezTo>
                    <a:pt x="297" y="788"/>
                    <a:pt x="393" y="702"/>
                    <a:pt x="393" y="587"/>
                  </a:cubicBezTo>
                  <a:lnTo>
                    <a:pt x="393" y="195"/>
                  </a:lnTo>
                  <a:cubicBezTo>
                    <a:pt x="393" y="65"/>
                    <a:pt x="295"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1" name="Google Shape;921;p80"/>
            <p:cNvSpPr/>
            <p:nvPr/>
          </p:nvSpPr>
          <p:spPr>
            <a:xfrm>
              <a:off x="2812463" y="3644850"/>
              <a:ext cx="10320" cy="20693"/>
            </a:xfrm>
            <a:custGeom>
              <a:rect b="b" l="l" r="r" t="t"/>
              <a:pathLst>
                <a:path extrusionOk="0" h="788" w="393">
                  <a:moveTo>
                    <a:pt x="196" y="1"/>
                  </a:moveTo>
                  <a:cubicBezTo>
                    <a:pt x="98" y="1"/>
                    <a:pt x="0" y="65"/>
                    <a:pt x="0" y="195"/>
                  </a:cubicBezTo>
                  <a:lnTo>
                    <a:pt x="0" y="587"/>
                  </a:lnTo>
                  <a:cubicBezTo>
                    <a:pt x="0" y="702"/>
                    <a:pt x="86" y="788"/>
                    <a:pt x="19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2" name="Google Shape;922;p80"/>
            <p:cNvSpPr/>
            <p:nvPr/>
          </p:nvSpPr>
          <p:spPr>
            <a:xfrm>
              <a:off x="2833051" y="3644850"/>
              <a:ext cx="10346" cy="20693"/>
            </a:xfrm>
            <a:custGeom>
              <a:rect b="b" l="l" r="r" t="t"/>
              <a:pathLst>
                <a:path extrusionOk="0" h="788" w="394">
                  <a:moveTo>
                    <a:pt x="197" y="1"/>
                  </a:moveTo>
                  <a:cubicBezTo>
                    <a:pt x="99" y="1"/>
                    <a:pt x="1" y="65"/>
                    <a:pt x="1" y="195"/>
                  </a:cubicBezTo>
                  <a:lnTo>
                    <a:pt x="1" y="587"/>
                  </a:lnTo>
                  <a:cubicBezTo>
                    <a:pt x="1" y="702"/>
                    <a:pt x="87" y="788"/>
                    <a:pt x="20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3" name="Google Shape;923;p80"/>
            <p:cNvSpPr/>
            <p:nvPr/>
          </p:nvSpPr>
          <p:spPr>
            <a:xfrm>
              <a:off x="2853665" y="3644850"/>
              <a:ext cx="10320" cy="20693"/>
            </a:xfrm>
            <a:custGeom>
              <a:rect b="b" l="l" r="r" t="t"/>
              <a:pathLst>
                <a:path extrusionOk="0" h="788" w="393">
                  <a:moveTo>
                    <a:pt x="197" y="1"/>
                  </a:moveTo>
                  <a:cubicBezTo>
                    <a:pt x="99" y="1"/>
                    <a:pt x="1" y="65"/>
                    <a:pt x="1" y="195"/>
                  </a:cubicBezTo>
                  <a:lnTo>
                    <a:pt x="1" y="587"/>
                  </a:lnTo>
                  <a:cubicBezTo>
                    <a:pt x="1" y="702"/>
                    <a:pt x="87" y="788"/>
                    <a:pt x="192"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4" name="Google Shape;924;p80"/>
            <p:cNvSpPr/>
            <p:nvPr/>
          </p:nvSpPr>
          <p:spPr>
            <a:xfrm>
              <a:off x="2874279" y="3644850"/>
              <a:ext cx="10320" cy="20693"/>
            </a:xfrm>
            <a:custGeom>
              <a:rect b="b" l="l" r="r" t="t"/>
              <a:pathLst>
                <a:path extrusionOk="0" h="788" w="393">
                  <a:moveTo>
                    <a:pt x="197" y="1"/>
                  </a:moveTo>
                  <a:cubicBezTo>
                    <a:pt x="98" y="1"/>
                    <a:pt x="0" y="65"/>
                    <a:pt x="0" y="195"/>
                  </a:cubicBezTo>
                  <a:lnTo>
                    <a:pt x="0" y="587"/>
                  </a:lnTo>
                  <a:cubicBezTo>
                    <a:pt x="0" y="702"/>
                    <a:pt x="86" y="788"/>
                    <a:pt x="201" y="788"/>
                  </a:cubicBezTo>
                  <a:cubicBezTo>
                    <a:pt x="307" y="788"/>
                    <a:pt x="393" y="702"/>
                    <a:pt x="393" y="587"/>
                  </a:cubicBezTo>
                  <a:lnTo>
                    <a:pt x="393" y="195"/>
                  </a:lnTo>
                  <a:cubicBezTo>
                    <a:pt x="393" y="65"/>
                    <a:pt x="295" y="1"/>
                    <a:pt x="197"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5" name="Google Shape;925;p80"/>
            <p:cNvSpPr/>
            <p:nvPr/>
          </p:nvSpPr>
          <p:spPr>
            <a:xfrm>
              <a:off x="2894893" y="3644850"/>
              <a:ext cx="10320" cy="20693"/>
            </a:xfrm>
            <a:custGeom>
              <a:rect b="b" l="l" r="r" t="t"/>
              <a:pathLst>
                <a:path extrusionOk="0" h="788" w="393">
                  <a:moveTo>
                    <a:pt x="196" y="1"/>
                  </a:moveTo>
                  <a:cubicBezTo>
                    <a:pt x="98" y="1"/>
                    <a:pt x="0" y="65"/>
                    <a:pt x="0" y="195"/>
                  </a:cubicBezTo>
                  <a:lnTo>
                    <a:pt x="0" y="587"/>
                  </a:lnTo>
                  <a:cubicBezTo>
                    <a:pt x="0" y="702"/>
                    <a:pt x="86" y="788"/>
                    <a:pt x="201" y="788"/>
                  </a:cubicBezTo>
                  <a:cubicBezTo>
                    <a:pt x="306" y="788"/>
                    <a:pt x="392" y="702"/>
                    <a:pt x="392" y="587"/>
                  </a:cubicBezTo>
                  <a:lnTo>
                    <a:pt x="392" y="195"/>
                  </a:lnTo>
                  <a:cubicBezTo>
                    <a:pt x="392" y="65"/>
                    <a:pt x="294" y="1"/>
                    <a:pt x="196"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6" name="Google Shape;926;p80"/>
            <p:cNvSpPr/>
            <p:nvPr/>
          </p:nvSpPr>
          <p:spPr>
            <a:xfrm>
              <a:off x="2915481" y="3644850"/>
              <a:ext cx="10583" cy="20693"/>
            </a:xfrm>
            <a:custGeom>
              <a:rect b="b" l="l" r="r" t="t"/>
              <a:pathLst>
                <a:path extrusionOk="0" h="788" w="403">
                  <a:moveTo>
                    <a:pt x="202" y="1"/>
                  </a:moveTo>
                  <a:cubicBezTo>
                    <a:pt x="101" y="1"/>
                    <a:pt x="1" y="65"/>
                    <a:pt x="1" y="195"/>
                  </a:cubicBezTo>
                  <a:lnTo>
                    <a:pt x="1" y="587"/>
                  </a:lnTo>
                  <a:cubicBezTo>
                    <a:pt x="1" y="702"/>
                    <a:pt x="97" y="788"/>
                    <a:pt x="202" y="788"/>
                  </a:cubicBezTo>
                  <a:cubicBezTo>
                    <a:pt x="307" y="788"/>
                    <a:pt x="403" y="702"/>
                    <a:pt x="403" y="587"/>
                  </a:cubicBezTo>
                  <a:lnTo>
                    <a:pt x="403" y="195"/>
                  </a:lnTo>
                  <a:cubicBezTo>
                    <a:pt x="403" y="65"/>
                    <a:pt x="302" y="1"/>
                    <a:pt x="202" y="1"/>
                  </a:cubicBezTo>
                  <a:close/>
                </a:path>
              </a:pathLst>
            </a:custGeom>
            <a:solidFill>
              <a:srgbClr val="6C819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7" name="Google Shape;927;p80"/>
            <p:cNvSpPr/>
            <p:nvPr/>
          </p:nvSpPr>
          <p:spPr>
            <a:xfrm>
              <a:off x="2650597" y="3696451"/>
              <a:ext cx="333791" cy="10320"/>
            </a:xfrm>
            <a:custGeom>
              <a:rect b="b" l="l" r="r" t="t"/>
              <a:pathLst>
                <a:path extrusionOk="0" h="393" w="12711">
                  <a:moveTo>
                    <a:pt x="269" y="0"/>
                  </a:moveTo>
                  <a:cubicBezTo>
                    <a:pt x="1" y="0"/>
                    <a:pt x="1" y="392"/>
                    <a:pt x="269" y="392"/>
                  </a:cubicBezTo>
                  <a:lnTo>
                    <a:pt x="12452" y="392"/>
                  </a:lnTo>
                  <a:cubicBezTo>
                    <a:pt x="12710" y="392"/>
                    <a:pt x="12710" y="0"/>
                    <a:pt x="12452" y="0"/>
                  </a:cubicBezTo>
                  <a:close/>
                </a:path>
              </a:pathLst>
            </a:cu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8" name="Google Shape;928;p80"/>
            <p:cNvSpPr/>
            <p:nvPr/>
          </p:nvSpPr>
          <p:spPr>
            <a:xfrm>
              <a:off x="2735049" y="3608742"/>
              <a:ext cx="226965" cy="20614"/>
            </a:xfrm>
            <a:custGeom>
              <a:rect b="b" l="l" r="r" t="t"/>
              <a:pathLst>
                <a:path extrusionOk="0" h="785" w="8643">
                  <a:moveTo>
                    <a:pt x="393" y="0"/>
                  </a:moveTo>
                  <a:cubicBezTo>
                    <a:pt x="173" y="0"/>
                    <a:pt x="0" y="172"/>
                    <a:pt x="0" y="392"/>
                  </a:cubicBezTo>
                  <a:cubicBezTo>
                    <a:pt x="0" y="612"/>
                    <a:pt x="173" y="785"/>
                    <a:pt x="393" y="785"/>
                  </a:cubicBezTo>
                  <a:lnTo>
                    <a:pt x="8250" y="785"/>
                  </a:lnTo>
                  <a:cubicBezTo>
                    <a:pt x="8470" y="785"/>
                    <a:pt x="8642" y="612"/>
                    <a:pt x="8642" y="392"/>
                  </a:cubicBezTo>
                  <a:cubicBezTo>
                    <a:pt x="8642" y="172"/>
                    <a:pt x="8470" y="0"/>
                    <a:pt x="8250" y="0"/>
                  </a:cubicBezTo>
                  <a:close/>
                </a:path>
              </a:pathLst>
            </a:custGeom>
            <a:solidFill>
              <a:srgbClr val="FCE5C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9" name="Google Shape;929;p80"/>
            <p:cNvSpPr/>
            <p:nvPr/>
          </p:nvSpPr>
          <p:spPr>
            <a:xfrm>
              <a:off x="2740065" y="3619036"/>
              <a:ext cx="216908" cy="10320"/>
            </a:xfrm>
            <a:custGeom>
              <a:rect b="b" l="l" r="r" t="t"/>
              <a:pathLst>
                <a:path extrusionOk="0" h="393" w="8260">
                  <a:moveTo>
                    <a:pt x="202" y="0"/>
                  </a:moveTo>
                  <a:cubicBezTo>
                    <a:pt x="87" y="0"/>
                    <a:pt x="1" y="87"/>
                    <a:pt x="1" y="201"/>
                  </a:cubicBezTo>
                  <a:cubicBezTo>
                    <a:pt x="1" y="307"/>
                    <a:pt x="87" y="393"/>
                    <a:pt x="202" y="393"/>
                  </a:cubicBezTo>
                  <a:lnTo>
                    <a:pt x="8059" y="393"/>
                  </a:lnTo>
                  <a:cubicBezTo>
                    <a:pt x="8164" y="393"/>
                    <a:pt x="8260" y="307"/>
                    <a:pt x="8260" y="201"/>
                  </a:cubicBezTo>
                  <a:cubicBezTo>
                    <a:pt x="8260" y="87"/>
                    <a:pt x="8164" y="0"/>
                    <a:pt x="8059"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0" name="Google Shape;930;p80"/>
            <p:cNvSpPr/>
            <p:nvPr/>
          </p:nvSpPr>
          <p:spPr>
            <a:xfrm>
              <a:off x="2770973" y="3644928"/>
              <a:ext cx="10583" cy="10320"/>
            </a:xfrm>
            <a:custGeom>
              <a:rect b="b" l="l" r="r" t="t"/>
              <a:pathLst>
                <a:path extrusionOk="0" h="393" w="403">
                  <a:moveTo>
                    <a:pt x="202" y="0"/>
                  </a:moveTo>
                  <a:cubicBezTo>
                    <a:pt x="97" y="0"/>
                    <a:pt x="1" y="86"/>
                    <a:pt x="1" y="192"/>
                  </a:cubicBezTo>
                  <a:lnTo>
                    <a:pt x="1" y="392"/>
                  </a:lnTo>
                  <a:lnTo>
                    <a:pt x="393" y="392"/>
                  </a:lnTo>
                  <a:lnTo>
                    <a:pt x="39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1" name="Google Shape;931;p80"/>
            <p:cNvSpPr/>
            <p:nvPr/>
          </p:nvSpPr>
          <p:spPr>
            <a:xfrm>
              <a:off x="2791849" y="3644928"/>
              <a:ext cx="10320" cy="10320"/>
            </a:xfrm>
            <a:custGeom>
              <a:rect b="b" l="l" r="r" t="t"/>
              <a:pathLst>
                <a:path extrusionOk="0" h="393" w="393">
                  <a:moveTo>
                    <a:pt x="192" y="0"/>
                  </a:moveTo>
                  <a:cubicBezTo>
                    <a:pt x="86" y="0"/>
                    <a:pt x="0" y="86"/>
                    <a:pt x="0" y="192"/>
                  </a:cubicBezTo>
                  <a:lnTo>
                    <a:pt x="0" y="392"/>
                  </a:lnTo>
                  <a:lnTo>
                    <a:pt x="393" y="392"/>
                  </a:lnTo>
                  <a:lnTo>
                    <a:pt x="393" y="192"/>
                  </a:lnTo>
                  <a:cubicBezTo>
                    <a:pt x="393" y="86"/>
                    <a:pt x="29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2" name="Google Shape;932;p80"/>
            <p:cNvSpPr/>
            <p:nvPr/>
          </p:nvSpPr>
          <p:spPr>
            <a:xfrm>
              <a:off x="2812463" y="3644928"/>
              <a:ext cx="10320" cy="10320"/>
            </a:xfrm>
            <a:custGeom>
              <a:rect b="b" l="l" r="r" t="t"/>
              <a:pathLst>
                <a:path extrusionOk="0" h="393" w="393">
                  <a:moveTo>
                    <a:pt x="191" y="0"/>
                  </a:moveTo>
                  <a:cubicBezTo>
                    <a:pt x="86" y="0"/>
                    <a:pt x="0" y="86"/>
                    <a:pt x="0" y="192"/>
                  </a:cubicBezTo>
                  <a:lnTo>
                    <a:pt x="0" y="392"/>
                  </a:lnTo>
                  <a:lnTo>
                    <a:pt x="392" y="392"/>
                  </a:lnTo>
                  <a:lnTo>
                    <a:pt x="392" y="192"/>
                  </a:lnTo>
                  <a:cubicBezTo>
                    <a:pt x="392" y="86"/>
                    <a:pt x="306" y="0"/>
                    <a:pt x="19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3" name="Google Shape;933;p80"/>
            <p:cNvSpPr/>
            <p:nvPr/>
          </p:nvSpPr>
          <p:spPr>
            <a:xfrm>
              <a:off x="2833051" y="3644928"/>
              <a:ext cx="10346" cy="10320"/>
            </a:xfrm>
            <a:custGeom>
              <a:rect b="b" l="l" r="r" t="t"/>
              <a:pathLst>
                <a:path extrusionOk="0" h="393" w="394">
                  <a:moveTo>
                    <a:pt x="202" y="0"/>
                  </a:moveTo>
                  <a:cubicBezTo>
                    <a:pt x="87" y="0"/>
                    <a:pt x="1" y="86"/>
                    <a:pt x="1" y="192"/>
                  </a:cubicBezTo>
                  <a:lnTo>
                    <a:pt x="1" y="392"/>
                  </a:lnTo>
                  <a:lnTo>
                    <a:pt x="393" y="392"/>
                  </a:lnTo>
                  <a:lnTo>
                    <a:pt x="393" y="192"/>
                  </a:lnTo>
                  <a:cubicBezTo>
                    <a:pt x="39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4" name="Google Shape;934;p80"/>
            <p:cNvSpPr/>
            <p:nvPr/>
          </p:nvSpPr>
          <p:spPr>
            <a:xfrm>
              <a:off x="2853665" y="3644928"/>
              <a:ext cx="10320" cy="10320"/>
            </a:xfrm>
            <a:custGeom>
              <a:rect b="b" l="l" r="r" t="t"/>
              <a:pathLst>
                <a:path extrusionOk="0" h="393" w="393">
                  <a:moveTo>
                    <a:pt x="192" y="0"/>
                  </a:moveTo>
                  <a:cubicBezTo>
                    <a:pt x="87" y="0"/>
                    <a:pt x="1" y="86"/>
                    <a:pt x="1" y="192"/>
                  </a:cubicBezTo>
                  <a:lnTo>
                    <a:pt x="1" y="392"/>
                  </a:lnTo>
                  <a:lnTo>
                    <a:pt x="393" y="392"/>
                  </a:lnTo>
                  <a:lnTo>
                    <a:pt x="393" y="192"/>
                  </a:lnTo>
                  <a:cubicBezTo>
                    <a:pt x="393" y="86"/>
                    <a:pt x="307" y="0"/>
                    <a:pt x="19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5" name="Google Shape;935;p80"/>
            <p:cNvSpPr/>
            <p:nvPr/>
          </p:nvSpPr>
          <p:spPr>
            <a:xfrm>
              <a:off x="2874279" y="3644928"/>
              <a:ext cx="10320" cy="10320"/>
            </a:xfrm>
            <a:custGeom>
              <a:rect b="b" l="l" r="r" t="t"/>
              <a:pathLst>
                <a:path extrusionOk="0" h="393" w="393">
                  <a:moveTo>
                    <a:pt x="201" y="0"/>
                  </a:moveTo>
                  <a:cubicBezTo>
                    <a:pt x="86" y="0"/>
                    <a:pt x="0" y="86"/>
                    <a:pt x="0" y="192"/>
                  </a:cubicBezTo>
                  <a:lnTo>
                    <a:pt x="0" y="392"/>
                  </a:lnTo>
                  <a:lnTo>
                    <a:pt x="393" y="392"/>
                  </a:lnTo>
                  <a:lnTo>
                    <a:pt x="393" y="192"/>
                  </a:lnTo>
                  <a:cubicBezTo>
                    <a:pt x="393" y="86"/>
                    <a:pt x="307"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6" name="Google Shape;936;p80"/>
            <p:cNvSpPr/>
            <p:nvPr/>
          </p:nvSpPr>
          <p:spPr>
            <a:xfrm>
              <a:off x="2894893" y="3644928"/>
              <a:ext cx="10320" cy="10320"/>
            </a:xfrm>
            <a:custGeom>
              <a:rect b="b" l="l" r="r" t="t"/>
              <a:pathLst>
                <a:path extrusionOk="0" h="393" w="393">
                  <a:moveTo>
                    <a:pt x="201" y="0"/>
                  </a:moveTo>
                  <a:cubicBezTo>
                    <a:pt x="86" y="0"/>
                    <a:pt x="0" y="86"/>
                    <a:pt x="0" y="192"/>
                  </a:cubicBezTo>
                  <a:lnTo>
                    <a:pt x="0" y="392"/>
                  </a:lnTo>
                  <a:lnTo>
                    <a:pt x="392" y="392"/>
                  </a:lnTo>
                  <a:lnTo>
                    <a:pt x="392" y="192"/>
                  </a:lnTo>
                  <a:cubicBezTo>
                    <a:pt x="392" y="86"/>
                    <a:pt x="306" y="0"/>
                    <a:pt x="201"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7" name="Google Shape;937;p80"/>
            <p:cNvSpPr/>
            <p:nvPr/>
          </p:nvSpPr>
          <p:spPr>
            <a:xfrm>
              <a:off x="2915481" y="3644928"/>
              <a:ext cx="10583" cy="10320"/>
            </a:xfrm>
            <a:custGeom>
              <a:rect b="b" l="l" r="r" t="t"/>
              <a:pathLst>
                <a:path extrusionOk="0" h="393" w="403">
                  <a:moveTo>
                    <a:pt x="202" y="0"/>
                  </a:moveTo>
                  <a:cubicBezTo>
                    <a:pt x="97" y="0"/>
                    <a:pt x="1" y="86"/>
                    <a:pt x="1" y="192"/>
                  </a:cubicBezTo>
                  <a:lnTo>
                    <a:pt x="1" y="392"/>
                  </a:lnTo>
                  <a:lnTo>
                    <a:pt x="403" y="392"/>
                  </a:lnTo>
                  <a:lnTo>
                    <a:pt x="403" y="192"/>
                  </a:lnTo>
                  <a:cubicBezTo>
                    <a:pt x="403" y="86"/>
                    <a:pt x="307" y="0"/>
                    <a:pt x="202" y="0"/>
                  </a:cubicBezTo>
                  <a:close/>
                </a:path>
              </a:pathLst>
            </a:custGeom>
            <a:solidFill>
              <a:srgbClr val="566D8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8" name="Google Shape;938;p80"/>
            <p:cNvSpPr/>
            <p:nvPr/>
          </p:nvSpPr>
          <p:spPr>
            <a:xfrm>
              <a:off x="2732081" y="3381777"/>
              <a:ext cx="260027" cy="113391"/>
            </a:xfrm>
            <a:custGeom>
              <a:rect b="b" l="l" r="r" t="t"/>
              <a:pathLst>
                <a:path extrusionOk="0" h="4318" w="9902">
                  <a:moveTo>
                    <a:pt x="7150" y="1"/>
                  </a:moveTo>
                  <a:cubicBezTo>
                    <a:pt x="6599" y="1"/>
                    <a:pt x="6077" y="220"/>
                    <a:pt x="5683" y="604"/>
                  </a:cubicBezTo>
                  <a:cubicBezTo>
                    <a:pt x="5383" y="330"/>
                    <a:pt x="5004" y="195"/>
                    <a:pt x="4627" y="195"/>
                  </a:cubicBezTo>
                  <a:cubicBezTo>
                    <a:pt x="4189" y="195"/>
                    <a:pt x="3753" y="378"/>
                    <a:pt x="3444" y="738"/>
                  </a:cubicBezTo>
                  <a:cubicBezTo>
                    <a:pt x="3260" y="633"/>
                    <a:pt x="3062" y="584"/>
                    <a:pt x="2868" y="584"/>
                  </a:cubicBezTo>
                  <a:cubicBezTo>
                    <a:pt x="2356" y="584"/>
                    <a:pt x="1870" y="924"/>
                    <a:pt x="1731" y="1465"/>
                  </a:cubicBezTo>
                  <a:cubicBezTo>
                    <a:pt x="1617" y="1400"/>
                    <a:pt x="1498" y="1370"/>
                    <a:pt x="1382" y="1370"/>
                  </a:cubicBezTo>
                  <a:cubicBezTo>
                    <a:pt x="1039" y="1370"/>
                    <a:pt x="728" y="1634"/>
                    <a:pt x="707" y="2020"/>
                  </a:cubicBezTo>
                  <a:cubicBezTo>
                    <a:pt x="649" y="1982"/>
                    <a:pt x="573" y="1963"/>
                    <a:pt x="506" y="1963"/>
                  </a:cubicBezTo>
                  <a:cubicBezTo>
                    <a:pt x="502" y="1963"/>
                    <a:pt x="497" y="1963"/>
                    <a:pt x="493" y="1963"/>
                  </a:cubicBezTo>
                  <a:cubicBezTo>
                    <a:pt x="185" y="1963"/>
                    <a:pt x="1" y="2311"/>
                    <a:pt x="171" y="2566"/>
                  </a:cubicBezTo>
                  <a:cubicBezTo>
                    <a:pt x="249" y="2687"/>
                    <a:pt x="374" y="2746"/>
                    <a:pt x="500" y="2746"/>
                  </a:cubicBezTo>
                  <a:cubicBezTo>
                    <a:pt x="651" y="2746"/>
                    <a:pt x="801" y="2661"/>
                    <a:pt x="869" y="2499"/>
                  </a:cubicBezTo>
                  <a:cubicBezTo>
                    <a:pt x="1005" y="2663"/>
                    <a:pt x="1198" y="2744"/>
                    <a:pt x="1391" y="2744"/>
                  </a:cubicBezTo>
                  <a:cubicBezTo>
                    <a:pt x="1591" y="2744"/>
                    <a:pt x="1790" y="2656"/>
                    <a:pt x="1922" y="2480"/>
                  </a:cubicBezTo>
                  <a:cubicBezTo>
                    <a:pt x="2155" y="2780"/>
                    <a:pt x="2503" y="2943"/>
                    <a:pt x="2858" y="2943"/>
                  </a:cubicBezTo>
                  <a:cubicBezTo>
                    <a:pt x="3057" y="2943"/>
                    <a:pt x="3258" y="2892"/>
                    <a:pt x="3444" y="2786"/>
                  </a:cubicBezTo>
                  <a:cubicBezTo>
                    <a:pt x="3750" y="3143"/>
                    <a:pt x="4184" y="3335"/>
                    <a:pt x="4629" y="3335"/>
                  </a:cubicBezTo>
                  <a:cubicBezTo>
                    <a:pt x="4852" y="3335"/>
                    <a:pt x="5077" y="3287"/>
                    <a:pt x="5291" y="3188"/>
                  </a:cubicBezTo>
                  <a:cubicBezTo>
                    <a:pt x="5701" y="3939"/>
                    <a:pt x="6447" y="4318"/>
                    <a:pt x="7193" y="4318"/>
                  </a:cubicBezTo>
                  <a:cubicBezTo>
                    <a:pt x="7911" y="4318"/>
                    <a:pt x="8630" y="3968"/>
                    <a:pt x="9052" y="3265"/>
                  </a:cubicBezTo>
                  <a:cubicBezTo>
                    <a:pt x="9902" y="1823"/>
                    <a:pt x="8866" y="1"/>
                    <a:pt x="7199" y="1"/>
                  </a:cubicBezTo>
                  <a:cubicBezTo>
                    <a:pt x="7195" y="1"/>
                    <a:pt x="7190" y="1"/>
                    <a:pt x="7186" y="1"/>
                  </a:cubicBezTo>
                  <a:cubicBezTo>
                    <a:pt x="7174" y="1"/>
                    <a:pt x="7162" y="1"/>
                    <a:pt x="7150" y="1"/>
                  </a:cubicBezTo>
                  <a:close/>
                </a:path>
              </a:pathLst>
            </a:custGeom>
            <a:solidFill>
              <a:srgbClr val="F5F7F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9" name="Google Shape;939;p80"/>
            <p:cNvSpPr/>
            <p:nvPr/>
          </p:nvSpPr>
          <p:spPr>
            <a:xfrm>
              <a:off x="2731845" y="3397612"/>
              <a:ext cx="241487" cy="97320"/>
            </a:xfrm>
            <a:custGeom>
              <a:rect b="b" l="l" r="r" t="t"/>
              <a:pathLst>
                <a:path extrusionOk="0" h="3706" w="9196">
                  <a:moveTo>
                    <a:pt x="2668" y="1"/>
                  </a:moveTo>
                  <a:cubicBezTo>
                    <a:pt x="2209" y="78"/>
                    <a:pt x="1845" y="413"/>
                    <a:pt x="1721" y="853"/>
                  </a:cubicBezTo>
                  <a:cubicBezTo>
                    <a:pt x="1612" y="791"/>
                    <a:pt x="1497" y="763"/>
                    <a:pt x="1385" y="763"/>
                  </a:cubicBezTo>
                  <a:cubicBezTo>
                    <a:pt x="1043" y="763"/>
                    <a:pt x="728" y="1026"/>
                    <a:pt x="706" y="1408"/>
                  </a:cubicBezTo>
                  <a:cubicBezTo>
                    <a:pt x="649" y="1379"/>
                    <a:pt x="572" y="1360"/>
                    <a:pt x="505" y="1360"/>
                  </a:cubicBezTo>
                  <a:cubicBezTo>
                    <a:pt x="501" y="1360"/>
                    <a:pt x="497" y="1360"/>
                    <a:pt x="493" y="1360"/>
                  </a:cubicBezTo>
                  <a:cubicBezTo>
                    <a:pt x="184" y="1360"/>
                    <a:pt x="0" y="1708"/>
                    <a:pt x="170" y="1963"/>
                  </a:cubicBezTo>
                  <a:cubicBezTo>
                    <a:pt x="248" y="2084"/>
                    <a:pt x="374" y="2143"/>
                    <a:pt x="499" y="2143"/>
                  </a:cubicBezTo>
                  <a:cubicBezTo>
                    <a:pt x="650" y="2143"/>
                    <a:pt x="801" y="2058"/>
                    <a:pt x="869" y="1896"/>
                  </a:cubicBezTo>
                  <a:cubicBezTo>
                    <a:pt x="1005" y="2060"/>
                    <a:pt x="1198" y="2141"/>
                    <a:pt x="1390" y="2141"/>
                  </a:cubicBezTo>
                  <a:cubicBezTo>
                    <a:pt x="1590" y="2141"/>
                    <a:pt x="1790" y="2053"/>
                    <a:pt x="1922" y="1877"/>
                  </a:cubicBezTo>
                  <a:cubicBezTo>
                    <a:pt x="2154" y="2182"/>
                    <a:pt x="2502" y="2347"/>
                    <a:pt x="2859" y="2347"/>
                  </a:cubicBezTo>
                  <a:cubicBezTo>
                    <a:pt x="3061" y="2347"/>
                    <a:pt x="3266" y="2294"/>
                    <a:pt x="3453" y="2183"/>
                  </a:cubicBezTo>
                  <a:cubicBezTo>
                    <a:pt x="3759" y="2540"/>
                    <a:pt x="4193" y="2732"/>
                    <a:pt x="4638" y="2732"/>
                  </a:cubicBezTo>
                  <a:cubicBezTo>
                    <a:pt x="4861" y="2732"/>
                    <a:pt x="5086" y="2684"/>
                    <a:pt x="5300" y="2585"/>
                  </a:cubicBezTo>
                  <a:cubicBezTo>
                    <a:pt x="5715" y="3339"/>
                    <a:pt x="6454" y="3705"/>
                    <a:pt x="7190" y="3705"/>
                  </a:cubicBezTo>
                  <a:cubicBezTo>
                    <a:pt x="8015" y="3705"/>
                    <a:pt x="8836" y="3245"/>
                    <a:pt x="9195" y="2355"/>
                  </a:cubicBezTo>
                  <a:lnTo>
                    <a:pt x="9195" y="2355"/>
                  </a:lnTo>
                  <a:cubicBezTo>
                    <a:pt x="8841" y="2604"/>
                    <a:pt x="8410" y="2729"/>
                    <a:pt x="7980" y="2729"/>
                  </a:cubicBezTo>
                  <a:cubicBezTo>
                    <a:pt x="7214" y="2729"/>
                    <a:pt x="6506" y="2327"/>
                    <a:pt x="6113" y="1666"/>
                  </a:cubicBezTo>
                  <a:cubicBezTo>
                    <a:pt x="6101" y="1641"/>
                    <a:pt x="6079" y="1628"/>
                    <a:pt x="6055" y="1628"/>
                  </a:cubicBezTo>
                  <a:cubicBezTo>
                    <a:pt x="6043" y="1628"/>
                    <a:pt x="6030" y="1631"/>
                    <a:pt x="6018" y="1637"/>
                  </a:cubicBezTo>
                  <a:cubicBezTo>
                    <a:pt x="5823" y="1716"/>
                    <a:pt x="5621" y="1754"/>
                    <a:pt x="5422" y="1754"/>
                  </a:cubicBezTo>
                  <a:cubicBezTo>
                    <a:pt x="4868" y="1754"/>
                    <a:pt x="4337" y="1462"/>
                    <a:pt x="4056" y="948"/>
                  </a:cubicBezTo>
                  <a:cubicBezTo>
                    <a:pt x="4040" y="925"/>
                    <a:pt x="4005" y="908"/>
                    <a:pt x="3977" y="908"/>
                  </a:cubicBezTo>
                  <a:cubicBezTo>
                    <a:pt x="3971" y="908"/>
                    <a:pt x="3965" y="908"/>
                    <a:pt x="3960" y="910"/>
                  </a:cubicBezTo>
                  <a:cubicBezTo>
                    <a:pt x="3855" y="948"/>
                    <a:pt x="3759" y="958"/>
                    <a:pt x="3654" y="968"/>
                  </a:cubicBezTo>
                  <a:cubicBezTo>
                    <a:pt x="3118" y="958"/>
                    <a:pt x="2678" y="527"/>
                    <a:pt x="2668" y="1"/>
                  </a:cubicBezTo>
                  <a:close/>
                </a:path>
              </a:pathLst>
            </a:custGeom>
            <a:solidFill>
              <a:srgbClr val="ECF0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1000"/>
                                        <p:tgtEl>
                                          <p:spTgt spid="760"/>
                                        </p:tgtEl>
                                      </p:cBhvr>
                                    </p:animEffect>
                                  </p:childTnLst>
                                </p:cTn>
                              </p:par>
                              <p:par>
                                <p:cTn fill="hold" nodeType="with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1000"/>
                                        <p:tgtEl>
                                          <p:spTgt spid="832"/>
                                        </p:tgtEl>
                                      </p:cBhvr>
                                    </p:animEffect>
                                  </p:childTnLst>
                                </p:cTn>
                              </p:par>
                              <p:par>
                                <p:cTn fill="hold" nodeType="with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1000"/>
                                        <p:tgtEl>
                                          <p:spTgt spid="868"/>
                                        </p:tgtEl>
                                      </p:cBhvr>
                                    </p:animEffect>
                                  </p:childTnLst>
                                </p:cTn>
                              </p:par>
                              <p:par>
                                <p:cTn fill="hold" nodeType="with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1000"/>
                                        <p:tgtEl>
                                          <p:spTgt spid="904"/>
                                        </p:tgtEl>
                                      </p:cBhvr>
                                    </p:animEffect>
                                  </p:childTnLst>
                                </p:cTn>
                              </p:par>
                              <p:par>
                                <p:cTn fill="hold" nodeType="with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1000"/>
                                        <p:tgtEl>
                                          <p:spTgt spid="7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81"/>
          <p:cNvSpPr txBox="1"/>
          <p:nvPr>
            <p:ph idx="4294967295" type="title"/>
          </p:nvPr>
        </p:nvSpPr>
        <p:spPr>
          <a:xfrm>
            <a:off x="1662150" y="2222775"/>
            <a:ext cx="3759900" cy="1174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6000">
                <a:solidFill>
                  <a:schemeClr val="lt1"/>
                </a:solidFill>
              </a:rPr>
              <a:t>Example</a:t>
            </a:r>
            <a:endParaRPr sz="6000">
              <a:solidFill>
                <a:schemeClr val="lt1"/>
              </a:solidFill>
            </a:endParaRPr>
          </a:p>
        </p:txBody>
      </p:sp>
      <p:sp>
        <p:nvSpPr>
          <p:cNvPr id="945" name="Google Shape;945;p81"/>
          <p:cNvSpPr txBox="1"/>
          <p:nvPr>
            <p:ph idx="4294967295" type="body"/>
          </p:nvPr>
        </p:nvSpPr>
        <p:spPr>
          <a:xfrm>
            <a:off x="1416750" y="3654525"/>
            <a:ext cx="4250700" cy="2258100"/>
          </a:xfrm>
          <a:prstGeom prst="rect">
            <a:avLst/>
          </a:prstGeom>
          <a:solidFill>
            <a:schemeClr val="lt1"/>
          </a:solidFill>
        </p:spPr>
        <p:txBody>
          <a:bodyPr anchorCtr="0" anchor="t" bIns="45700" lIns="45700" spcFirstLastPara="1" rIns="45700" wrap="square" tIns="45700">
            <a:noAutofit/>
          </a:bodyPr>
          <a:lstStyle/>
          <a:p>
            <a:pPr indent="-254000" lvl="0" marL="171450" rtl="0" algn="l">
              <a:spcBef>
                <a:spcPts val="1000"/>
              </a:spcBef>
              <a:spcAft>
                <a:spcPts val="0"/>
              </a:spcAft>
              <a:buSzPts val="2200"/>
              <a:buChar char="•"/>
            </a:pPr>
            <a:r>
              <a:rPr lang="en-US" sz="2200"/>
              <a:t>If you produce </a:t>
            </a:r>
            <a:r>
              <a:rPr b="1" lang="en-US" sz="2200">
                <a:latin typeface="Raleway"/>
                <a:ea typeface="Raleway"/>
                <a:cs typeface="Raleway"/>
                <a:sym typeface="Raleway"/>
              </a:rPr>
              <a:t>1 unit</a:t>
            </a:r>
            <a:r>
              <a:rPr lang="en-US" sz="2200"/>
              <a:t> and so do all the other companies, the total supply will be </a:t>
            </a:r>
            <a:r>
              <a:rPr b="1" lang="en-US" sz="2200">
                <a:latin typeface="Raleway"/>
                <a:ea typeface="Raleway"/>
                <a:cs typeface="Raleway"/>
                <a:sym typeface="Raleway"/>
              </a:rPr>
              <a:t>6 units</a:t>
            </a:r>
            <a:r>
              <a:rPr lang="en-US" sz="2200"/>
              <a:t>.  </a:t>
            </a:r>
            <a:endParaRPr sz="2200"/>
          </a:p>
          <a:p>
            <a:pPr indent="-254000" lvl="0" marL="171450" rtl="0" algn="l">
              <a:spcBef>
                <a:spcPts val="1000"/>
              </a:spcBef>
              <a:spcAft>
                <a:spcPts val="0"/>
              </a:spcAft>
              <a:buSzPts val="2200"/>
              <a:buChar char="•"/>
            </a:pPr>
            <a:r>
              <a:rPr lang="en-US" sz="2200"/>
              <a:t>According to the demand forecast, what will the market price be?  </a:t>
            </a:r>
            <a:endParaRPr sz="3800"/>
          </a:p>
        </p:txBody>
      </p:sp>
      <p:sp>
        <p:nvSpPr>
          <p:cNvPr id="946" name="Google Shape;946;p81">
            <a:hlinkClick r:id="rId3"/>
          </p:cNvPr>
          <p:cNvSpPr/>
          <p:nvPr/>
        </p:nvSpPr>
        <p:spPr>
          <a:xfrm>
            <a:off x="0" y="5207000"/>
            <a:ext cx="129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947" name="Google Shape;947;p81"/>
          <p:cNvGraphicFramePr/>
          <p:nvPr/>
        </p:nvGraphicFramePr>
        <p:xfrm>
          <a:off x="6536150" y="1272525"/>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82"/>
          <p:cNvSpPr txBox="1"/>
          <p:nvPr>
            <p:ph type="title"/>
          </p:nvPr>
        </p:nvSpPr>
        <p:spPr>
          <a:xfrm>
            <a:off x="266675" y="16196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6000">
                <a:solidFill>
                  <a:schemeClr val="lt1"/>
                </a:solidFill>
              </a:rPr>
              <a:t>Example (continued)</a:t>
            </a:r>
            <a:endParaRPr sz="6000">
              <a:solidFill>
                <a:schemeClr val="lt1"/>
              </a:solidFill>
            </a:endParaRPr>
          </a:p>
        </p:txBody>
      </p:sp>
      <p:sp>
        <p:nvSpPr>
          <p:cNvPr id="954" name="Google Shape;954;p82"/>
          <p:cNvSpPr txBox="1"/>
          <p:nvPr>
            <p:ph idx="1" type="body"/>
          </p:nvPr>
        </p:nvSpPr>
        <p:spPr>
          <a:xfrm>
            <a:off x="838200" y="2690225"/>
            <a:ext cx="6410100" cy="3273000"/>
          </a:xfrm>
          <a:prstGeom prst="rect">
            <a:avLst/>
          </a:prstGeom>
        </p:spPr>
        <p:txBody>
          <a:bodyPr anchorCtr="0" anchor="t" bIns="45700" lIns="91425" spcFirstLastPara="1" rIns="91425" wrap="square" tIns="45700">
            <a:noAutofit/>
          </a:bodyPr>
          <a:lstStyle/>
          <a:p>
            <a:pPr indent="-546100" lvl="0" marL="457200" rtl="0" algn="l">
              <a:spcBef>
                <a:spcPts val="1100"/>
              </a:spcBef>
              <a:spcAft>
                <a:spcPts val="0"/>
              </a:spcAft>
              <a:buClr>
                <a:schemeClr val="lt1"/>
              </a:buClr>
              <a:buSzPts val="5000"/>
              <a:buChar char="•"/>
            </a:pPr>
            <a:r>
              <a:rPr lang="en-US">
                <a:solidFill>
                  <a:schemeClr val="lt1"/>
                </a:solidFill>
              </a:rPr>
              <a:t>Your decision must also take into account your production cost.</a:t>
            </a:r>
            <a:endParaRPr>
              <a:solidFill>
                <a:schemeClr val="lt1"/>
              </a:solidFill>
            </a:endParaRPr>
          </a:p>
          <a:p>
            <a:pPr indent="-546100" lvl="0" marL="457200" rtl="0" algn="l">
              <a:spcBef>
                <a:spcPts val="1100"/>
              </a:spcBef>
              <a:spcAft>
                <a:spcPts val="0"/>
              </a:spcAft>
              <a:buClr>
                <a:schemeClr val="lt1"/>
              </a:buClr>
              <a:buSzPts val="5000"/>
              <a:buChar char="•"/>
            </a:pPr>
            <a:r>
              <a:rPr lang="en-US">
                <a:solidFill>
                  <a:schemeClr val="lt1"/>
                </a:solidFill>
              </a:rPr>
              <a:t>Suppose your cost is $25 per unit and you sell that unit for $125:</a:t>
            </a:r>
            <a:endParaRPr>
              <a:solidFill>
                <a:schemeClr val="lt1"/>
              </a:solidFill>
            </a:endParaRPr>
          </a:p>
          <a:p>
            <a:pPr indent="0" lvl="0" marL="0" rtl="0" algn="l">
              <a:spcBef>
                <a:spcPts val="1100"/>
              </a:spcBef>
              <a:spcAft>
                <a:spcPts val="0"/>
              </a:spcAft>
              <a:buNone/>
            </a:pPr>
            <a:r>
              <a:rPr lang="en-US">
                <a:solidFill>
                  <a:schemeClr val="lt1"/>
                </a:solidFill>
              </a:rPr>
              <a:t>					 $125   total revenue</a:t>
            </a:r>
            <a:endParaRPr>
              <a:solidFill>
                <a:schemeClr val="lt1"/>
              </a:solidFill>
            </a:endParaRPr>
          </a:p>
          <a:p>
            <a:pPr indent="0" lvl="0" marL="0" rtl="0" algn="l">
              <a:spcBef>
                <a:spcPts val="1100"/>
              </a:spcBef>
              <a:spcAft>
                <a:spcPts val="0"/>
              </a:spcAft>
              <a:buNone/>
            </a:pPr>
            <a:r>
              <a:rPr lang="en-US">
                <a:solidFill>
                  <a:schemeClr val="lt1"/>
                </a:solidFill>
              </a:rPr>
              <a:t>					</a:t>
            </a:r>
            <a:r>
              <a:rPr lang="en-US" u="sng">
                <a:solidFill>
                  <a:schemeClr val="lt1"/>
                </a:solidFill>
              </a:rPr>
              <a:t>- $25 </a:t>
            </a:r>
            <a:r>
              <a:rPr lang="en-US">
                <a:solidFill>
                  <a:schemeClr val="lt1"/>
                </a:solidFill>
              </a:rPr>
              <a:t>   total cost</a:t>
            </a:r>
            <a:endParaRPr>
              <a:solidFill>
                <a:schemeClr val="lt1"/>
              </a:solidFill>
            </a:endParaRPr>
          </a:p>
          <a:p>
            <a:pPr indent="0" lvl="0" marL="0" rtl="0" algn="l">
              <a:spcBef>
                <a:spcPts val="1100"/>
              </a:spcBef>
              <a:spcAft>
                <a:spcPts val="0"/>
              </a:spcAft>
              <a:buNone/>
            </a:pPr>
            <a:r>
              <a:rPr lang="en-US">
                <a:solidFill>
                  <a:schemeClr val="lt1"/>
                </a:solidFill>
              </a:rPr>
              <a:t>					 $100    profit</a:t>
            </a:r>
            <a:endParaRPr>
              <a:solidFill>
                <a:schemeClr val="lt1"/>
              </a:solidFill>
            </a:endParaRPr>
          </a:p>
          <a:p>
            <a:pPr indent="0" lvl="0" marL="0" rtl="0" algn="l">
              <a:spcBef>
                <a:spcPts val="1100"/>
              </a:spcBef>
              <a:spcAft>
                <a:spcPts val="0"/>
              </a:spcAft>
              <a:buNone/>
            </a:pPr>
            <a:r>
              <a:t/>
            </a:r>
            <a:endParaRPr>
              <a:solidFill>
                <a:schemeClr val="lt1"/>
              </a:solidFill>
            </a:endParaRPr>
          </a:p>
          <a:p>
            <a:pPr indent="0" lvl="0" marL="0" rtl="0" algn="l">
              <a:spcBef>
                <a:spcPts val="1100"/>
              </a:spcBef>
              <a:spcAft>
                <a:spcPts val="0"/>
              </a:spcAft>
              <a:buNone/>
            </a:pPr>
            <a:r>
              <a:t/>
            </a:r>
            <a:endParaRPr/>
          </a:p>
          <a:p>
            <a:pPr indent="0" lvl="0" marL="0" rtl="0" algn="l">
              <a:spcBef>
                <a:spcPts val="110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83"/>
          <p:cNvSpPr txBox="1"/>
          <p:nvPr>
            <p:ph idx="4294967295" type="title"/>
          </p:nvPr>
        </p:nvSpPr>
        <p:spPr>
          <a:xfrm>
            <a:off x="651850" y="1733450"/>
            <a:ext cx="6312600" cy="960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5400"/>
              <a:buFont typeface="Calibri"/>
              <a:buNone/>
            </a:pPr>
            <a:r>
              <a:rPr lang="en-US" sz="6000">
                <a:solidFill>
                  <a:schemeClr val="lt1"/>
                </a:solidFill>
              </a:rPr>
              <a:t>Now you try...</a:t>
            </a:r>
            <a:endParaRPr sz="6000">
              <a:solidFill>
                <a:schemeClr val="lt1"/>
              </a:solidFill>
            </a:endParaRPr>
          </a:p>
        </p:txBody>
      </p:sp>
      <p:sp>
        <p:nvSpPr>
          <p:cNvPr id="960" name="Google Shape;960;p83"/>
          <p:cNvSpPr txBox="1"/>
          <p:nvPr>
            <p:ph idx="4294967295" type="body"/>
          </p:nvPr>
        </p:nvSpPr>
        <p:spPr>
          <a:xfrm>
            <a:off x="297400" y="2773875"/>
            <a:ext cx="7021500" cy="2871000"/>
          </a:xfrm>
          <a:prstGeom prst="rect">
            <a:avLst/>
          </a:prstGeom>
          <a:solidFill>
            <a:schemeClr val="lt1"/>
          </a:solidFill>
        </p:spPr>
        <p:txBody>
          <a:bodyPr anchorCtr="0" anchor="t" bIns="45700" lIns="45700" spcFirstLastPara="1" rIns="45700" wrap="square" tIns="45700">
            <a:noAutofit/>
          </a:bodyPr>
          <a:lstStyle/>
          <a:p>
            <a:pPr indent="0" lvl="0" marL="0" rtl="0" algn="l">
              <a:lnSpc>
                <a:spcPct val="100000"/>
              </a:lnSpc>
              <a:spcBef>
                <a:spcPts val="1000"/>
              </a:spcBef>
              <a:spcAft>
                <a:spcPts val="0"/>
              </a:spcAft>
              <a:buNone/>
            </a:pPr>
            <a:r>
              <a:rPr lang="en-US"/>
              <a:t>Suppose your company produces 3 units, total market supply is 19 units, and your production cost is $25 per unit.</a:t>
            </a:r>
            <a:endParaRPr/>
          </a:p>
          <a:p>
            <a:pPr indent="-349250" lvl="0" marL="457200" rtl="0" algn="l">
              <a:spcBef>
                <a:spcPts val="1000"/>
              </a:spcBef>
              <a:spcAft>
                <a:spcPts val="0"/>
              </a:spcAft>
              <a:buSzPts val="1900"/>
              <a:buAutoNum type="arabicPeriod"/>
            </a:pPr>
            <a:r>
              <a:rPr lang="en-US" sz="1900"/>
              <a:t>Cost of production x #units produced = Total cost of production.</a:t>
            </a:r>
            <a:endParaRPr sz="1900"/>
          </a:p>
          <a:p>
            <a:pPr indent="-349250" lvl="0" marL="457200" rtl="0" algn="l">
              <a:spcBef>
                <a:spcPts val="0"/>
              </a:spcBef>
              <a:spcAft>
                <a:spcPts val="0"/>
              </a:spcAft>
              <a:buSzPts val="1900"/>
              <a:buAutoNum type="arabicPeriod"/>
            </a:pPr>
            <a:r>
              <a:rPr lang="en-US" sz="1900"/>
              <a:t>Units sold x price = Total Revenue</a:t>
            </a:r>
            <a:endParaRPr sz="1900"/>
          </a:p>
          <a:p>
            <a:pPr indent="-349250" lvl="0" marL="457200" rtl="0" algn="l">
              <a:spcBef>
                <a:spcPts val="0"/>
              </a:spcBef>
              <a:spcAft>
                <a:spcPts val="0"/>
              </a:spcAft>
              <a:buSzPts val="1900"/>
              <a:buAutoNum type="arabicPeriod"/>
            </a:pPr>
            <a:r>
              <a:rPr lang="en-US" sz="1900"/>
              <a:t>Total Revenue - Total cost = profit or loss</a:t>
            </a:r>
            <a:endParaRPr sz="1900">
              <a:highlight>
                <a:schemeClr val="lt1"/>
              </a:highlight>
            </a:endParaRPr>
          </a:p>
        </p:txBody>
      </p:sp>
      <p:graphicFrame>
        <p:nvGraphicFramePr>
          <p:cNvPr id="961" name="Google Shape;961;p83"/>
          <p:cNvGraphicFramePr/>
          <p:nvPr/>
        </p:nvGraphicFramePr>
        <p:xfrm>
          <a:off x="7832475" y="8683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pic>
        <p:nvPicPr>
          <p:cNvPr id="962" name="Google Shape;962;p83">
            <a:hlinkClick r:id="rId3"/>
          </p:cNvPr>
          <p:cNvPicPr preferRelativeResize="0"/>
          <p:nvPr/>
        </p:nvPicPr>
        <p:blipFill>
          <a:blip r:embed="rId4">
            <a:alphaModFix/>
          </a:blip>
          <a:stretch>
            <a:fillRect/>
          </a:stretch>
        </p:blipFill>
        <p:spPr>
          <a:xfrm>
            <a:off x="0" y="5905500"/>
            <a:ext cx="12192000" cy="952500"/>
          </a:xfrm>
          <a:prstGeom prst="rect">
            <a:avLst/>
          </a:prstGeom>
          <a:noFill/>
          <a:ln>
            <a:noFill/>
          </a:ln>
        </p:spPr>
      </p:pic>
      <p:sp>
        <p:nvSpPr>
          <p:cNvPr id="963" name="Google Shape;963;p83">
            <a:hlinkClick r:id="rId5"/>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8"/>
          <p:cNvSpPr txBox="1"/>
          <p:nvPr>
            <p:ph idx="1" type="body"/>
          </p:nvPr>
        </p:nvSpPr>
        <p:spPr>
          <a:xfrm>
            <a:off x="599375" y="2787800"/>
            <a:ext cx="4883400" cy="200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4800"/>
              <a:buFont typeface="Architects Daughter"/>
              <a:buNone/>
            </a:pPr>
            <a:r>
              <a:rPr b="0" i="0" lang="en-US" sz="4800" u="none" cap="none" strike="noStrike">
                <a:solidFill>
                  <a:schemeClr val="lt1"/>
                </a:solidFill>
                <a:latin typeface="Architects Daughter"/>
                <a:ea typeface="Architects Daughter"/>
                <a:cs typeface="Architects Daughter"/>
                <a:sym typeface="Architects Daughter"/>
              </a:rPr>
              <a:t>What is an institution? </a:t>
            </a:r>
            <a:endParaRPr>
              <a:solidFill>
                <a:schemeClr val="lt1"/>
              </a:solidFill>
            </a:endParaRPr>
          </a:p>
        </p:txBody>
      </p:sp>
      <p:pic>
        <p:nvPicPr>
          <p:cNvPr id="241" name="Google Shape;241;p48"/>
          <p:cNvPicPr preferRelativeResize="0"/>
          <p:nvPr/>
        </p:nvPicPr>
        <p:blipFill rotWithShape="1">
          <a:blip r:embed="rId3">
            <a:alphaModFix/>
          </a:blip>
          <a:srcRect b="0" l="0" r="0" t="0"/>
          <a:stretch/>
        </p:blipFill>
        <p:spPr>
          <a:xfrm>
            <a:off x="6732525" y="1417925"/>
            <a:ext cx="4977000" cy="4781425"/>
          </a:xfrm>
          <a:prstGeom prst="rect">
            <a:avLst/>
          </a:prstGeom>
          <a:noFill/>
          <a:ln>
            <a:noFill/>
          </a:ln>
        </p:spPr>
      </p:pic>
      <p:pic>
        <p:nvPicPr>
          <p:cNvPr id="242" name="Google Shape;242;p48">
            <a:hlinkClick r:id="rId4"/>
          </p:cNvPr>
          <p:cNvPicPr preferRelativeResize="0"/>
          <p:nvPr/>
        </p:nvPicPr>
        <p:blipFill>
          <a:blip r:embed="rId5">
            <a:alphaModFix/>
          </a:blip>
          <a:stretch>
            <a:fillRect/>
          </a:stretch>
        </p:blipFill>
        <p:spPr>
          <a:xfrm>
            <a:off x="0" y="5905500"/>
            <a:ext cx="12192000" cy="952500"/>
          </a:xfrm>
          <a:prstGeom prst="rect">
            <a:avLst/>
          </a:prstGeom>
          <a:noFill/>
          <a:ln>
            <a:noFill/>
          </a:ln>
        </p:spPr>
      </p:pic>
      <p:sp>
        <p:nvSpPr>
          <p:cNvPr id="243" name="Google Shape;243;p48">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84"/>
          <p:cNvSpPr txBox="1"/>
          <p:nvPr>
            <p:ph type="title"/>
          </p:nvPr>
        </p:nvSpPr>
        <p:spPr>
          <a:xfrm>
            <a:off x="999075" y="2326710"/>
            <a:ext cx="5090100" cy="2506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lang="en-US" sz="5400">
                <a:solidFill>
                  <a:schemeClr val="lt1"/>
                </a:solidFill>
              </a:rPr>
              <a:t>The Production Decision Worksheet</a:t>
            </a:r>
            <a:endParaRPr>
              <a:solidFill>
                <a:schemeClr val="lt1"/>
              </a:solidFill>
            </a:endParaRPr>
          </a:p>
        </p:txBody>
      </p:sp>
      <p:pic>
        <p:nvPicPr>
          <p:cNvPr id="969" name="Google Shape;969;p84"/>
          <p:cNvPicPr preferRelativeResize="0"/>
          <p:nvPr/>
        </p:nvPicPr>
        <p:blipFill>
          <a:blip r:embed="rId3">
            <a:alphaModFix/>
          </a:blip>
          <a:stretch>
            <a:fillRect/>
          </a:stretch>
        </p:blipFill>
        <p:spPr>
          <a:xfrm>
            <a:off x="6867875" y="147625"/>
            <a:ext cx="3907000" cy="65338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85"/>
          <p:cNvSpPr txBox="1"/>
          <p:nvPr>
            <p:ph type="title"/>
          </p:nvPr>
        </p:nvSpPr>
        <p:spPr>
          <a:xfrm>
            <a:off x="641000" y="1797010"/>
            <a:ext cx="5090100" cy="2506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lang="en-US" sz="5400">
                <a:solidFill>
                  <a:schemeClr val="lt1"/>
                </a:solidFill>
              </a:rPr>
              <a:t>Production Decision Worksheet</a:t>
            </a:r>
            <a:endParaRPr>
              <a:solidFill>
                <a:schemeClr val="lt1"/>
              </a:solidFill>
            </a:endParaRPr>
          </a:p>
        </p:txBody>
      </p:sp>
      <p:sp>
        <p:nvSpPr>
          <p:cNvPr id="975" name="Google Shape;975;p85"/>
          <p:cNvSpPr txBox="1"/>
          <p:nvPr>
            <p:ph idx="1" type="body"/>
          </p:nvPr>
        </p:nvSpPr>
        <p:spPr>
          <a:xfrm>
            <a:off x="641000" y="4650225"/>
            <a:ext cx="4479300" cy="1577100"/>
          </a:xfrm>
          <a:prstGeom prst="rect">
            <a:avLst/>
          </a:prstGeom>
          <a:noFill/>
          <a:ln>
            <a:noFill/>
          </a:ln>
        </p:spPr>
        <p:txBody>
          <a:bodyPr anchorCtr="0" anchor="t" bIns="45700" lIns="91425" spcFirstLastPara="1" rIns="91425" wrap="square" tIns="45700">
            <a:noAutofit/>
          </a:bodyPr>
          <a:lstStyle/>
          <a:p>
            <a:pPr indent="-361950" lvl="0" marL="457200" rtl="0" algn="l">
              <a:spcBef>
                <a:spcPts val="1000"/>
              </a:spcBef>
              <a:spcAft>
                <a:spcPts val="0"/>
              </a:spcAft>
              <a:buClr>
                <a:schemeClr val="lt1"/>
              </a:buClr>
              <a:buSzPts val="2100"/>
              <a:buChar char="●"/>
            </a:pPr>
            <a:r>
              <a:rPr lang="en-US">
                <a:solidFill>
                  <a:schemeClr val="lt1"/>
                </a:solidFill>
              </a:rPr>
              <a:t>Notice Balance is $150 to start.</a:t>
            </a:r>
            <a:endParaRPr>
              <a:solidFill>
                <a:schemeClr val="lt1"/>
              </a:solidFill>
            </a:endParaRPr>
          </a:p>
          <a:p>
            <a:pPr indent="-228600" lvl="0" marL="228600" rtl="0" algn="l">
              <a:lnSpc>
                <a:spcPct val="90000"/>
              </a:lnSpc>
              <a:spcBef>
                <a:spcPts val="1000"/>
              </a:spcBef>
              <a:spcAft>
                <a:spcPts val="0"/>
              </a:spcAft>
              <a:buClr>
                <a:schemeClr val="dk1"/>
              </a:buClr>
              <a:buSzPts val="4400"/>
              <a:buFont typeface="Calibri"/>
              <a:buNone/>
            </a:pPr>
            <a:r>
              <a:t/>
            </a:r>
            <a:endParaRPr/>
          </a:p>
        </p:txBody>
      </p:sp>
      <p:pic>
        <p:nvPicPr>
          <p:cNvPr id="976" name="Google Shape;976;p85"/>
          <p:cNvPicPr preferRelativeResize="0"/>
          <p:nvPr/>
        </p:nvPicPr>
        <p:blipFill>
          <a:blip r:embed="rId3">
            <a:alphaModFix/>
          </a:blip>
          <a:stretch>
            <a:fillRect/>
          </a:stretch>
        </p:blipFill>
        <p:spPr>
          <a:xfrm>
            <a:off x="6060050" y="614380"/>
            <a:ext cx="5917199" cy="5780250"/>
          </a:xfrm>
          <a:prstGeom prst="rect">
            <a:avLst/>
          </a:prstGeom>
          <a:noFill/>
          <a:ln>
            <a:noFill/>
          </a:ln>
        </p:spPr>
      </p:pic>
      <p:sp>
        <p:nvSpPr>
          <p:cNvPr id="977" name="Google Shape;977;p85">
            <a:hlinkClick r:id="rId4"/>
          </p:cNvPr>
          <p:cNvSpPr/>
          <p:nvPr/>
        </p:nvSpPr>
        <p:spPr>
          <a:xfrm>
            <a:off x="0" y="5207000"/>
            <a:ext cx="129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85"/>
          <p:cNvSpPr/>
          <p:nvPr/>
        </p:nvSpPr>
        <p:spPr>
          <a:xfrm>
            <a:off x="9967850" y="2275900"/>
            <a:ext cx="1407300" cy="787200"/>
          </a:xfrm>
          <a:prstGeom prst="ellipse">
            <a:avLst/>
          </a:prstGeom>
          <a:noFill/>
          <a:ln cap="flat" cmpd="sng" w="762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8"/>
                                        </p:tgtEl>
                                        <p:attrNameLst>
                                          <p:attrName>style.visibility</p:attrName>
                                        </p:attrNameLst>
                                      </p:cBhvr>
                                      <p:to>
                                        <p:strVal val="visible"/>
                                      </p:to>
                                    </p:set>
                                    <p:animEffect filter="fade" transition="in">
                                      <p:cBhvr>
                                        <p:cTn dur="1000"/>
                                        <p:tgtEl>
                                          <p:spTgt spid="9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86"/>
          <p:cNvSpPr txBox="1"/>
          <p:nvPr>
            <p:ph type="title"/>
          </p:nvPr>
        </p:nvSpPr>
        <p:spPr>
          <a:xfrm>
            <a:off x="563125" y="1443553"/>
            <a:ext cx="5090100" cy="1804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400"/>
              <a:buFont typeface="Calibri"/>
              <a:buNone/>
            </a:pPr>
            <a:r>
              <a:rPr lang="en-US" sz="5400">
                <a:solidFill>
                  <a:schemeClr val="accent4"/>
                </a:solidFill>
              </a:rPr>
              <a:t>Production Costs</a:t>
            </a:r>
            <a:endParaRPr>
              <a:solidFill>
                <a:schemeClr val="accent4"/>
              </a:solidFill>
            </a:endParaRPr>
          </a:p>
        </p:txBody>
      </p:sp>
      <p:sp>
        <p:nvSpPr>
          <p:cNvPr id="984" name="Google Shape;984;p86"/>
          <p:cNvSpPr txBox="1"/>
          <p:nvPr>
            <p:ph idx="1" type="body"/>
          </p:nvPr>
        </p:nvSpPr>
        <p:spPr>
          <a:xfrm>
            <a:off x="671600" y="3201400"/>
            <a:ext cx="4479300" cy="2361300"/>
          </a:xfrm>
          <a:prstGeom prst="rect">
            <a:avLst/>
          </a:prstGeom>
          <a:noFill/>
          <a:ln>
            <a:noFill/>
          </a:ln>
        </p:spPr>
        <p:txBody>
          <a:bodyPr anchorCtr="0" anchor="t" bIns="45700" lIns="91425" spcFirstLastPara="1" rIns="91425" wrap="square" tIns="45700">
            <a:noAutofit/>
          </a:bodyPr>
          <a:lstStyle/>
          <a:p>
            <a:pPr indent="-361950" lvl="0" marL="457200" rtl="0" algn="l">
              <a:spcBef>
                <a:spcPts val="1000"/>
              </a:spcBef>
              <a:spcAft>
                <a:spcPts val="0"/>
              </a:spcAft>
              <a:buClr>
                <a:schemeClr val="lt1"/>
              </a:buClr>
              <a:buSzPts val="2100"/>
              <a:buChar char="●"/>
            </a:pPr>
            <a:r>
              <a:rPr lang="en-US">
                <a:solidFill>
                  <a:schemeClr val="lt1"/>
                </a:solidFill>
              </a:rPr>
              <a:t>You must pay your production costs up front (from your balance).</a:t>
            </a:r>
            <a:endParaRPr>
              <a:solidFill>
                <a:schemeClr val="lt1"/>
              </a:solidFill>
            </a:endParaRPr>
          </a:p>
          <a:p>
            <a:pPr indent="-361950" lvl="0" marL="457200" rtl="0" algn="l">
              <a:spcBef>
                <a:spcPts val="1000"/>
              </a:spcBef>
              <a:spcAft>
                <a:spcPts val="0"/>
              </a:spcAft>
              <a:buClr>
                <a:schemeClr val="lt1"/>
              </a:buClr>
              <a:buSzPts val="2100"/>
              <a:buChar char="●"/>
            </a:pPr>
            <a:r>
              <a:rPr lang="en-US">
                <a:solidFill>
                  <a:schemeClr val="lt1"/>
                </a:solidFill>
              </a:rPr>
              <a:t>Production costs for all rounds will be </a:t>
            </a:r>
            <a:r>
              <a:rPr b="1" lang="en-US">
                <a:solidFill>
                  <a:schemeClr val="lt1"/>
                </a:solidFill>
                <a:latin typeface="Raleway"/>
                <a:ea typeface="Raleway"/>
                <a:cs typeface="Raleway"/>
                <a:sym typeface="Raleway"/>
              </a:rPr>
              <a:t>$30</a:t>
            </a:r>
            <a:r>
              <a:rPr lang="en-US">
                <a:solidFill>
                  <a:schemeClr val="lt1"/>
                </a:solidFill>
              </a:rPr>
              <a:t>.</a:t>
            </a:r>
            <a:endParaRPr>
              <a:solidFill>
                <a:schemeClr val="lt1"/>
              </a:solidFill>
            </a:endParaRPr>
          </a:p>
          <a:p>
            <a:pPr indent="-361950" lvl="0" marL="457200" rtl="0" algn="l">
              <a:spcBef>
                <a:spcPts val="1000"/>
              </a:spcBef>
              <a:spcAft>
                <a:spcPts val="0"/>
              </a:spcAft>
              <a:buClr>
                <a:schemeClr val="lt1"/>
              </a:buClr>
              <a:buSzPts val="2100"/>
              <a:buChar char="●"/>
            </a:pPr>
            <a:r>
              <a:rPr lang="en-US">
                <a:solidFill>
                  <a:schemeClr val="lt1"/>
                </a:solidFill>
              </a:rPr>
              <a:t>What is the </a:t>
            </a:r>
            <a:r>
              <a:rPr b="1" lang="en-US">
                <a:solidFill>
                  <a:schemeClr val="lt1"/>
                </a:solidFill>
                <a:latin typeface="Raleway"/>
                <a:ea typeface="Raleway"/>
                <a:cs typeface="Raleway"/>
                <a:sym typeface="Raleway"/>
              </a:rPr>
              <a:t>most </a:t>
            </a:r>
            <a:r>
              <a:rPr lang="en-US">
                <a:solidFill>
                  <a:schemeClr val="lt1"/>
                </a:solidFill>
              </a:rPr>
              <a:t>any team could produce in round 1?</a:t>
            </a:r>
            <a:endParaRPr>
              <a:solidFill>
                <a:schemeClr val="lt1"/>
              </a:solidFill>
            </a:endParaRPr>
          </a:p>
          <a:p>
            <a:pPr indent="0" lvl="0" marL="0" rtl="0" algn="l">
              <a:spcBef>
                <a:spcPts val="1000"/>
              </a:spcBef>
              <a:spcAft>
                <a:spcPts val="0"/>
              </a:spcAft>
              <a:buClr>
                <a:schemeClr val="dk1"/>
              </a:buClr>
              <a:buSzPts val="4400"/>
              <a:buFont typeface="Calibri"/>
              <a:buNone/>
            </a:pPr>
            <a:r>
              <a:t/>
            </a:r>
            <a:endParaRPr/>
          </a:p>
          <a:p>
            <a:pPr indent="-228600" lvl="0" marL="228600" rtl="0" algn="l">
              <a:lnSpc>
                <a:spcPct val="90000"/>
              </a:lnSpc>
              <a:spcBef>
                <a:spcPts val="1000"/>
              </a:spcBef>
              <a:spcAft>
                <a:spcPts val="0"/>
              </a:spcAft>
              <a:buClr>
                <a:schemeClr val="dk1"/>
              </a:buClr>
              <a:buSzPts val="4400"/>
              <a:buFont typeface="Calibri"/>
              <a:buNone/>
            </a:pPr>
            <a:r>
              <a:t/>
            </a:r>
            <a:endParaRPr/>
          </a:p>
        </p:txBody>
      </p:sp>
      <p:sp>
        <p:nvSpPr>
          <p:cNvPr id="985" name="Google Shape;985;p86"/>
          <p:cNvSpPr/>
          <p:nvPr/>
        </p:nvSpPr>
        <p:spPr>
          <a:xfrm>
            <a:off x="9631900" y="2090525"/>
            <a:ext cx="1407300" cy="787200"/>
          </a:xfrm>
          <a:prstGeom prst="ellipse">
            <a:avLst/>
          </a:prstGeom>
          <a:noFill/>
          <a:ln cap="flat" cmpd="sng" w="762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986" name="Google Shape;986;p86"/>
          <p:cNvGraphicFramePr/>
          <p:nvPr/>
        </p:nvGraphicFramePr>
        <p:xfrm>
          <a:off x="7832475" y="8683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pic>
        <p:nvPicPr>
          <p:cNvPr id="987" name="Google Shape;987;p86">
            <a:hlinkClick r:id="rId3"/>
          </p:cNvPr>
          <p:cNvPicPr preferRelativeResize="0"/>
          <p:nvPr/>
        </p:nvPicPr>
        <p:blipFill>
          <a:blip r:embed="rId4">
            <a:alphaModFix/>
          </a:blip>
          <a:stretch>
            <a:fillRect/>
          </a:stretch>
        </p:blipFill>
        <p:spPr>
          <a:xfrm>
            <a:off x="0" y="5905500"/>
            <a:ext cx="12192000" cy="952500"/>
          </a:xfrm>
          <a:prstGeom prst="rect">
            <a:avLst/>
          </a:prstGeom>
          <a:noFill/>
          <a:ln>
            <a:noFill/>
          </a:ln>
        </p:spPr>
      </p:pic>
      <p:sp>
        <p:nvSpPr>
          <p:cNvPr id="988" name="Google Shape;988;p86">
            <a:hlinkClick r:id="rId5"/>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gtEl>
                                        <p:attrNameLst>
                                          <p:attrName>style.visibility</p:attrName>
                                        </p:attrNameLst>
                                      </p:cBhvr>
                                      <p:to>
                                        <p:strVal val="visible"/>
                                      </p:to>
                                    </p:set>
                                    <p:animEffect filter="fade" transition="in">
                                      <p:cBhvr>
                                        <p:cTn dur="1000"/>
                                        <p:tgtEl>
                                          <p:spTgt spid="9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87"/>
          <p:cNvSpPr txBox="1"/>
          <p:nvPr>
            <p:ph type="title"/>
          </p:nvPr>
        </p:nvSpPr>
        <p:spPr>
          <a:xfrm>
            <a:off x="613709" y="2138617"/>
            <a:ext cx="5090100" cy="1131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accent4"/>
                </a:solidFill>
              </a:rPr>
              <a:t>Round 1</a:t>
            </a:r>
            <a:endParaRPr sz="6000">
              <a:solidFill>
                <a:schemeClr val="accent4"/>
              </a:solidFill>
            </a:endParaRPr>
          </a:p>
        </p:txBody>
      </p:sp>
      <p:sp>
        <p:nvSpPr>
          <p:cNvPr id="994" name="Google Shape;994;p87"/>
          <p:cNvSpPr txBox="1"/>
          <p:nvPr>
            <p:ph idx="1" type="body"/>
          </p:nvPr>
        </p:nvSpPr>
        <p:spPr>
          <a:xfrm>
            <a:off x="613700" y="3048500"/>
            <a:ext cx="5376900" cy="1663200"/>
          </a:xfrm>
          <a:prstGeom prst="rect">
            <a:avLst/>
          </a:prstGeom>
          <a:noFill/>
          <a:ln>
            <a:noFill/>
          </a:ln>
        </p:spPr>
        <p:txBody>
          <a:bodyPr anchorCtr="0" anchor="b" bIns="45700" lIns="91425" spcFirstLastPara="1" rIns="91425" wrap="square" tIns="45700">
            <a:noAutofit/>
          </a:bodyPr>
          <a:lstStyle/>
          <a:p>
            <a:pPr indent="-381000" lvl="0" marL="457200" rtl="0" algn="l">
              <a:spcBef>
                <a:spcPts val="1000"/>
              </a:spcBef>
              <a:spcAft>
                <a:spcPts val="0"/>
              </a:spcAft>
              <a:buClr>
                <a:schemeClr val="lt1"/>
              </a:buClr>
              <a:buSzPts val="2400"/>
              <a:buChar char="●"/>
            </a:pPr>
            <a:r>
              <a:rPr lang="en-US" sz="2400">
                <a:solidFill>
                  <a:schemeClr val="lt1"/>
                </a:solidFill>
              </a:rPr>
              <a:t>Make your production decisions.</a:t>
            </a:r>
            <a:endParaRPr sz="2400">
              <a:solidFill>
                <a:schemeClr val="lt1"/>
              </a:solidFill>
            </a:endParaRPr>
          </a:p>
          <a:p>
            <a:pPr indent="0" lvl="0" marL="0" rtl="0" algn="l">
              <a:spcBef>
                <a:spcPts val="1000"/>
              </a:spcBef>
              <a:spcAft>
                <a:spcPts val="0"/>
              </a:spcAft>
              <a:buNone/>
            </a:pPr>
            <a:r>
              <a:t/>
            </a:r>
            <a:endParaRPr sz="2400"/>
          </a:p>
        </p:txBody>
      </p:sp>
      <p:sp>
        <p:nvSpPr>
          <p:cNvPr id="995" name="Google Shape;995;p87">
            <a:hlinkClick r:id="rId3"/>
          </p:cNvPr>
          <p:cNvSpPr/>
          <p:nvPr/>
        </p:nvSpPr>
        <p:spPr>
          <a:xfrm>
            <a:off x="0" y="5207000"/>
            <a:ext cx="129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996" name="Google Shape;996;p87"/>
          <p:cNvGraphicFramePr/>
          <p:nvPr/>
        </p:nvGraphicFramePr>
        <p:xfrm>
          <a:off x="7832475" y="8683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88"/>
          <p:cNvSpPr txBox="1"/>
          <p:nvPr>
            <p:ph type="title"/>
          </p:nvPr>
        </p:nvSpPr>
        <p:spPr>
          <a:xfrm>
            <a:off x="259473" y="2045950"/>
            <a:ext cx="6401700" cy="1131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accent4"/>
                </a:solidFill>
              </a:rPr>
              <a:t>Round 1 Results</a:t>
            </a:r>
            <a:endParaRPr sz="6000">
              <a:solidFill>
                <a:schemeClr val="accent4"/>
              </a:solidFill>
            </a:endParaRPr>
          </a:p>
        </p:txBody>
      </p:sp>
      <p:sp>
        <p:nvSpPr>
          <p:cNvPr id="1002" name="Google Shape;1002;p88"/>
          <p:cNvSpPr txBox="1"/>
          <p:nvPr>
            <p:ph idx="1" type="body"/>
          </p:nvPr>
        </p:nvSpPr>
        <p:spPr>
          <a:xfrm>
            <a:off x="416750" y="3107400"/>
            <a:ext cx="5721300" cy="2351700"/>
          </a:xfrm>
          <a:prstGeom prst="rect">
            <a:avLst/>
          </a:prstGeom>
          <a:noFill/>
          <a:ln>
            <a:noFill/>
          </a:ln>
        </p:spPr>
        <p:txBody>
          <a:bodyPr anchorCtr="0" anchor="b" bIns="45700" lIns="91425" spcFirstLastPara="1" rIns="91425" wrap="square" tIns="45700">
            <a:noAutofit/>
          </a:bodyPr>
          <a:lstStyle/>
          <a:p>
            <a:pPr indent="-381000" lvl="0" marL="457200" rtl="0" algn="l">
              <a:spcBef>
                <a:spcPts val="1000"/>
              </a:spcBef>
              <a:spcAft>
                <a:spcPts val="0"/>
              </a:spcAft>
              <a:buClr>
                <a:schemeClr val="lt1"/>
              </a:buClr>
              <a:buSzPts val="2400"/>
              <a:buChar char="●"/>
            </a:pPr>
            <a:r>
              <a:rPr lang="en-US" sz="2400">
                <a:solidFill>
                  <a:schemeClr val="lt1"/>
                </a:solidFill>
              </a:rPr>
              <a:t>Market supply is…..</a:t>
            </a:r>
            <a:endParaRPr sz="2400">
              <a:solidFill>
                <a:schemeClr val="lt1"/>
              </a:solidFill>
            </a:endParaRPr>
          </a:p>
          <a:p>
            <a:pPr indent="0" lvl="0" marL="457200" rtl="0" algn="l">
              <a:spcBef>
                <a:spcPts val="1000"/>
              </a:spcBef>
              <a:spcAft>
                <a:spcPts val="0"/>
              </a:spcAft>
              <a:buNone/>
            </a:pPr>
            <a:r>
              <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So price is….</a:t>
            </a:r>
            <a:endParaRPr sz="2400">
              <a:solidFill>
                <a:schemeClr val="lt1"/>
              </a:solidFill>
            </a:endParaRPr>
          </a:p>
          <a:p>
            <a:pPr indent="0" lvl="0" marL="457200" rtl="0" algn="l">
              <a:spcBef>
                <a:spcPts val="1000"/>
              </a:spcBef>
              <a:spcAft>
                <a:spcPts val="0"/>
              </a:spcAft>
              <a:buNone/>
            </a:pPr>
            <a:r>
              <a:t/>
            </a:r>
            <a:endParaRPr sz="2400"/>
          </a:p>
        </p:txBody>
      </p:sp>
      <p:graphicFrame>
        <p:nvGraphicFramePr>
          <p:cNvPr id="1003" name="Google Shape;1003;p88"/>
          <p:cNvGraphicFramePr/>
          <p:nvPr/>
        </p:nvGraphicFramePr>
        <p:xfrm>
          <a:off x="7832475" y="8683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pic>
        <p:nvPicPr>
          <p:cNvPr id="1008" name="Google Shape;1008;p89"/>
          <p:cNvPicPr preferRelativeResize="0"/>
          <p:nvPr/>
        </p:nvPicPr>
        <p:blipFill>
          <a:blip r:embed="rId3">
            <a:alphaModFix/>
          </a:blip>
          <a:stretch>
            <a:fillRect/>
          </a:stretch>
        </p:blipFill>
        <p:spPr>
          <a:xfrm>
            <a:off x="6368978" y="980053"/>
            <a:ext cx="5222650" cy="5101800"/>
          </a:xfrm>
          <a:prstGeom prst="rect">
            <a:avLst/>
          </a:prstGeom>
          <a:noFill/>
          <a:ln>
            <a:noFill/>
          </a:ln>
        </p:spPr>
      </p:pic>
      <p:sp>
        <p:nvSpPr>
          <p:cNvPr id="1009" name="Google Shape;1009;p89"/>
          <p:cNvSpPr txBox="1"/>
          <p:nvPr>
            <p:ph type="title"/>
          </p:nvPr>
        </p:nvSpPr>
        <p:spPr>
          <a:xfrm>
            <a:off x="294199" y="1860575"/>
            <a:ext cx="5694900" cy="1131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accent4"/>
                </a:solidFill>
              </a:rPr>
              <a:t>Round 1 Results</a:t>
            </a:r>
            <a:endParaRPr sz="6000">
              <a:solidFill>
                <a:schemeClr val="accent4"/>
              </a:solidFill>
            </a:endParaRPr>
          </a:p>
        </p:txBody>
      </p:sp>
      <p:sp>
        <p:nvSpPr>
          <p:cNvPr id="1010" name="Google Shape;1010;p89"/>
          <p:cNvSpPr txBox="1"/>
          <p:nvPr>
            <p:ph idx="1" type="body"/>
          </p:nvPr>
        </p:nvSpPr>
        <p:spPr>
          <a:xfrm>
            <a:off x="654925" y="2018675"/>
            <a:ext cx="5415300" cy="3560100"/>
          </a:xfrm>
          <a:prstGeom prst="rect">
            <a:avLst/>
          </a:prstGeom>
          <a:noFill/>
          <a:ln>
            <a:noFill/>
          </a:ln>
        </p:spPr>
        <p:txBody>
          <a:bodyPr anchorCtr="0" anchor="b" bIns="45700" lIns="91425" spcFirstLastPara="1" rIns="91425" wrap="square" tIns="45700">
            <a:noAutofit/>
          </a:bodyPr>
          <a:lstStyle/>
          <a:p>
            <a:pPr indent="-381000" lvl="0" marL="457200" rtl="0" algn="l">
              <a:spcBef>
                <a:spcPts val="1000"/>
              </a:spcBef>
              <a:spcAft>
                <a:spcPts val="0"/>
              </a:spcAft>
              <a:buClr>
                <a:schemeClr val="lt1"/>
              </a:buClr>
              <a:buSzPts val="2400"/>
              <a:buChar char="●"/>
            </a:pPr>
            <a:r>
              <a:rPr lang="en-US" sz="2400">
                <a:solidFill>
                  <a:schemeClr val="lt1"/>
                </a:solidFill>
              </a:rPr>
              <a:t>When you return to breakout rooms.</a:t>
            </a:r>
            <a:endParaRPr sz="2400">
              <a:solidFill>
                <a:schemeClr val="lt1"/>
              </a:solidFill>
            </a:endParaRPr>
          </a:p>
          <a:p>
            <a:pPr indent="-381000" lvl="0" marL="457200" rtl="0" algn="l">
              <a:spcBef>
                <a:spcPts val="0"/>
              </a:spcBef>
              <a:spcAft>
                <a:spcPts val="0"/>
              </a:spcAft>
              <a:buClr>
                <a:schemeClr val="lt1"/>
              </a:buClr>
              <a:buSzPts val="2400"/>
              <a:buChar char="●"/>
            </a:pPr>
            <a:r>
              <a:rPr lang="en-US" sz="2400">
                <a:solidFill>
                  <a:schemeClr val="lt1"/>
                </a:solidFill>
              </a:rPr>
              <a:t>Calculate your revenue from Round 1 sales. (price x # produced)</a:t>
            </a:r>
            <a:endParaRPr sz="2400">
              <a:solidFill>
                <a:schemeClr val="lt1"/>
              </a:solidFill>
            </a:endParaRPr>
          </a:p>
          <a:p>
            <a:pPr indent="-381000" lvl="0" marL="457200" rtl="0" algn="l">
              <a:spcBef>
                <a:spcPts val="0"/>
              </a:spcBef>
              <a:spcAft>
                <a:spcPts val="0"/>
              </a:spcAft>
              <a:buClr>
                <a:schemeClr val="lt1"/>
              </a:buClr>
              <a:buSzPts val="2400"/>
              <a:buChar char="●"/>
            </a:pPr>
            <a:r>
              <a:rPr lang="en-US" sz="2400">
                <a:solidFill>
                  <a:schemeClr val="lt1"/>
                </a:solidFill>
              </a:rPr>
              <a:t>Calculate your new balance going into Round 2.</a:t>
            </a:r>
            <a:endParaRPr sz="2400">
              <a:solidFill>
                <a:schemeClr val="lt1"/>
              </a:solidFill>
            </a:endParaRPr>
          </a:p>
          <a:p>
            <a:pPr indent="-381000" lvl="0" marL="457200" rtl="0" algn="l">
              <a:spcBef>
                <a:spcPts val="0"/>
              </a:spcBef>
              <a:spcAft>
                <a:spcPts val="0"/>
              </a:spcAft>
              <a:buClr>
                <a:schemeClr val="lt1"/>
              </a:buClr>
              <a:buSzPts val="2400"/>
              <a:buChar char="●"/>
            </a:pPr>
            <a:r>
              <a:rPr lang="en-US" sz="2400">
                <a:solidFill>
                  <a:schemeClr val="lt1"/>
                </a:solidFill>
              </a:rPr>
              <a:t>Questions?</a:t>
            </a:r>
            <a:endParaRPr sz="2400">
              <a:solidFill>
                <a:schemeClr val="lt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90"/>
          <p:cNvSpPr txBox="1"/>
          <p:nvPr>
            <p:ph type="title"/>
          </p:nvPr>
        </p:nvSpPr>
        <p:spPr>
          <a:xfrm>
            <a:off x="514309" y="2136742"/>
            <a:ext cx="5090100" cy="1131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lt1"/>
                </a:solidFill>
              </a:rPr>
              <a:t>Round 2</a:t>
            </a:r>
            <a:endParaRPr sz="6000">
              <a:solidFill>
                <a:schemeClr val="lt1"/>
              </a:solidFill>
            </a:endParaRPr>
          </a:p>
        </p:txBody>
      </p:sp>
      <p:sp>
        <p:nvSpPr>
          <p:cNvPr id="1016" name="Google Shape;1016;p90"/>
          <p:cNvSpPr txBox="1"/>
          <p:nvPr>
            <p:ph idx="1" type="body"/>
          </p:nvPr>
        </p:nvSpPr>
        <p:spPr>
          <a:xfrm>
            <a:off x="822200" y="2136750"/>
            <a:ext cx="6174900" cy="3510900"/>
          </a:xfrm>
          <a:prstGeom prst="rect">
            <a:avLst/>
          </a:prstGeom>
          <a:noFill/>
          <a:ln>
            <a:noFill/>
          </a:ln>
        </p:spPr>
        <p:txBody>
          <a:bodyPr anchorCtr="0" anchor="b" bIns="45700" lIns="91425" spcFirstLastPara="1" rIns="91425" wrap="square" tIns="45700">
            <a:noAutofit/>
          </a:bodyPr>
          <a:lstStyle/>
          <a:p>
            <a:pPr indent="-381000" lvl="0" marL="457200" rtl="0" algn="l">
              <a:spcBef>
                <a:spcPts val="1000"/>
              </a:spcBef>
              <a:spcAft>
                <a:spcPts val="0"/>
              </a:spcAft>
              <a:buClr>
                <a:schemeClr val="lt1"/>
              </a:buClr>
              <a:buSzPts val="2400"/>
              <a:buChar char="●"/>
            </a:pPr>
            <a:r>
              <a:rPr lang="en-US" sz="2400">
                <a:solidFill>
                  <a:schemeClr val="lt1"/>
                </a:solidFill>
              </a:rPr>
              <a:t>Calculate your revenue from Round 1 sales. (price x # produced)</a:t>
            </a:r>
            <a:endParaRPr sz="2400">
              <a:solidFill>
                <a:schemeClr val="lt1"/>
              </a:solidFill>
            </a:endParaRPr>
          </a:p>
          <a:p>
            <a:pPr indent="-381000" lvl="0" marL="457200" rtl="0" algn="l">
              <a:spcBef>
                <a:spcPts val="0"/>
              </a:spcBef>
              <a:spcAft>
                <a:spcPts val="0"/>
              </a:spcAft>
              <a:buClr>
                <a:schemeClr val="lt1"/>
              </a:buClr>
              <a:buSzPts val="2400"/>
              <a:buChar char="●"/>
            </a:pPr>
            <a:r>
              <a:rPr lang="en-US" sz="2400">
                <a:solidFill>
                  <a:schemeClr val="lt1"/>
                </a:solidFill>
              </a:rPr>
              <a:t>Calculate your new balance going into Round 2.</a:t>
            </a:r>
            <a:endParaRPr sz="2400">
              <a:solidFill>
                <a:schemeClr val="lt1"/>
              </a:solidFill>
            </a:endParaRPr>
          </a:p>
          <a:p>
            <a:pPr indent="-381000" lvl="0" marL="457200" rtl="0" algn="l">
              <a:spcBef>
                <a:spcPts val="0"/>
              </a:spcBef>
              <a:spcAft>
                <a:spcPts val="0"/>
              </a:spcAft>
              <a:buClr>
                <a:schemeClr val="lt1"/>
              </a:buClr>
              <a:buSzPts val="2400"/>
              <a:buChar char="●"/>
            </a:pPr>
            <a:r>
              <a:rPr lang="en-US" sz="2400">
                <a:solidFill>
                  <a:schemeClr val="lt1"/>
                </a:solidFill>
              </a:rPr>
              <a:t>Make production decision for Round 2.</a:t>
            </a:r>
            <a:endParaRPr sz="2400">
              <a:solidFill>
                <a:schemeClr val="lt1"/>
              </a:solidFill>
            </a:endParaRPr>
          </a:p>
          <a:p>
            <a:pPr indent="0" lvl="0" marL="0" rtl="0" algn="l">
              <a:spcBef>
                <a:spcPts val="1000"/>
              </a:spcBef>
              <a:spcAft>
                <a:spcPts val="0"/>
              </a:spcAft>
              <a:buNone/>
            </a:pPr>
            <a:r>
              <a:t/>
            </a:r>
            <a:endParaRPr sz="2400">
              <a:solidFill>
                <a:schemeClr val="lt1"/>
              </a:solidFill>
            </a:endParaRPr>
          </a:p>
        </p:txBody>
      </p:sp>
      <p:sp>
        <p:nvSpPr>
          <p:cNvPr id="1017" name="Google Shape;1017;p90">
            <a:hlinkClick r:id="rId3"/>
          </p:cNvPr>
          <p:cNvSpPr/>
          <p:nvPr/>
        </p:nvSpPr>
        <p:spPr>
          <a:xfrm>
            <a:off x="0" y="5207000"/>
            <a:ext cx="129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91"/>
          <p:cNvSpPr txBox="1"/>
          <p:nvPr>
            <p:ph type="title"/>
          </p:nvPr>
        </p:nvSpPr>
        <p:spPr>
          <a:xfrm>
            <a:off x="259473" y="2045950"/>
            <a:ext cx="6401700" cy="1131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accent4"/>
                </a:solidFill>
              </a:rPr>
              <a:t>Round 1 Results</a:t>
            </a:r>
            <a:endParaRPr sz="6000">
              <a:solidFill>
                <a:schemeClr val="accent4"/>
              </a:solidFill>
            </a:endParaRPr>
          </a:p>
        </p:txBody>
      </p:sp>
      <p:sp>
        <p:nvSpPr>
          <p:cNvPr id="1023" name="Google Shape;1023;p91"/>
          <p:cNvSpPr txBox="1"/>
          <p:nvPr>
            <p:ph idx="1" type="body"/>
          </p:nvPr>
        </p:nvSpPr>
        <p:spPr>
          <a:xfrm>
            <a:off x="416750" y="3107400"/>
            <a:ext cx="5721300" cy="2351700"/>
          </a:xfrm>
          <a:prstGeom prst="rect">
            <a:avLst/>
          </a:prstGeom>
          <a:noFill/>
          <a:ln>
            <a:noFill/>
          </a:ln>
        </p:spPr>
        <p:txBody>
          <a:bodyPr anchorCtr="0" anchor="b" bIns="45700" lIns="91425" spcFirstLastPara="1" rIns="91425" wrap="square" tIns="45700">
            <a:noAutofit/>
          </a:bodyPr>
          <a:lstStyle/>
          <a:p>
            <a:pPr indent="-381000" lvl="0" marL="457200" rtl="0" algn="l">
              <a:spcBef>
                <a:spcPts val="1000"/>
              </a:spcBef>
              <a:spcAft>
                <a:spcPts val="0"/>
              </a:spcAft>
              <a:buClr>
                <a:schemeClr val="lt1"/>
              </a:buClr>
              <a:buSzPts val="2400"/>
              <a:buChar char="●"/>
            </a:pPr>
            <a:r>
              <a:rPr lang="en-US" sz="2400">
                <a:solidFill>
                  <a:schemeClr val="lt1"/>
                </a:solidFill>
              </a:rPr>
              <a:t>Market supply is…..</a:t>
            </a:r>
            <a:endParaRPr sz="2400">
              <a:solidFill>
                <a:schemeClr val="lt1"/>
              </a:solidFill>
            </a:endParaRPr>
          </a:p>
          <a:p>
            <a:pPr indent="0" lvl="0" marL="457200" rtl="0" algn="l">
              <a:spcBef>
                <a:spcPts val="1000"/>
              </a:spcBef>
              <a:spcAft>
                <a:spcPts val="0"/>
              </a:spcAft>
              <a:buNone/>
            </a:pPr>
            <a:r>
              <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So price is….</a:t>
            </a:r>
            <a:endParaRPr sz="2400">
              <a:solidFill>
                <a:schemeClr val="lt1"/>
              </a:solidFill>
            </a:endParaRPr>
          </a:p>
          <a:p>
            <a:pPr indent="0" lvl="0" marL="457200" rtl="0" algn="l">
              <a:spcBef>
                <a:spcPts val="1000"/>
              </a:spcBef>
              <a:spcAft>
                <a:spcPts val="0"/>
              </a:spcAft>
              <a:buNone/>
            </a:pPr>
            <a:r>
              <a:t/>
            </a:r>
            <a:endParaRPr sz="2400"/>
          </a:p>
        </p:txBody>
      </p:sp>
      <p:graphicFrame>
        <p:nvGraphicFramePr>
          <p:cNvPr id="1024" name="Google Shape;1024;p91"/>
          <p:cNvGraphicFramePr/>
          <p:nvPr/>
        </p:nvGraphicFramePr>
        <p:xfrm>
          <a:off x="7832475" y="8683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92"/>
          <p:cNvSpPr txBox="1"/>
          <p:nvPr>
            <p:ph type="title"/>
          </p:nvPr>
        </p:nvSpPr>
        <p:spPr>
          <a:xfrm>
            <a:off x="340548" y="2103875"/>
            <a:ext cx="6436500" cy="1131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accent4"/>
                </a:solidFill>
              </a:rPr>
              <a:t>Round 2 Results</a:t>
            </a:r>
            <a:endParaRPr sz="6000">
              <a:solidFill>
                <a:schemeClr val="accent4"/>
              </a:solidFill>
            </a:endParaRPr>
          </a:p>
        </p:txBody>
      </p:sp>
      <p:sp>
        <p:nvSpPr>
          <p:cNvPr id="1030" name="Google Shape;1030;p92"/>
          <p:cNvSpPr txBox="1"/>
          <p:nvPr>
            <p:ph idx="1" type="body"/>
          </p:nvPr>
        </p:nvSpPr>
        <p:spPr>
          <a:xfrm>
            <a:off x="254550" y="3058275"/>
            <a:ext cx="5721300" cy="2887200"/>
          </a:xfrm>
          <a:prstGeom prst="rect">
            <a:avLst/>
          </a:prstGeom>
          <a:noFill/>
          <a:ln>
            <a:noFill/>
          </a:ln>
        </p:spPr>
        <p:txBody>
          <a:bodyPr anchorCtr="0" anchor="b" bIns="45700" lIns="91425" spcFirstLastPara="1" rIns="91425" wrap="square" tIns="45700">
            <a:noAutofit/>
          </a:bodyPr>
          <a:lstStyle/>
          <a:p>
            <a:pPr indent="-381000" lvl="0" marL="457200" rtl="0" algn="l">
              <a:spcBef>
                <a:spcPts val="1000"/>
              </a:spcBef>
              <a:spcAft>
                <a:spcPts val="0"/>
              </a:spcAft>
              <a:buClr>
                <a:schemeClr val="lt1"/>
              </a:buClr>
              <a:buSzPts val="2400"/>
              <a:buChar char="●"/>
            </a:pPr>
            <a:r>
              <a:rPr lang="en-US" sz="2400">
                <a:solidFill>
                  <a:schemeClr val="lt1"/>
                </a:solidFill>
              </a:rPr>
              <a:t>Market supply is…..</a:t>
            </a:r>
            <a:endParaRPr sz="2400">
              <a:solidFill>
                <a:schemeClr val="lt1"/>
              </a:solidFill>
            </a:endParaRPr>
          </a:p>
          <a:p>
            <a:pPr indent="0" lvl="0" marL="457200" rtl="0" algn="l">
              <a:spcBef>
                <a:spcPts val="1000"/>
              </a:spcBef>
              <a:spcAft>
                <a:spcPts val="0"/>
              </a:spcAft>
              <a:buNone/>
            </a:pPr>
            <a:r>
              <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So price is….</a:t>
            </a:r>
            <a:endParaRPr sz="2400">
              <a:solidFill>
                <a:schemeClr val="lt1"/>
              </a:solidFill>
            </a:endParaRPr>
          </a:p>
          <a:p>
            <a:pPr indent="0" lvl="0" marL="457200" rtl="0" algn="l">
              <a:spcBef>
                <a:spcPts val="1000"/>
              </a:spcBef>
              <a:spcAft>
                <a:spcPts val="0"/>
              </a:spcAft>
              <a:buNone/>
            </a:pPr>
            <a:r>
              <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Update Balance Sheet </a:t>
            </a:r>
            <a:endParaRPr sz="2400">
              <a:solidFill>
                <a:schemeClr val="lt1"/>
              </a:solidFill>
            </a:endParaRPr>
          </a:p>
        </p:txBody>
      </p:sp>
      <p:graphicFrame>
        <p:nvGraphicFramePr>
          <p:cNvPr id="1031" name="Google Shape;1031;p92"/>
          <p:cNvGraphicFramePr/>
          <p:nvPr/>
        </p:nvGraphicFramePr>
        <p:xfrm>
          <a:off x="7832475" y="8683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93"/>
          <p:cNvSpPr txBox="1"/>
          <p:nvPr>
            <p:ph type="title"/>
          </p:nvPr>
        </p:nvSpPr>
        <p:spPr>
          <a:xfrm>
            <a:off x="734434" y="1756342"/>
            <a:ext cx="5090100" cy="1131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accent4"/>
                </a:solidFill>
              </a:rPr>
              <a:t>Round 3</a:t>
            </a:r>
            <a:endParaRPr sz="6000">
              <a:solidFill>
                <a:schemeClr val="accent4"/>
              </a:solidFill>
            </a:endParaRPr>
          </a:p>
        </p:txBody>
      </p:sp>
      <p:sp>
        <p:nvSpPr>
          <p:cNvPr id="1037" name="Google Shape;1037;p93"/>
          <p:cNvSpPr txBox="1"/>
          <p:nvPr>
            <p:ph idx="1" type="body"/>
          </p:nvPr>
        </p:nvSpPr>
        <p:spPr>
          <a:xfrm>
            <a:off x="242975" y="2622600"/>
            <a:ext cx="6931200" cy="1859700"/>
          </a:xfrm>
          <a:prstGeom prst="rect">
            <a:avLst/>
          </a:prstGeom>
          <a:noFill/>
          <a:ln>
            <a:noFill/>
          </a:ln>
        </p:spPr>
        <p:txBody>
          <a:bodyPr anchorCtr="0" anchor="b" bIns="45700" lIns="91425" spcFirstLastPara="1" rIns="91425" wrap="square" tIns="45700">
            <a:noAutofit/>
          </a:bodyPr>
          <a:lstStyle/>
          <a:p>
            <a:pPr indent="-381000" lvl="0" marL="457200" rtl="0" algn="l">
              <a:spcBef>
                <a:spcPts val="1000"/>
              </a:spcBef>
              <a:spcAft>
                <a:spcPts val="0"/>
              </a:spcAft>
              <a:buClr>
                <a:schemeClr val="lt1"/>
              </a:buClr>
              <a:buSzPts val="2400"/>
              <a:buChar char="●"/>
            </a:pPr>
            <a:r>
              <a:rPr lang="en-US" sz="2400">
                <a:solidFill>
                  <a:schemeClr val="lt1"/>
                </a:solidFill>
              </a:rPr>
              <a:t>Update Balance Sheet.</a:t>
            </a:r>
            <a:endParaRPr sz="2400">
              <a:solidFill>
                <a:schemeClr val="lt1"/>
              </a:solidFill>
            </a:endParaRPr>
          </a:p>
          <a:p>
            <a:pPr indent="-381000" lvl="0" marL="457200" rtl="0" algn="l">
              <a:spcBef>
                <a:spcPts val="0"/>
              </a:spcBef>
              <a:spcAft>
                <a:spcPts val="0"/>
              </a:spcAft>
              <a:buClr>
                <a:schemeClr val="lt1"/>
              </a:buClr>
              <a:buSzPts val="2400"/>
              <a:buChar char="●"/>
            </a:pPr>
            <a:r>
              <a:rPr lang="en-US" sz="2400">
                <a:solidFill>
                  <a:schemeClr val="lt1"/>
                </a:solidFill>
              </a:rPr>
              <a:t>Discuss production decision for Round 3.</a:t>
            </a:r>
            <a:endParaRPr sz="2400">
              <a:solidFill>
                <a:schemeClr val="lt1"/>
              </a:solidFill>
            </a:endParaRPr>
          </a:p>
        </p:txBody>
      </p:sp>
      <p:graphicFrame>
        <p:nvGraphicFramePr>
          <p:cNvPr id="1038" name="Google Shape;1038;p93"/>
          <p:cNvGraphicFramePr/>
          <p:nvPr/>
        </p:nvGraphicFramePr>
        <p:xfrm>
          <a:off x="7832475" y="8683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9"/>
          <p:cNvSpPr txBox="1"/>
          <p:nvPr>
            <p:ph type="title"/>
          </p:nvPr>
        </p:nvSpPr>
        <p:spPr>
          <a:xfrm>
            <a:off x="155050" y="1953425"/>
            <a:ext cx="5818800" cy="11433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600"/>
              <a:buFont typeface="Arial"/>
              <a:buNone/>
            </a:pPr>
            <a:r>
              <a:rPr b="1" i="0" lang="en-US" sz="3600" u="none" cap="none" strike="noStrike">
                <a:solidFill>
                  <a:schemeClr val="lt1"/>
                </a:solidFill>
                <a:latin typeface="Arial"/>
                <a:ea typeface="Arial"/>
                <a:cs typeface="Arial"/>
                <a:sym typeface="Arial"/>
              </a:rPr>
              <a:t>4 Key Institutions of Capitalism</a:t>
            </a:r>
            <a:endParaRPr>
              <a:solidFill>
                <a:schemeClr val="lt1"/>
              </a:solidFill>
            </a:endParaRPr>
          </a:p>
        </p:txBody>
      </p:sp>
      <p:sp>
        <p:nvSpPr>
          <p:cNvPr id="249" name="Google Shape;249;p49"/>
          <p:cNvSpPr txBox="1"/>
          <p:nvPr>
            <p:ph idx="1" type="body"/>
          </p:nvPr>
        </p:nvSpPr>
        <p:spPr>
          <a:xfrm>
            <a:off x="345300" y="3096715"/>
            <a:ext cx="5818800" cy="36945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chemeClr val="accent4"/>
              </a:buClr>
              <a:buSzPts val="3600"/>
              <a:buFont typeface="Architects Daughter"/>
              <a:buAutoNum type="arabicPeriod"/>
            </a:pPr>
            <a:r>
              <a:rPr b="0" i="0" lang="en-US" sz="3600" u="none" cap="none" strike="noStrike">
                <a:solidFill>
                  <a:schemeClr val="accent4"/>
                </a:solidFill>
                <a:latin typeface="Architects Daughter"/>
                <a:ea typeface="Architects Daughter"/>
                <a:cs typeface="Architects Daughter"/>
                <a:sym typeface="Architects Daughter"/>
              </a:rPr>
              <a:t>Rule of Law</a:t>
            </a:r>
            <a:endParaRPr>
              <a:solidFill>
                <a:schemeClr val="accent4"/>
              </a:solidFill>
            </a:endParaRPr>
          </a:p>
          <a:p>
            <a:pPr indent="-457200" lvl="0" marL="457200" marR="0" rtl="0" algn="l">
              <a:lnSpc>
                <a:spcPct val="100000"/>
              </a:lnSpc>
              <a:spcBef>
                <a:spcPts val="0"/>
              </a:spcBef>
              <a:spcAft>
                <a:spcPts val="0"/>
              </a:spcAft>
              <a:buClr>
                <a:schemeClr val="accent4"/>
              </a:buClr>
              <a:buSzPts val="3600"/>
              <a:buFont typeface="Architects Daughter"/>
              <a:buAutoNum type="arabicPeriod"/>
            </a:pPr>
            <a:r>
              <a:rPr b="0" i="0" lang="en-US" sz="3600" u="none" cap="none" strike="noStrike">
                <a:solidFill>
                  <a:schemeClr val="accent4"/>
                </a:solidFill>
                <a:latin typeface="Architects Daughter"/>
                <a:ea typeface="Architects Daughter"/>
                <a:cs typeface="Architects Daughter"/>
                <a:sym typeface="Architects Daughter"/>
              </a:rPr>
              <a:t>Markets</a:t>
            </a:r>
            <a:endParaRPr>
              <a:solidFill>
                <a:schemeClr val="accent4"/>
              </a:solidFill>
            </a:endParaRPr>
          </a:p>
          <a:p>
            <a:pPr indent="-419100" lvl="1" marL="914400" marR="0" rtl="0" algn="l">
              <a:lnSpc>
                <a:spcPct val="100000"/>
              </a:lnSpc>
              <a:spcBef>
                <a:spcPts val="0"/>
              </a:spcBef>
              <a:spcAft>
                <a:spcPts val="0"/>
              </a:spcAft>
              <a:buClr>
                <a:schemeClr val="accent4"/>
              </a:buClr>
              <a:buSzPts val="3000"/>
              <a:buFont typeface="Architects Daughter"/>
              <a:buAutoNum type="alphaLcPeriod"/>
            </a:pPr>
            <a:r>
              <a:rPr b="0" i="0" lang="en-US" sz="3000" u="none" cap="none" strike="noStrike">
                <a:solidFill>
                  <a:schemeClr val="accent4"/>
                </a:solidFill>
                <a:latin typeface="Architects Daughter"/>
                <a:ea typeface="Architects Daughter"/>
                <a:cs typeface="Architects Daughter"/>
                <a:sym typeface="Architects Daughter"/>
              </a:rPr>
              <a:t>prices, voluntary</a:t>
            </a:r>
            <a:endParaRPr>
              <a:solidFill>
                <a:schemeClr val="accent4"/>
              </a:solidFill>
            </a:endParaRPr>
          </a:p>
          <a:p>
            <a:pPr indent="-457200" lvl="0" marL="457200" marR="0" rtl="0" algn="l">
              <a:lnSpc>
                <a:spcPct val="100000"/>
              </a:lnSpc>
              <a:spcBef>
                <a:spcPts val="0"/>
              </a:spcBef>
              <a:spcAft>
                <a:spcPts val="0"/>
              </a:spcAft>
              <a:buClr>
                <a:schemeClr val="accent4"/>
              </a:buClr>
              <a:buSzPts val="3600"/>
              <a:buFont typeface="Architects Daughter"/>
              <a:buAutoNum type="arabicPeriod"/>
            </a:pPr>
            <a:r>
              <a:rPr b="0" i="0" lang="en-US" sz="3600" u="none" cap="none" strike="noStrike">
                <a:solidFill>
                  <a:schemeClr val="accent4"/>
                </a:solidFill>
                <a:latin typeface="Architects Daughter"/>
                <a:ea typeface="Architects Daughter"/>
                <a:cs typeface="Architects Daughter"/>
                <a:sym typeface="Architects Daughter"/>
              </a:rPr>
              <a:t>Private Property</a:t>
            </a:r>
            <a:endParaRPr>
              <a:solidFill>
                <a:schemeClr val="accent4"/>
              </a:solidFill>
            </a:endParaRPr>
          </a:p>
          <a:p>
            <a:pPr indent="-457200" lvl="0" marL="457200" marR="0" rtl="0" algn="l">
              <a:lnSpc>
                <a:spcPct val="100000"/>
              </a:lnSpc>
              <a:spcBef>
                <a:spcPts val="0"/>
              </a:spcBef>
              <a:spcAft>
                <a:spcPts val="0"/>
              </a:spcAft>
              <a:buClr>
                <a:schemeClr val="accent4"/>
              </a:buClr>
              <a:buSzPts val="3600"/>
              <a:buFont typeface="Architects Daughter"/>
              <a:buAutoNum type="arabicPeriod"/>
            </a:pPr>
            <a:r>
              <a:rPr b="0" i="0" lang="en-US" sz="3600" u="none" cap="none" strike="noStrike">
                <a:solidFill>
                  <a:schemeClr val="accent4"/>
                </a:solidFill>
                <a:latin typeface="Architects Daughter"/>
                <a:ea typeface="Architects Daughter"/>
                <a:cs typeface="Architects Daughter"/>
                <a:sym typeface="Architects Daughter"/>
              </a:rPr>
              <a:t>Entrepreneurship</a:t>
            </a:r>
            <a:endParaRPr>
              <a:solidFill>
                <a:schemeClr val="accent4"/>
              </a:solidFill>
            </a:endParaRPr>
          </a:p>
        </p:txBody>
      </p:sp>
      <p:pic>
        <p:nvPicPr>
          <p:cNvPr id="250" name="Google Shape;250;p49"/>
          <p:cNvPicPr preferRelativeResize="0"/>
          <p:nvPr/>
        </p:nvPicPr>
        <p:blipFill rotWithShape="1">
          <a:blip r:embed="rId3">
            <a:alphaModFix/>
          </a:blip>
          <a:srcRect b="0" l="0" r="0" t="0"/>
          <a:stretch/>
        </p:blipFill>
        <p:spPr>
          <a:xfrm>
            <a:off x="6362172" y="1263823"/>
            <a:ext cx="3625600" cy="2602236"/>
          </a:xfrm>
          <a:prstGeom prst="rect">
            <a:avLst/>
          </a:prstGeom>
          <a:noFill/>
          <a:ln>
            <a:noFill/>
          </a:ln>
        </p:spPr>
      </p:pic>
      <p:pic>
        <p:nvPicPr>
          <p:cNvPr id="251" name="Google Shape;251;p49"/>
          <p:cNvPicPr preferRelativeResize="0"/>
          <p:nvPr/>
        </p:nvPicPr>
        <p:blipFill rotWithShape="1">
          <a:blip r:embed="rId4">
            <a:alphaModFix/>
          </a:blip>
          <a:srcRect b="0" l="17144" r="25555" t="0"/>
          <a:stretch/>
        </p:blipFill>
        <p:spPr>
          <a:xfrm>
            <a:off x="9987776" y="1187076"/>
            <a:ext cx="2005398" cy="2678975"/>
          </a:xfrm>
          <a:prstGeom prst="rect">
            <a:avLst/>
          </a:prstGeom>
          <a:noFill/>
          <a:ln>
            <a:noFill/>
          </a:ln>
        </p:spPr>
      </p:pic>
      <p:pic>
        <p:nvPicPr>
          <p:cNvPr id="252" name="Google Shape;252;p49"/>
          <p:cNvPicPr preferRelativeResize="0"/>
          <p:nvPr/>
        </p:nvPicPr>
        <p:blipFill rotWithShape="1">
          <a:blip r:embed="rId5">
            <a:alphaModFix/>
          </a:blip>
          <a:srcRect b="0" l="0" r="0" t="0"/>
          <a:stretch/>
        </p:blipFill>
        <p:spPr>
          <a:xfrm>
            <a:off x="7251504" y="3863204"/>
            <a:ext cx="3248174" cy="2161512"/>
          </a:xfrm>
          <a:prstGeom prst="rect">
            <a:avLst/>
          </a:prstGeom>
          <a:noFill/>
          <a:ln>
            <a:noFill/>
          </a:ln>
        </p:spPr>
      </p:pic>
      <p:sp>
        <p:nvSpPr>
          <p:cNvPr id="253" name="Google Shape;253;p49"/>
          <p:cNvSpPr txBox="1"/>
          <p:nvPr/>
        </p:nvSpPr>
        <p:spPr>
          <a:xfrm>
            <a:off x="446167" y="5040400"/>
            <a:ext cx="5916000" cy="18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FF0000"/>
              </a:buClr>
              <a:buSzPts val="1600"/>
              <a:buFont typeface="Arial"/>
              <a:buNone/>
            </a:pPr>
            <a:r>
              <a:t/>
            </a:r>
            <a:endParaRP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94"/>
          <p:cNvSpPr txBox="1"/>
          <p:nvPr>
            <p:ph type="title"/>
          </p:nvPr>
        </p:nvSpPr>
        <p:spPr>
          <a:xfrm>
            <a:off x="410059" y="2006192"/>
            <a:ext cx="5090100" cy="1131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accent4"/>
                </a:solidFill>
              </a:rPr>
              <a:t>Round 3</a:t>
            </a:r>
            <a:endParaRPr sz="6000">
              <a:solidFill>
                <a:schemeClr val="accent4"/>
              </a:solidFill>
            </a:endParaRPr>
          </a:p>
        </p:txBody>
      </p:sp>
      <p:sp>
        <p:nvSpPr>
          <p:cNvPr id="1044" name="Google Shape;1044;p94"/>
          <p:cNvSpPr txBox="1"/>
          <p:nvPr>
            <p:ph idx="1" type="body"/>
          </p:nvPr>
        </p:nvSpPr>
        <p:spPr>
          <a:xfrm>
            <a:off x="352125" y="3399525"/>
            <a:ext cx="6774900" cy="1952400"/>
          </a:xfrm>
          <a:prstGeom prst="rect">
            <a:avLst/>
          </a:prstGeom>
          <a:solidFill>
            <a:srgbClr val="FFF2CC"/>
          </a:solid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b="1" lang="en-US" sz="3000">
                <a:latin typeface="Raleway"/>
                <a:ea typeface="Raleway"/>
                <a:cs typeface="Raleway"/>
                <a:sym typeface="Raleway"/>
              </a:rPr>
              <a:t>Exciting News!</a:t>
            </a:r>
            <a:endParaRPr b="1" sz="3000">
              <a:latin typeface="Raleway"/>
              <a:ea typeface="Raleway"/>
              <a:cs typeface="Raleway"/>
              <a:sym typeface="Raleway"/>
            </a:endParaRPr>
          </a:p>
          <a:p>
            <a:pPr indent="-381000" lvl="0" marL="457200" rtl="0" algn="l">
              <a:spcBef>
                <a:spcPts val="1000"/>
              </a:spcBef>
              <a:spcAft>
                <a:spcPts val="0"/>
              </a:spcAft>
              <a:buSzPts val="2400"/>
              <a:buChar char="●"/>
            </a:pPr>
            <a:r>
              <a:rPr lang="en-US" sz="2400"/>
              <a:t>Trade Convention for Industry Executives.</a:t>
            </a:r>
            <a:endParaRPr sz="2400"/>
          </a:p>
          <a:p>
            <a:pPr indent="-381000" lvl="0" marL="457200" rtl="0" algn="l">
              <a:spcBef>
                <a:spcPts val="0"/>
              </a:spcBef>
              <a:spcAft>
                <a:spcPts val="0"/>
              </a:spcAft>
              <a:buSzPts val="2400"/>
              <a:buChar char="●"/>
            </a:pPr>
            <a:r>
              <a:rPr lang="en-US" sz="2400"/>
              <a:t>Each company can send 1 person (does not have to be team captain)</a:t>
            </a:r>
            <a:endParaRPr sz="2400"/>
          </a:p>
          <a:p>
            <a:pPr indent="0" lvl="0" marL="0" rtl="0" algn="l">
              <a:spcBef>
                <a:spcPts val="1000"/>
              </a:spcBef>
              <a:spcAft>
                <a:spcPts val="0"/>
              </a:spcAft>
              <a:buNone/>
            </a:pPr>
            <a:r>
              <a:t/>
            </a:r>
            <a:endParaRPr sz="2400"/>
          </a:p>
        </p:txBody>
      </p:sp>
      <p:graphicFrame>
        <p:nvGraphicFramePr>
          <p:cNvPr id="1045" name="Google Shape;1045;p94"/>
          <p:cNvGraphicFramePr/>
          <p:nvPr/>
        </p:nvGraphicFramePr>
        <p:xfrm>
          <a:off x="7832475" y="8683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95"/>
          <p:cNvSpPr txBox="1"/>
          <p:nvPr>
            <p:ph type="title"/>
          </p:nvPr>
        </p:nvSpPr>
        <p:spPr>
          <a:xfrm>
            <a:off x="606984" y="2009667"/>
            <a:ext cx="5090100" cy="1131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accent4"/>
                </a:solidFill>
              </a:rPr>
              <a:t>Round 3</a:t>
            </a:r>
            <a:endParaRPr sz="6000">
              <a:solidFill>
                <a:schemeClr val="accent4"/>
              </a:solidFill>
            </a:endParaRPr>
          </a:p>
        </p:txBody>
      </p:sp>
      <p:sp>
        <p:nvSpPr>
          <p:cNvPr id="1051" name="Google Shape;1051;p95"/>
          <p:cNvSpPr txBox="1"/>
          <p:nvPr>
            <p:ph idx="1" type="body"/>
          </p:nvPr>
        </p:nvSpPr>
        <p:spPr>
          <a:xfrm>
            <a:off x="731925" y="3302875"/>
            <a:ext cx="5162100" cy="2298600"/>
          </a:xfrm>
          <a:prstGeom prst="rect">
            <a:avLst/>
          </a:prstGeom>
          <a:noFill/>
          <a:ln>
            <a:noFill/>
          </a:ln>
        </p:spPr>
        <p:txBody>
          <a:bodyPr anchorCtr="0" anchor="b" bIns="45700" lIns="91425" spcFirstLastPara="1" rIns="91425" wrap="square" tIns="45700">
            <a:noAutofit/>
          </a:bodyPr>
          <a:lstStyle/>
          <a:p>
            <a:pPr indent="0" lvl="0" marL="0" rtl="0" algn="l">
              <a:spcBef>
                <a:spcPts val="1000"/>
              </a:spcBef>
              <a:spcAft>
                <a:spcPts val="0"/>
              </a:spcAft>
              <a:buNone/>
            </a:pPr>
            <a:r>
              <a:rPr b="1" lang="en-US" sz="3000">
                <a:solidFill>
                  <a:schemeClr val="lt1"/>
                </a:solidFill>
                <a:latin typeface="Raleway"/>
                <a:ea typeface="Raleway"/>
                <a:cs typeface="Raleway"/>
                <a:sym typeface="Raleway"/>
              </a:rPr>
              <a:t>Executives Returning….</a:t>
            </a:r>
            <a:endParaRPr b="1" sz="3000">
              <a:solidFill>
                <a:schemeClr val="lt1"/>
              </a:solidFill>
              <a:latin typeface="Raleway"/>
              <a:ea typeface="Raleway"/>
              <a:cs typeface="Raleway"/>
              <a:sym typeface="Raleway"/>
            </a:endParaRPr>
          </a:p>
          <a:p>
            <a:pPr indent="-381000" lvl="0" marL="457200" rtl="0" algn="l">
              <a:spcBef>
                <a:spcPts val="1000"/>
              </a:spcBef>
              <a:spcAft>
                <a:spcPts val="0"/>
              </a:spcAft>
              <a:buClr>
                <a:schemeClr val="lt1"/>
              </a:buClr>
              <a:buSzPts val="2400"/>
              <a:buChar char="●"/>
            </a:pPr>
            <a:r>
              <a:rPr lang="en-US" sz="2400">
                <a:solidFill>
                  <a:schemeClr val="lt1"/>
                </a:solidFill>
              </a:rPr>
              <a:t>Make production decision for Round 3.</a:t>
            </a:r>
            <a:endParaRPr sz="2400">
              <a:solidFill>
                <a:schemeClr val="lt1"/>
              </a:solidFill>
            </a:endParaRPr>
          </a:p>
          <a:p>
            <a:pPr indent="0" lvl="0" marL="0" rtl="0" algn="l">
              <a:spcBef>
                <a:spcPts val="1000"/>
              </a:spcBef>
              <a:spcAft>
                <a:spcPts val="0"/>
              </a:spcAft>
              <a:buNone/>
            </a:pPr>
            <a:r>
              <a:t/>
            </a:r>
            <a:endParaRPr sz="2400">
              <a:solidFill>
                <a:schemeClr val="lt1"/>
              </a:solidFill>
            </a:endParaRPr>
          </a:p>
        </p:txBody>
      </p:sp>
      <p:sp>
        <p:nvSpPr>
          <p:cNvPr id="1052" name="Google Shape;1052;p95">
            <a:hlinkClick r:id="rId3"/>
          </p:cNvPr>
          <p:cNvSpPr/>
          <p:nvPr/>
        </p:nvSpPr>
        <p:spPr>
          <a:xfrm>
            <a:off x="0" y="5207000"/>
            <a:ext cx="129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053" name="Google Shape;1053;p95"/>
          <p:cNvGraphicFramePr/>
          <p:nvPr/>
        </p:nvGraphicFramePr>
        <p:xfrm>
          <a:off x="7832475" y="8683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96"/>
          <p:cNvSpPr txBox="1"/>
          <p:nvPr>
            <p:ph type="title"/>
          </p:nvPr>
        </p:nvSpPr>
        <p:spPr>
          <a:xfrm>
            <a:off x="537474" y="1780925"/>
            <a:ext cx="5926800" cy="1131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accent4"/>
                </a:solidFill>
              </a:rPr>
              <a:t>Round 3 Results</a:t>
            </a:r>
            <a:endParaRPr sz="6000">
              <a:solidFill>
                <a:schemeClr val="accent4"/>
              </a:solidFill>
            </a:endParaRPr>
          </a:p>
        </p:txBody>
      </p:sp>
      <p:sp>
        <p:nvSpPr>
          <p:cNvPr id="1059" name="Google Shape;1059;p96"/>
          <p:cNvSpPr txBox="1"/>
          <p:nvPr>
            <p:ph idx="1" type="body"/>
          </p:nvPr>
        </p:nvSpPr>
        <p:spPr>
          <a:xfrm>
            <a:off x="451500" y="2912825"/>
            <a:ext cx="5721300" cy="2528100"/>
          </a:xfrm>
          <a:prstGeom prst="rect">
            <a:avLst/>
          </a:prstGeom>
          <a:noFill/>
          <a:ln>
            <a:noFill/>
          </a:ln>
        </p:spPr>
        <p:txBody>
          <a:bodyPr anchorCtr="0" anchor="b" bIns="45700" lIns="91425" spcFirstLastPara="1" rIns="91425" wrap="square" tIns="45700">
            <a:noAutofit/>
          </a:bodyPr>
          <a:lstStyle/>
          <a:p>
            <a:pPr indent="-381000" lvl="0" marL="457200" rtl="0" algn="l">
              <a:spcBef>
                <a:spcPts val="1000"/>
              </a:spcBef>
              <a:spcAft>
                <a:spcPts val="0"/>
              </a:spcAft>
              <a:buClr>
                <a:schemeClr val="lt1"/>
              </a:buClr>
              <a:buSzPts val="2400"/>
              <a:buChar char="●"/>
            </a:pPr>
            <a:r>
              <a:rPr lang="en-US" sz="2400">
                <a:solidFill>
                  <a:schemeClr val="lt1"/>
                </a:solidFill>
              </a:rPr>
              <a:t>Market supply is…..</a:t>
            </a:r>
            <a:endParaRPr sz="2400">
              <a:solidFill>
                <a:schemeClr val="lt1"/>
              </a:solidFill>
            </a:endParaRPr>
          </a:p>
          <a:p>
            <a:pPr indent="0" lvl="0" marL="457200" rtl="0" algn="l">
              <a:spcBef>
                <a:spcPts val="1000"/>
              </a:spcBef>
              <a:spcAft>
                <a:spcPts val="0"/>
              </a:spcAft>
              <a:buNone/>
            </a:pPr>
            <a:r>
              <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So price is….</a:t>
            </a:r>
            <a:endParaRPr sz="2400">
              <a:solidFill>
                <a:schemeClr val="lt1"/>
              </a:solidFill>
            </a:endParaRPr>
          </a:p>
          <a:p>
            <a:pPr indent="0" lvl="0" marL="457200" rtl="0" algn="l">
              <a:spcBef>
                <a:spcPts val="1000"/>
              </a:spcBef>
              <a:spcAft>
                <a:spcPts val="0"/>
              </a:spcAft>
              <a:buNone/>
            </a:pPr>
            <a:r>
              <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Questions?</a:t>
            </a:r>
            <a:endParaRPr sz="2400">
              <a:solidFill>
                <a:schemeClr val="lt1"/>
              </a:solidFill>
            </a:endParaRPr>
          </a:p>
        </p:txBody>
      </p:sp>
      <p:graphicFrame>
        <p:nvGraphicFramePr>
          <p:cNvPr id="1060" name="Google Shape;1060;p96"/>
          <p:cNvGraphicFramePr/>
          <p:nvPr/>
        </p:nvGraphicFramePr>
        <p:xfrm>
          <a:off x="7832475" y="8683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97"/>
          <p:cNvSpPr txBox="1"/>
          <p:nvPr>
            <p:ph type="title"/>
          </p:nvPr>
        </p:nvSpPr>
        <p:spPr>
          <a:xfrm>
            <a:off x="421659" y="1930092"/>
            <a:ext cx="5090100" cy="1131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accent4"/>
                </a:solidFill>
              </a:rPr>
              <a:t>Next Round</a:t>
            </a:r>
            <a:endParaRPr sz="6000">
              <a:solidFill>
                <a:schemeClr val="accent4"/>
              </a:solidFill>
            </a:endParaRPr>
          </a:p>
        </p:txBody>
      </p:sp>
      <p:sp>
        <p:nvSpPr>
          <p:cNvPr id="1066" name="Google Shape;1066;p97"/>
          <p:cNvSpPr txBox="1"/>
          <p:nvPr>
            <p:ph idx="1" type="body"/>
          </p:nvPr>
        </p:nvSpPr>
        <p:spPr>
          <a:xfrm>
            <a:off x="185025" y="2912225"/>
            <a:ext cx="6931200" cy="1859700"/>
          </a:xfrm>
          <a:prstGeom prst="rect">
            <a:avLst/>
          </a:prstGeom>
          <a:noFill/>
          <a:ln>
            <a:noFill/>
          </a:ln>
        </p:spPr>
        <p:txBody>
          <a:bodyPr anchorCtr="0" anchor="b" bIns="45700" lIns="91425" spcFirstLastPara="1" rIns="91425" wrap="square" tIns="45700">
            <a:noAutofit/>
          </a:bodyPr>
          <a:lstStyle/>
          <a:p>
            <a:pPr indent="-381000" lvl="0" marL="457200" rtl="0" algn="l">
              <a:spcBef>
                <a:spcPts val="1000"/>
              </a:spcBef>
              <a:spcAft>
                <a:spcPts val="0"/>
              </a:spcAft>
              <a:buClr>
                <a:schemeClr val="lt1"/>
              </a:buClr>
              <a:buSzPts val="2400"/>
              <a:buChar char="●"/>
            </a:pPr>
            <a:r>
              <a:rPr lang="en-US" sz="2400">
                <a:solidFill>
                  <a:schemeClr val="lt1"/>
                </a:solidFill>
              </a:rPr>
              <a:t>Update Balance Sheet.</a:t>
            </a:r>
            <a:endParaRPr sz="2400">
              <a:solidFill>
                <a:schemeClr val="lt1"/>
              </a:solidFill>
            </a:endParaRPr>
          </a:p>
          <a:p>
            <a:pPr indent="-381000" lvl="0" marL="457200" rtl="0" algn="l">
              <a:spcBef>
                <a:spcPts val="0"/>
              </a:spcBef>
              <a:spcAft>
                <a:spcPts val="0"/>
              </a:spcAft>
              <a:buClr>
                <a:schemeClr val="lt1"/>
              </a:buClr>
              <a:buSzPts val="2400"/>
              <a:buChar char="●"/>
            </a:pPr>
            <a:r>
              <a:rPr lang="en-US" sz="2400">
                <a:solidFill>
                  <a:schemeClr val="lt1"/>
                </a:solidFill>
              </a:rPr>
              <a:t>Discuss production decision.</a:t>
            </a:r>
            <a:endParaRPr sz="2400">
              <a:solidFill>
                <a:schemeClr val="lt1"/>
              </a:solidFill>
            </a:endParaRPr>
          </a:p>
        </p:txBody>
      </p:sp>
      <p:graphicFrame>
        <p:nvGraphicFramePr>
          <p:cNvPr id="1067" name="Google Shape;1067;p97"/>
          <p:cNvGraphicFramePr/>
          <p:nvPr/>
        </p:nvGraphicFramePr>
        <p:xfrm>
          <a:off x="7832475" y="8683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98"/>
          <p:cNvSpPr txBox="1"/>
          <p:nvPr>
            <p:ph type="title"/>
          </p:nvPr>
        </p:nvSpPr>
        <p:spPr>
          <a:xfrm>
            <a:off x="606984" y="1964867"/>
            <a:ext cx="5090100" cy="1131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accent4"/>
                </a:solidFill>
              </a:rPr>
              <a:t>Next Round</a:t>
            </a:r>
            <a:endParaRPr sz="6000">
              <a:solidFill>
                <a:schemeClr val="accent4"/>
              </a:solidFill>
            </a:endParaRPr>
          </a:p>
        </p:txBody>
      </p:sp>
      <p:sp>
        <p:nvSpPr>
          <p:cNvPr id="1073" name="Google Shape;1073;p98"/>
          <p:cNvSpPr txBox="1"/>
          <p:nvPr>
            <p:ph idx="1" type="body"/>
          </p:nvPr>
        </p:nvSpPr>
        <p:spPr>
          <a:xfrm>
            <a:off x="456400" y="3220475"/>
            <a:ext cx="5486400" cy="2468700"/>
          </a:xfrm>
          <a:prstGeom prst="rect">
            <a:avLst/>
          </a:prstGeom>
          <a:solidFill>
            <a:srgbClr val="FFF2CC"/>
          </a:solid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b="1" lang="en-US" sz="3000">
                <a:latin typeface="Raleway"/>
                <a:ea typeface="Raleway"/>
                <a:cs typeface="Raleway"/>
                <a:sym typeface="Raleway"/>
              </a:rPr>
              <a:t>Trade Convention!</a:t>
            </a:r>
            <a:endParaRPr b="1" sz="3000">
              <a:latin typeface="Raleway"/>
              <a:ea typeface="Raleway"/>
              <a:cs typeface="Raleway"/>
              <a:sym typeface="Raleway"/>
            </a:endParaRPr>
          </a:p>
          <a:p>
            <a:pPr indent="-355600" lvl="0" marL="457200" rtl="0" algn="l">
              <a:spcBef>
                <a:spcPts val="1000"/>
              </a:spcBef>
              <a:spcAft>
                <a:spcPts val="0"/>
              </a:spcAft>
              <a:buSzPts val="2000"/>
              <a:buChar char="●"/>
            </a:pPr>
            <a:r>
              <a:rPr lang="en-US" sz="2000"/>
              <a:t>Trade Convention for Industry Executives.</a:t>
            </a:r>
            <a:endParaRPr sz="2000"/>
          </a:p>
          <a:p>
            <a:pPr indent="-355600" lvl="0" marL="457200" rtl="0" algn="l">
              <a:spcBef>
                <a:spcPts val="0"/>
              </a:spcBef>
              <a:spcAft>
                <a:spcPts val="0"/>
              </a:spcAft>
              <a:buSzPts val="2000"/>
              <a:buChar char="●"/>
            </a:pPr>
            <a:r>
              <a:rPr lang="en-US" sz="2000"/>
              <a:t>Each company can send 1 person (does not have to be team captain)</a:t>
            </a:r>
            <a:endParaRPr sz="2000"/>
          </a:p>
          <a:p>
            <a:pPr indent="-355600" lvl="0" marL="457200" rtl="0" algn="l">
              <a:spcBef>
                <a:spcPts val="0"/>
              </a:spcBef>
              <a:spcAft>
                <a:spcPts val="0"/>
              </a:spcAft>
              <a:buSzPts val="2000"/>
              <a:buChar char="●"/>
            </a:pPr>
            <a:r>
              <a:rPr lang="en-US" sz="2000"/>
              <a:t>Production decisions will not be made until they return.</a:t>
            </a:r>
            <a:endParaRPr sz="2000"/>
          </a:p>
          <a:p>
            <a:pPr indent="0" lvl="0" marL="0" rtl="0" algn="l">
              <a:spcBef>
                <a:spcPts val="1000"/>
              </a:spcBef>
              <a:spcAft>
                <a:spcPts val="0"/>
              </a:spcAft>
              <a:buNone/>
            </a:pPr>
            <a:r>
              <a:t/>
            </a:r>
            <a:endParaRPr sz="2400"/>
          </a:p>
        </p:txBody>
      </p:sp>
      <p:graphicFrame>
        <p:nvGraphicFramePr>
          <p:cNvPr id="1074" name="Google Shape;1074;p98"/>
          <p:cNvGraphicFramePr/>
          <p:nvPr/>
        </p:nvGraphicFramePr>
        <p:xfrm>
          <a:off x="7832475" y="8683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99"/>
          <p:cNvSpPr txBox="1"/>
          <p:nvPr>
            <p:ph type="title"/>
          </p:nvPr>
        </p:nvSpPr>
        <p:spPr>
          <a:xfrm>
            <a:off x="537509" y="1964842"/>
            <a:ext cx="5090100" cy="1131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accent4"/>
                </a:solidFill>
              </a:rPr>
              <a:t>Next Round</a:t>
            </a:r>
            <a:endParaRPr sz="6000">
              <a:solidFill>
                <a:schemeClr val="accent4"/>
              </a:solidFill>
            </a:endParaRPr>
          </a:p>
        </p:txBody>
      </p:sp>
      <p:sp>
        <p:nvSpPr>
          <p:cNvPr id="1080" name="Google Shape;1080;p99"/>
          <p:cNvSpPr txBox="1"/>
          <p:nvPr>
            <p:ph idx="1" type="body"/>
          </p:nvPr>
        </p:nvSpPr>
        <p:spPr>
          <a:xfrm>
            <a:off x="721575" y="3174150"/>
            <a:ext cx="5254800" cy="1744200"/>
          </a:xfrm>
          <a:prstGeom prst="rect">
            <a:avLst/>
          </a:prstGeom>
          <a:noFill/>
          <a:ln>
            <a:noFill/>
          </a:ln>
        </p:spPr>
        <p:txBody>
          <a:bodyPr anchorCtr="0" anchor="b" bIns="45700" lIns="91425" spcFirstLastPara="1" rIns="91425" wrap="square" tIns="45700">
            <a:noAutofit/>
          </a:bodyPr>
          <a:lstStyle/>
          <a:p>
            <a:pPr indent="0" lvl="0" marL="0" rtl="0" algn="l">
              <a:spcBef>
                <a:spcPts val="1000"/>
              </a:spcBef>
              <a:spcAft>
                <a:spcPts val="0"/>
              </a:spcAft>
              <a:buNone/>
            </a:pPr>
            <a:r>
              <a:rPr b="1" lang="en-US" sz="3000">
                <a:solidFill>
                  <a:schemeClr val="lt1"/>
                </a:solidFill>
                <a:latin typeface="Raleway"/>
                <a:ea typeface="Raleway"/>
                <a:cs typeface="Raleway"/>
                <a:sym typeface="Raleway"/>
              </a:rPr>
              <a:t>Executives Returning….</a:t>
            </a:r>
            <a:endParaRPr b="1" sz="3000">
              <a:solidFill>
                <a:schemeClr val="lt1"/>
              </a:solidFill>
              <a:latin typeface="Raleway"/>
              <a:ea typeface="Raleway"/>
              <a:cs typeface="Raleway"/>
              <a:sym typeface="Raleway"/>
            </a:endParaRPr>
          </a:p>
          <a:p>
            <a:pPr indent="-381000" lvl="0" marL="457200" rtl="0" algn="l">
              <a:spcBef>
                <a:spcPts val="1000"/>
              </a:spcBef>
              <a:spcAft>
                <a:spcPts val="0"/>
              </a:spcAft>
              <a:buClr>
                <a:schemeClr val="lt1"/>
              </a:buClr>
              <a:buSzPts val="2400"/>
              <a:buChar char="●"/>
            </a:pPr>
            <a:r>
              <a:rPr lang="en-US" sz="2400">
                <a:solidFill>
                  <a:schemeClr val="lt1"/>
                </a:solidFill>
              </a:rPr>
              <a:t>Make production decision.</a:t>
            </a:r>
            <a:endParaRPr sz="2400">
              <a:solidFill>
                <a:schemeClr val="lt1"/>
              </a:solidFill>
            </a:endParaRPr>
          </a:p>
          <a:p>
            <a:pPr indent="0" lvl="0" marL="0" rtl="0" algn="l">
              <a:spcBef>
                <a:spcPts val="1000"/>
              </a:spcBef>
              <a:spcAft>
                <a:spcPts val="0"/>
              </a:spcAft>
              <a:buNone/>
            </a:pPr>
            <a:r>
              <a:t/>
            </a:r>
            <a:endParaRPr sz="2400">
              <a:solidFill>
                <a:schemeClr val="lt1"/>
              </a:solidFill>
            </a:endParaRPr>
          </a:p>
        </p:txBody>
      </p:sp>
      <p:sp>
        <p:nvSpPr>
          <p:cNvPr id="1081" name="Google Shape;1081;p99">
            <a:hlinkClick r:id="rId3"/>
          </p:cNvPr>
          <p:cNvSpPr/>
          <p:nvPr/>
        </p:nvSpPr>
        <p:spPr>
          <a:xfrm>
            <a:off x="0" y="5207000"/>
            <a:ext cx="129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082" name="Google Shape;1082;p99"/>
          <p:cNvGraphicFramePr/>
          <p:nvPr/>
        </p:nvGraphicFramePr>
        <p:xfrm>
          <a:off x="7832475" y="8683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100"/>
          <p:cNvSpPr txBox="1"/>
          <p:nvPr>
            <p:ph type="title"/>
          </p:nvPr>
        </p:nvSpPr>
        <p:spPr>
          <a:xfrm>
            <a:off x="514334" y="1661967"/>
            <a:ext cx="5090100" cy="1131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5400"/>
              <a:buFont typeface="Calibri"/>
              <a:buNone/>
            </a:pPr>
            <a:r>
              <a:rPr lang="en-US" sz="6000">
                <a:solidFill>
                  <a:schemeClr val="accent4"/>
                </a:solidFill>
              </a:rPr>
              <a:t>Results</a:t>
            </a:r>
            <a:endParaRPr sz="6000">
              <a:solidFill>
                <a:schemeClr val="accent4"/>
              </a:solidFill>
            </a:endParaRPr>
          </a:p>
        </p:txBody>
      </p:sp>
      <p:sp>
        <p:nvSpPr>
          <p:cNvPr id="1088" name="Google Shape;1088;p100"/>
          <p:cNvSpPr txBox="1"/>
          <p:nvPr>
            <p:ph idx="1" type="body"/>
          </p:nvPr>
        </p:nvSpPr>
        <p:spPr>
          <a:xfrm>
            <a:off x="416725" y="3153000"/>
            <a:ext cx="5721300" cy="2180700"/>
          </a:xfrm>
          <a:prstGeom prst="rect">
            <a:avLst/>
          </a:prstGeom>
          <a:noFill/>
          <a:ln>
            <a:noFill/>
          </a:ln>
        </p:spPr>
        <p:txBody>
          <a:bodyPr anchorCtr="0" anchor="b" bIns="45700" lIns="91425" spcFirstLastPara="1" rIns="91425" wrap="square" tIns="45700">
            <a:noAutofit/>
          </a:bodyPr>
          <a:lstStyle/>
          <a:p>
            <a:pPr indent="-381000" lvl="0" marL="457200" rtl="0" algn="l">
              <a:spcBef>
                <a:spcPts val="1000"/>
              </a:spcBef>
              <a:spcAft>
                <a:spcPts val="0"/>
              </a:spcAft>
              <a:buClr>
                <a:schemeClr val="lt1"/>
              </a:buClr>
              <a:buSzPts val="2400"/>
              <a:buChar char="●"/>
            </a:pPr>
            <a:r>
              <a:rPr lang="en-US" sz="2400">
                <a:solidFill>
                  <a:schemeClr val="lt1"/>
                </a:solidFill>
              </a:rPr>
              <a:t>Market supply is…..</a:t>
            </a:r>
            <a:endParaRPr sz="2400">
              <a:solidFill>
                <a:schemeClr val="lt1"/>
              </a:solidFill>
            </a:endParaRPr>
          </a:p>
          <a:p>
            <a:pPr indent="0" lvl="0" marL="457200" rtl="0" algn="l">
              <a:spcBef>
                <a:spcPts val="1000"/>
              </a:spcBef>
              <a:spcAft>
                <a:spcPts val="0"/>
              </a:spcAft>
              <a:buNone/>
            </a:pPr>
            <a:r>
              <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So price is….</a:t>
            </a:r>
            <a:endParaRPr sz="2400">
              <a:solidFill>
                <a:schemeClr val="lt1"/>
              </a:solidFill>
            </a:endParaRPr>
          </a:p>
          <a:p>
            <a:pPr indent="0" lvl="0" marL="457200" rtl="0" algn="l">
              <a:spcBef>
                <a:spcPts val="1000"/>
              </a:spcBef>
              <a:spcAft>
                <a:spcPts val="0"/>
              </a:spcAft>
              <a:buNone/>
            </a:pPr>
            <a:r>
              <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Questions?</a:t>
            </a:r>
            <a:endParaRPr sz="2400">
              <a:solidFill>
                <a:schemeClr val="lt1"/>
              </a:solidFill>
            </a:endParaRPr>
          </a:p>
        </p:txBody>
      </p:sp>
      <p:graphicFrame>
        <p:nvGraphicFramePr>
          <p:cNvPr id="1089" name="Google Shape;1089;p100"/>
          <p:cNvGraphicFramePr/>
          <p:nvPr/>
        </p:nvGraphicFramePr>
        <p:xfrm>
          <a:off x="7832475" y="868300"/>
          <a:ext cx="3000000" cy="3000000"/>
        </p:xfrm>
        <a:graphic>
          <a:graphicData uri="http://schemas.openxmlformats.org/drawingml/2006/table">
            <a:tbl>
              <a:tblPr>
                <a:noFill/>
                <a:tableStyleId>{0F879823-EDE4-4889-B072-47FD1B617AAA}</a:tableStyleId>
              </a:tblPr>
              <a:tblGrid>
                <a:gridCol w="2348775"/>
                <a:gridCol w="1411175"/>
              </a:tblGrid>
              <a:tr h="950250">
                <a:tc>
                  <a:txBody>
                    <a:bodyPr/>
                    <a:lstStyle/>
                    <a:p>
                      <a:pPr indent="0" lvl="0" marL="0" rtl="0" algn="ctr">
                        <a:spcBef>
                          <a:spcPts val="0"/>
                        </a:spcBef>
                        <a:spcAft>
                          <a:spcPts val="0"/>
                        </a:spcAft>
                        <a:buNone/>
                      </a:pPr>
                      <a:r>
                        <a:rPr lang="en-US" sz="2500">
                          <a:latin typeface="Raleway"/>
                          <a:ea typeface="Raleway"/>
                          <a:cs typeface="Raleway"/>
                          <a:sym typeface="Raleway"/>
                        </a:rPr>
                        <a:t>Market Demand (QD)</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c>
                  <a:txBody>
                    <a:bodyPr/>
                    <a:lstStyle/>
                    <a:p>
                      <a:pPr indent="0" lvl="0" marL="0" rtl="0" algn="ctr">
                        <a:spcBef>
                          <a:spcPts val="0"/>
                        </a:spcBef>
                        <a:spcAft>
                          <a:spcPts val="0"/>
                        </a:spcAft>
                        <a:buNone/>
                      </a:pPr>
                      <a:r>
                        <a:rPr lang="en-US" sz="2500">
                          <a:latin typeface="Raleway"/>
                          <a:ea typeface="Raleway"/>
                          <a:cs typeface="Raleway"/>
                          <a:sym typeface="Raleway"/>
                        </a:rPr>
                        <a:t>Price</a:t>
                      </a:r>
                      <a:endParaRPr sz="25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accent6"/>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0-6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7-13</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$100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14-19</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$75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20-26</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27-32</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$30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33-40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$25</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r h="614975">
                <a:tc>
                  <a:txBody>
                    <a:bodyPr/>
                    <a:lstStyle/>
                    <a:p>
                      <a:pPr indent="0" lvl="0" marL="0" rtl="0" algn="ctr">
                        <a:spcBef>
                          <a:spcPts val="0"/>
                        </a:spcBef>
                        <a:spcAft>
                          <a:spcPts val="0"/>
                        </a:spcAft>
                        <a:buNone/>
                      </a:pPr>
                      <a:r>
                        <a:rPr lang="en-US" sz="2800">
                          <a:latin typeface="Raleway"/>
                          <a:ea typeface="Raleway"/>
                          <a:cs typeface="Raleway"/>
                          <a:sym typeface="Raleway"/>
                        </a:rPr>
                        <a:t>41-50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800">
                          <a:latin typeface="Raleway"/>
                          <a:ea typeface="Raleway"/>
                          <a:cs typeface="Raleway"/>
                          <a:sym typeface="Raleway"/>
                        </a:rPr>
                        <a:t>$20</a:t>
                      </a:r>
                      <a:endParaRPr sz="2800">
                        <a:latin typeface="Raleway"/>
                        <a:ea typeface="Raleway"/>
                        <a:cs typeface="Raleway"/>
                        <a:sym typeface="Raleway"/>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01"/>
          <p:cNvSpPr txBox="1"/>
          <p:nvPr>
            <p:ph type="title"/>
          </p:nvPr>
        </p:nvSpPr>
        <p:spPr>
          <a:xfrm>
            <a:off x="3232075" y="365125"/>
            <a:ext cx="30699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chemeClr val="accent4"/>
                </a:solidFill>
              </a:rPr>
              <a:t>Debrief</a:t>
            </a:r>
            <a:endParaRPr>
              <a:solidFill>
                <a:schemeClr val="accent4"/>
              </a:solidFill>
            </a:endParaRPr>
          </a:p>
        </p:txBody>
      </p:sp>
      <p:sp>
        <p:nvSpPr>
          <p:cNvPr id="1096" name="Google Shape;1096;p101"/>
          <p:cNvSpPr txBox="1"/>
          <p:nvPr>
            <p:ph idx="1" type="body"/>
          </p:nvPr>
        </p:nvSpPr>
        <p:spPr>
          <a:xfrm>
            <a:off x="393875" y="2119950"/>
            <a:ext cx="7356000" cy="3514200"/>
          </a:xfrm>
          <a:prstGeom prst="rect">
            <a:avLst/>
          </a:prstGeom>
        </p:spPr>
        <p:txBody>
          <a:bodyPr anchorCtr="0" anchor="t" bIns="45700" lIns="91425" spcFirstLastPara="1" rIns="91425" wrap="square" tIns="45700">
            <a:noAutofit/>
          </a:bodyPr>
          <a:lstStyle/>
          <a:p>
            <a:pPr indent="-501650" lvl="0" marL="457200" rtl="0" algn="l">
              <a:spcBef>
                <a:spcPts val="1100"/>
              </a:spcBef>
              <a:spcAft>
                <a:spcPts val="0"/>
              </a:spcAft>
              <a:buClr>
                <a:schemeClr val="lt1"/>
              </a:buClr>
              <a:buSzPts val="4300"/>
              <a:buChar char="•"/>
            </a:pPr>
            <a:r>
              <a:rPr lang="en-US" sz="2300">
                <a:solidFill>
                  <a:schemeClr val="lt1"/>
                </a:solidFill>
              </a:rPr>
              <a:t>What happened?</a:t>
            </a:r>
            <a:endParaRPr sz="2300">
              <a:solidFill>
                <a:schemeClr val="lt1"/>
              </a:solidFill>
            </a:endParaRPr>
          </a:p>
          <a:p>
            <a:pPr indent="-501650" lvl="0" marL="457200" rtl="0" algn="l">
              <a:spcBef>
                <a:spcPts val="0"/>
              </a:spcBef>
              <a:spcAft>
                <a:spcPts val="0"/>
              </a:spcAft>
              <a:buClr>
                <a:schemeClr val="lt1"/>
              </a:buClr>
              <a:buSzPts val="4300"/>
              <a:buChar char="•"/>
            </a:pPr>
            <a:r>
              <a:rPr lang="en-US" sz="2300">
                <a:solidFill>
                  <a:schemeClr val="lt1"/>
                </a:solidFill>
              </a:rPr>
              <a:t>Why did you want to talk to the other companies?</a:t>
            </a:r>
            <a:endParaRPr sz="2300">
              <a:solidFill>
                <a:schemeClr val="lt1"/>
              </a:solidFill>
            </a:endParaRPr>
          </a:p>
          <a:p>
            <a:pPr indent="-501650" lvl="0" marL="457200" rtl="0" algn="l">
              <a:spcBef>
                <a:spcPts val="0"/>
              </a:spcBef>
              <a:spcAft>
                <a:spcPts val="0"/>
              </a:spcAft>
              <a:buClr>
                <a:schemeClr val="lt1"/>
              </a:buClr>
              <a:buSzPts val="4300"/>
              <a:buChar char="•"/>
            </a:pPr>
            <a:r>
              <a:rPr lang="en-US" sz="2300">
                <a:solidFill>
                  <a:schemeClr val="lt1"/>
                </a:solidFill>
              </a:rPr>
              <a:t>Did it work?</a:t>
            </a:r>
            <a:endParaRPr sz="2300">
              <a:solidFill>
                <a:schemeClr val="lt1"/>
              </a:solidFill>
            </a:endParaRPr>
          </a:p>
          <a:p>
            <a:pPr indent="-501650" lvl="0" marL="457200" rtl="0" algn="l">
              <a:spcBef>
                <a:spcPts val="0"/>
              </a:spcBef>
              <a:spcAft>
                <a:spcPts val="0"/>
              </a:spcAft>
              <a:buClr>
                <a:schemeClr val="lt1"/>
              </a:buClr>
              <a:buSzPts val="4300"/>
              <a:buChar char="•"/>
            </a:pPr>
            <a:r>
              <a:rPr lang="en-US" sz="2300">
                <a:solidFill>
                  <a:schemeClr val="lt1"/>
                </a:solidFill>
              </a:rPr>
              <a:t>What motivated you to collude?</a:t>
            </a:r>
            <a:endParaRPr sz="2300">
              <a:solidFill>
                <a:schemeClr val="lt1"/>
              </a:solidFill>
            </a:endParaRPr>
          </a:p>
          <a:p>
            <a:pPr indent="-501650" lvl="0" marL="457200" rtl="0" algn="l">
              <a:spcBef>
                <a:spcPts val="0"/>
              </a:spcBef>
              <a:spcAft>
                <a:spcPts val="0"/>
              </a:spcAft>
              <a:buClr>
                <a:schemeClr val="lt1"/>
              </a:buClr>
              <a:buSzPts val="4300"/>
              <a:buChar char="•"/>
            </a:pPr>
            <a:r>
              <a:rPr lang="en-US" sz="2300">
                <a:solidFill>
                  <a:schemeClr val="lt1"/>
                </a:solidFill>
              </a:rPr>
              <a:t>What motivated you to cheat on that collusive agreement?</a:t>
            </a:r>
            <a:endParaRPr sz="2300">
              <a:solidFill>
                <a:schemeClr val="lt1"/>
              </a:solidFill>
            </a:endParaRPr>
          </a:p>
        </p:txBody>
      </p:sp>
      <p:sp>
        <p:nvSpPr>
          <p:cNvPr id="1097" name="Google Shape;1097;p101">
            <a:hlinkClick r:id="rId3"/>
          </p:cNvPr>
          <p:cNvSpPr/>
          <p:nvPr/>
        </p:nvSpPr>
        <p:spPr>
          <a:xfrm>
            <a:off x="0" y="5207000"/>
            <a:ext cx="129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6">
                                            <p:txEl>
                                              <p:pRg end="0" st="0"/>
                                            </p:txEl>
                                          </p:spTgt>
                                        </p:tgtEl>
                                        <p:attrNameLst>
                                          <p:attrName>style.visibility</p:attrName>
                                        </p:attrNameLst>
                                      </p:cBhvr>
                                      <p:to>
                                        <p:strVal val="visible"/>
                                      </p:to>
                                    </p:set>
                                    <p:animEffect filter="fade" transition="in">
                                      <p:cBhvr>
                                        <p:cTn dur="1000"/>
                                        <p:tgtEl>
                                          <p:spTgt spid="10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6">
                                            <p:txEl>
                                              <p:pRg end="1" st="1"/>
                                            </p:txEl>
                                          </p:spTgt>
                                        </p:tgtEl>
                                        <p:attrNameLst>
                                          <p:attrName>style.visibility</p:attrName>
                                        </p:attrNameLst>
                                      </p:cBhvr>
                                      <p:to>
                                        <p:strVal val="visible"/>
                                      </p:to>
                                    </p:set>
                                    <p:animEffect filter="fade" transition="in">
                                      <p:cBhvr>
                                        <p:cTn dur="1000"/>
                                        <p:tgtEl>
                                          <p:spTgt spid="10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6">
                                            <p:txEl>
                                              <p:pRg end="2" st="2"/>
                                            </p:txEl>
                                          </p:spTgt>
                                        </p:tgtEl>
                                        <p:attrNameLst>
                                          <p:attrName>style.visibility</p:attrName>
                                        </p:attrNameLst>
                                      </p:cBhvr>
                                      <p:to>
                                        <p:strVal val="visible"/>
                                      </p:to>
                                    </p:set>
                                    <p:animEffect filter="fade" transition="in">
                                      <p:cBhvr>
                                        <p:cTn dur="1000"/>
                                        <p:tgtEl>
                                          <p:spTgt spid="10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6">
                                            <p:txEl>
                                              <p:pRg end="3" st="3"/>
                                            </p:txEl>
                                          </p:spTgt>
                                        </p:tgtEl>
                                        <p:attrNameLst>
                                          <p:attrName>style.visibility</p:attrName>
                                        </p:attrNameLst>
                                      </p:cBhvr>
                                      <p:to>
                                        <p:strVal val="visible"/>
                                      </p:to>
                                    </p:set>
                                    <p:animEffect filter="fade" transition="in">
                                      <p:cBhvr>
                                        <p:cTn dur="1000"/>
                                        <p:tgtEl>
                                          <p:spTgt spid="109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6">
                                            <p:txEl>
                                              <p:pRg end="4" st="4"/>
                                            </p:txEl>
                                          </p:spTgt>
                                        </p:tgtEl>
                                        <p:attrNameLst>
                                          <p:attrName>style.visibility</p:attrName>
                                        </p:attrNameLst>
                                      </p:cBhvr>
                                      <p:to>
                                        <p:strVal val="visible"/>
                                      </p:to>
                                    </p:set>
                                    <p:animEffect filter="fade" transition="in">
                                      <p:cBhvr>
                                        <p:cTn dur="1000"/>
                                        <p:tgtEl>
                                          <p:spTgt spid="109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02"/>
          <p:cNvSpPr txBox="1"/>
          <p:nvPr>
            <p:ph type="title"/>
          </p:nvPr>
        </p:nvSpPr>
        <p:spPr>
          <a:xfrm>
            <a:off x="3533250" y="365125"/>
            <a:ext cx="41472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accent4"/>
                </a:solidFill>
              </a:rPr>
              <a:t>Debrief</a:t>
            </a:r>
            <a:endParaRPr>
              <a:solidFill>
                <a:schemeClr val="accent4"/>
              </a:solidFill>
            </a:endParaRPr>
          </a:p>
        </p:txBody>
      </p:sp>
      <p:sp>
        <p:nvSpPr>
          <p:cNvPr id="1104" name="Google Shape;1104;p102"/>
          <p:cNvSpPr txBox="1"/>
          <p:nvPr>
            <p:ph idx="1" type="body"/>
          </p:nvPr>
        </p:nvSpPr>
        <p:spPr>
          <a:xfrm>
            <a:off x="861375" y="2085225"/>
            <a:ext cx="6402000" cy="3360300"/>
          </a:xfrm>
          <a:prstGeom prst="rect">
            <a:avLst/>
          </a:prstGeom>
        </p:spPr>
        <p:txBody>
          <a:bodyPr anchorCtr="0" anchor="t" bIns="45700" lIns="91425" spcFirstLastPara="1" rIns="91425" wrap="square" tIns="45700">
            <a:noAutofit/>
          </a:bodyPr>
          <a:lstStyle/>
          <a:p>
            <a:pPr indent="-495300" lvl="0" marL="457200" rtl="0" algn="l">
              <a:spcBef>
                <a:spcPts val="1100"/>
              </a:spcBef>
              <a:spcAft>
                <a:spcPts val="0"/>
              </a:spcAft>
              <a:buClr>
                <a:schemeClr val="lt1"/>
              </a:buClr>
              <a:buSzPts val="4200"/>
              <a:buChar char="•"/>
            </a:pPr>
            <a:r>
              <a:rPr lang="en-US" sz="2200">
                <a:solidFill>
                  <a:schemeClr val="lt1"/>
                </a:solidFill>
              </a:rPr>
              <a:t>Whose voice isn’t represented in this conversation?</a:t>
            </a:r>
            <a:endParaRPr sz="2200">
              <a:solidFill>
                <a:schemeClr val="lt1"/>
              </a:solidFill>
            </a:endParaRPr>
          </a:p>
          <a:p>
            <a:pPr indent="-336550" lvl="1" marL="914400" rtl="0" algn="l">
              <a:spcBef>
                <a:spcPts val="0"/>
              </a:spcBef>
              <a:spcAft>
                <a:spcPts val="0"/>
              </a:spcAft>
              <a:buClr>
                <a:schemeClr val="lt1"/>
              </a:buClr>
              <a:buSzPts val="1700"/>
              <a:buChar char="•"/>
            </a:pPr>
            <a:r>
              <a:rPr lang="en-US" sz="1700">
                <a:solidFill>
                  <a:schemeClr val="lt1"/>
                </a:solidFill>
              </a:rPr>
              <a:t>Consumers!</a:t>
            </a:r>
            <a:endParaRPr sz="1700">
              <a:solidFill>
                <a:schemeClr val="lt1"/>
              </a:solidFill>
            </a:endParaRPr>
          </a:p>
          <a:p>
            <a:pPr indent="-495300" lvl="0" marL="457200" rtl="0" algn="l">
              <a:spcBef>
                <a:spcPts val="0"/>
              </a:spcBef>
              <a:spcAft>
                <a:spcPts val="0"/>
              </a:spcAft>
              <a:buClr>
                <a:schemeClr val="lt1"/>
              </a:buClr>
              <a:buSzPts val="4200"/>
              <a:buChar char="•"/>
            </a:pPr>
            <a:r>
              <a:rPr lang="en-US" sz="2200">
                <a:solidFill>
                  <a:schemeClr val="lt1"/>
                </a:solidFill>
              </a:rPr>
              <a:t>How would consumers they perceive this outcome?</a:t>
            </a:r>
            <a:endParaRPr sz="2200">
              <a:solidFill>
                <a:schemeClr val="lt1"/>
              </a:solidFill>
            </a:endParaRPr>
          </a:p>
          <a:p>
            <a:pPr indent="-495300" lvl="0" marL="457200" rtl="0" algn="l">
              <a:spcBef>
                <a:spcPts val="0"/>
              </a:spcBef>
              <a:spcAft>
                <a:spcPts val="0"/>
              </a:spcAft>
              <a:buClr>
                <a:schemeClr val="lt1"/>
              </a:buClr>
              <a:buSzPts val="4200"/>
              <a:buChar char="•"/>
            </a:pPr>
            <a:r>
              <a:rPr lang="en-US" sz="2200">
                <a:solidFill>
                  <a:schemeClr val="lt1"/>
                </a:solidFill>
              </a:rPr>
              <a:t>People respond to incentives…</a:t>
            </a:r>
            <a:endParaRPr sz="2200">
              <a:solidFill>
                <a:schemeClr val="lt1"/>
              </a:solidFill>
            </a:endParaRPr>
          </a:p>
          <a:p>
            <a:pPr indent="-336550" lvl="1" marL="914400" rtl="0" algn="l">
              <a:spcBef>
                <a:spcPts val="0"/>
              </a:spcBef>
              <a:spcAft>
                <a:spcPts val="0"/>
              </a:spcAft>
              <a:buClr>
                <a:schemeClr val="lt1"/>
              </a:buClr>
              <a:buSzPts val="1700"/>
              <a:buChar char="•"/>
            </a:pPr>
            <a:r>
              <a:rPr lang="en-US" sz="1700">
                <a:solidFill>
                  <a:schemeClr val="lt1"/>
                </a:solidFill>
              </a:rPr>
              <a:t>Buyers, sellers, business executives… even high school students!</a:t>
            </a:r>
            <a:endParaRPr sz="1700">
              <a:solidFill>
                <a:schemeClr val="lt1"/>
              </a:solidFill>
            </a:endParaRPr>
          </a:p>
          <a:p>
            <a:pPr indent="-495300" lvl="0" marL="457200" rtl="0" algn="l">
              <a:spcBef>
                <a:spcPts val="0"/>
              </a:spcBef>
              <a:spcAft>
                <a:spcPts val="0"/>
              </a:spcAft>
              <a:buClr>
                <a:schemeClr val="lt1"/>
              </a:buClr>
              <a:buSzPts val="4200"/>
              <a:buChar char="•"/>
            </a:pPr>
            <a:r>
              <a:rPr lang="en-US" sz="2200">
                <a:solidFill>
                  <a:schemeClr val="lt1"/>
                </a:solidFill>
              </a:rPr>
              <a:t>There’s an incentive to collude.</a:t>
            </a:r>
            <a:endParaRPr sz="2200">
              <a:solidFill>
                <a:schemeClr val="lt1"/>
              </a:solidFill>
            </a:endParaRPr>
          </a:p>
        </p:txBody>
      </p:sp>
      <p:sp>
        <p:nvSpPr>
          <p:cNvPr id="1105" name="Google Shape;1105;p102">
            <a:hlinkClick r:id="rId3"/>
          </p:cNvPr>
          <p:cNvSpPr/>
          <p:nvPr/>
        </p:nvSpPr>
        <p:spPr>
          <a:xfrm>
            <a:off x="0" y="5207000"/>
            <a:ext cx="129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4">
                                            <p:txEl>
                                              <p:pRg end="0" st="0"/>
                                            </p:txEl>
                                          </p:spTgt>
                                        </p:tgtEl>
                                        <p:attrNameLst>
                                          <p:attrName>style.visibility</p:attrName>
                                        </p:attrNameLst>
                                      </p:cBhvr>
                                      <p:to>
                                        <p:strVal val="visible"/>
                                      </p:to>
                                    </p:set>
                                    <p:animEffect filter="fade" transition="in">
                                      <p:cBhvr>
                                        <p:cTn dur="1000"/>
                                        <p:tgtEl>
                                          <p:spTgt spid="110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4">
                                            <p:txEl>
                                              <p:pRg end="1" st="1"/>
                                            </p:txEl>
                                          </p:spTgt>
                                        </p:tgtEl>
                                        <p:attrNameLst>
                                          <p:attrName>style.visibility</p:attrName>
                                        </p:attrNameLst>
                                      </p:cBhvr>
                                      <p:to>
                                        <p:strVal val="visible"/>
                                      </p:to>
                                    </p:set>
                                    <p:animEffect filter="fade" transition="in">
                                      <p:cBhvr>
                                        <p:cTn dur="1000"/>
                                        <p:tgtEl>
                                          <p:spTgt spid="110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4">
                                            <p:txEl>
                                              <p:pRg end="2" st="2"/>
                                            </p:txEl>
                                          </p:spTgt>
                                        </p:tgtEl>
                                        <p:attrNameLst>
                                          <p:attrName>style.visibility</p:attrName>
                                        </p:attrNameLst>
                                      </p:cBhvr>
                                      <p:to>
                                        <p:strVal val="visible"/>
                                      </p:to>
                                    </p:set>
                                    <p:animEffect filter="fade" transition="in">
                                      <p:cBhvr>
                                        <p:cTn dur="1000"/>
                                        <p:tgtEl>
                                          <p:spTgt spid="110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4">
                                            <p:txEl>
                                              <p:pRg end="3" st="3"/>
                                            </p:txEl>
                                          </p:spTgt>
                                        </p:tgtEl>
                                        <p:attrNameLst>
                                          <p:attrName>style.visibility</p:attrName>
                                        </p:attrNameLst>
                                      </p:cBhvr>
                                      <p:to>
                                        <p:strVal val="visible"/>
                                      </p:to>
                                    </p:set>
                                    <p:animEffect filter="fade" transition="in">
                                      <p:cBhvr>
                                        <p:cTn dur="1000"/>
                                        <p:tgtEl>
                                          <p:spTgt spid="110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4">
                                            <p:txEl>
                                              <p:pRg end="4" st="4"/>
                                            </p:txEl>
                                          </p:spTgt>
                                        </p:tgtEl>
                                        <p:attrNameLst>
                                          <p:attrName>style.visibility</p:attrName>
                                        </p:attrNameLst>
                                      </p:cBhvr>
                                      <p:to>
                                        <p:strVal val="visible"/>
                                      </p:to>
                                    </p:set>
                                    <p:animEffect filter="fade" transition="in">
                                      <p:cBhvr>
                                        <p:cTn dur="1000"/>
                                        <p:tgtEl>
                                          <p:spTgt spid="110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4">
                                            <p:txEl>
                                              <p:pRg end="5" st="5"/>
                                            </p:txEl>
                                          </p:spTgt>
                                        </p:tgtEl>
                                        <p:attrNameLst>
                                          <p:attrName>style.visibility</p:attrName>
                                        </p:attrNameLst>
                                      </p:cBhvr>
                                      <p:to>
                                        <p:strVal val="visible"/>
                                      </p:to>
                                    </p:set>
                                    <p:animEffect filter="fade" transition="in">
                                      <p:cBhvr>
                                        <p:cTn dur="1000"/>
                                        <p:tgtEl>
                                          <p:spTgt spid="110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103"/>
          <p:cNvSpPr txBox="1"/>
          <p:nvPr>
            <p:ph type="title"/>
          </p:nvPr>
        </p:nvSpPr>
        <p:spPr>
          <a:xfrm>
            <a:off x="3104625" y="365125"/>
            <a:ext cx="37650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accent4"/>
                </a:solidFill>
              </a:rPr>
              <a:t>Debrief</a:t>
            </a:r>
            <a:endParaRPr>
              <a:solidFill>
                <a:schemeClr val="accent4"/>
              </a:solidFill>
            </a:endParaRPr>
          </a:p>
        </p:txBody>
      </p:sp>
      <p:sp>
        <p:nvSpPr>
          <p:cNvPr id="1112" name="Google Shape;1112;p103"/>
          <p:cNvSpPr txBox="1"/>
          <p:nvPr>
            <p:ph idx="1" type="body"/>
          </p:nvPr>
        </p:nvSpPr>
        <p:spPr>
          <a:xfrm>
            <a:off x="838200" y="2224225"/>
            <a:ext cx="6216600" cy="3780600"/>
          </a:xfrm>
          <a:prstGeom prst="rect">
            <a:avLst/>
          </a:prstGeom>
        </p:spPr>
        <p:txBody>
          <a:bodyPr anchorCtr="0" anchor="t" bIns="45700" lIns="91425" spcFirstLastPara="1" rIns="91425" wrap="square" tIns="45700">
            <a:noAutofit/>
          </a:bodyPr>
          <a:lstStyle/>
          <a:p>
            <a:pPr indent="-520700" lvl="0" marL="457200" rtl="0" algn="l">
              <a:spcBef>
                <a:spcPts val="1100"/>
              </a:spcBef>
              <a:spcAft>
                <a:spcPts val="0"/>
              </a:spcAft>
              <a:buClr>
                <a:schemeClr val="lt1"/>
              </a:buClr>
              <a:buSzPts val="4600"/>
              <a:buChar char="•"/>
            </a:pPr>
            <a:r>
              <a:rPr lang="en-US" sz="2600">
                <a:solidFill>
                  <a:schemeClr val="lt1"/>
                </a:solidFill>
              </a:rPr>
              <a:t>What would be the impact of  laws or rules that enforce cooperation among producers? </a:t>
            </a:r>
            <a:endParaRPr sz="2600">
              <a:solidFill>
                <a:schemeClr val="lt1"/>
              </a:solidFill>
            </a:endParaRPr>
          </a:p>
          <a:p>
            <a:pPr indent="-361950" lvl="1" marL="914400" rtl="0" algn="l">
              <a:spcBef>
                <a:spcPts val="0"/>
              </a:spcBef>
              <a:spcAft>
                <a:spcPts val="0"/>
              </a:spcAft>
              <a:buClr>
                <a:schemeClr val="lt1"/>
              </a:buClr>
              <a:buSzPts val="2100"/>
              <a:buChar char="•"/>
            </a:pPr>
            <a:r>
              <a:rPr lang="en-US" sz="2100">
                <a:solidFill>
                  <a:schemeClr val="lt1"/>
                </a:solidFill>
              </a:rPr>
              <a:t>EX: licensing requirements for doctors, teachers, hairdressers, taxicabs; or regulatory agencies etc.</a:t>
            </a:r>
            <a:endParaRPr sz="2100">
              <a:solidFill>
                <a:schemeClr val="lt1"/>
              </a:solidFill>
            </a:endParaRPr>
          </a:p>
          <a:p>
            <a:pPr indent="-520700" lvl="0" marL="457200" rtl="0" algn="l">
              <a:spcBef>
                <a:spcPts val="0"/>
              </a:spcBef>
              <a:spcAft>
                <a:spcPts val="0"/>
              </a:spcAft>
              <a:buClr>
                <a:schemeClr val="lt1"/>
              </a:buClr>
              <a:buSzPts val="4600"/>
              <a:buChar char="•"/>
            </a:pPr>
            <a:r>
              <a:rPr lang="en-US" sz="2600">
                <a:solidFill>
                  <a:schemeClr val="lt1"/>
                </a:solidFill>
              </a:rPr>
              <a:t>What would be the impact of laws or rules that prohibit cooperation among producers?</a:t>
            </a:r>
            <a:endParaRPr sz="2600">
              <a:solidFill>
                <a:schemeClr val="lt1"/>
              </a:solidFill>
            </a:endParaRPr>
          </a:p>
        </p:txBody>
      </p:sp>
      <p:sp>
        <p:nvSpPr>
          <p:cNvPr id="1113" name="Google Shape;1113;p103">
            <a:hlinkClick r:id="rId3"/>
          </p:cNvPr>
          <p:cNvSpPr/>
          <p:nvPr/>
        </p:nvSpPr>
        <p:spPr>
          <a:xfrm>
            <a:off x="0" y="5207000"/>
            <a:ext cx="129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xEl>
                                              <p:pRg end="0" st="0"/>
                                            </p:txEl>
                                          </p:spTgt>
                                        </p:tgtEl>
                                        <p:attrNameLst>
                                          <p:attrName>style.visibility</p:attrName>
                                        </p:attrNameLst>
                                      </p:cBhvr>
                                      <p:to>
                                        <p:strVal val="visible"/>
                                      </p:to>
                                    </p:set>
                                    <p:animEffect filter="fade" transition="in">
                                      <p:cBhvr>
                                        <p:cTn dur="1000"/>
                                        <p:tgtEl>
                                          <p:spTgt spid="11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xEl>
                                              <p:pRg end="1" st="1"/>
                                            </p:txEl>
                                          </p:spTgt>
                                        </p:tgtEl>
                                        <p:attrNameLst>
                                          <p:attrName>style.visibility</p:attrName>
                                        </p:attrNameLst>
                                      </p:cBhvr>
                                      <p:to>
                                        <p:strVal val="visible"/>
                                      </p:to>
                                    </p:set>
                                    <p:animEffect filter="fade" transition="in">
                                      <p:cBhvr>
                                        <p:cTn dur="1000"/>
                                        <p:tgtEl>
                                          <p:spTgt spid="11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xEl>
                                              <p:pRg end="2" st="2"/>
                                            </p:txEl>
                                          </p:spTgt>
                                        </p:tgtEl>
                                        <p:attrNameLst>
                                          <p:attrName>style.visibility</p:attrName>
                                        </p:attrNameLst>
                                      </p:cBhvr>
                                      <p:to>
                                        <p:strVal val="visible"/>
                                      </p:to>
                                    </p:set>
                                    <p:animEffect filter="fade" transition="in">
                                      <p:cBhvr>
                                        <p:cTn dur="1000"/>
                                        <p:tgtEl>
                                          <p:spTgt spid="111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50"/>
          <p:cNvSpPr txBox="1"/>
          <p:nvPr>
            <p:ph type="title"/>
          </p:nvPr>
        </p:nvSpPr>
        <p:spPr>
          <a:xfrm>
            <a:off x="4070200" y="515750"/>
            <a:ext cx="2843400" cy="11433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3600"/>
              <a:buFont typeface="Changa One"/>
              <a:buNone/>
            </a:pPr>
            <a:r>
              <a:rPr b="1" i="0" lang="en-US" sz="3600" u="none" cap="none" strike="noStrike">
                <a:solidFill>
                  <a:schemeClr val="lt1"/>
                </a:solidFill>
                <a:latin typeface="Changa One"/>
                <a:ea typeface="Changa One"/>
                <a:cs typeface="Changa One"/>
                <a:sym typeface="Changa One"/>
              </a:rPr>
              <a:t>Activity</a:t>
            </a:r>
            <a:endParaRPr>
              <a:solidFill>
                <a:schemeClr val="lt1"/>
              </a:solidFill>
            </a:endParaRPr>
          </a:p>
        </p:txBody>
      </p:sp>
      <p:sp>
        <p:nvSpPr>
          <p:cNvPr id="259" name="Google Shape;259;p50"/>
          <p:cNvSpPr txBox="1"/>
          <p:nvPr>
            <p:ph idx="1" type="body"/>
          </p:nvPr>
        </p:nvSpPr>
        <p:spPr>
          <a:xfrm>
            <a:off x="229525" y="2132675"/>
            <a:ext cx="6963000" cy="37803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38761D"/>
              </a:buClr>
              <a:buSzPts val="2400"/>
              <a:buFont typeface="Arial"/>
              <a:buNone/>
            </a:pPr>
            <a:r>
              <a:rPr b="0" i="0" lang="en-US" sz="2400" u="none" cap="none" strike="noStrike">
                <a:solidFill>
                  <a:schemeClr val="lt1"/>
                </a:solidFill>
                <a:latin typeface="Arial"/>
                <a:ea typeface="Arial"/>
                <a:cs typeface="Arial"/>
                <a:sym typeface="Arial"/>
              </a:rPr>
              <a:t>Individually--Read your country’s description carefully.</a:t>
            </a:r>
            <a:endParaRPr>
              <a:solidFill>
                <a:schemeClr val="lt1"/>
              </a:solidFill>
            </a:endParaRPr>
          </a:p>
          <a:p>
            <a:pPr indent="-381000" lvl="0" marL="457200" marR="0" rtl="0" algn="l">
              <a:lnSpc>
                <a:spcPct val="100000"/>
              </a:lnSpc>
              <a:spcBef>
                <a:spcPts val="0"/>
              </a:spcBef>
              <a:spcAft>
                <a:spcPts val="0"/>
              </a:spcAft>
              <a:buClr>
                <a:srgbClr val="9900FF"/>
              </a:buClr>
              <a:buSzPts val="2400"/>
              <a:buFont typeface="Arial"/>
              <a:buNone/>
            </a:pPr>
            <a:r>
              <a:rPr b="0" i="0" lang="en-US" sz="2400" u="none" cap="none" strike="noStrike">
                <a:solidFill>
                  <a:schemeClr val="lt1"/>
                </a:solidFill>
                <a:latin typeface="Arial"/>
                <a:ea typeface="Arial"/>
                <a:cs typeface="Arial"/>
                <a:sym typeface="Arial"/>
              </a:rPr>
              <a:t>In your group--Discuss the presence or absence of each of the institutions (on your chart). Then, list at least two pieces of evidence for each institution.</a:t>
            </a:r>
            <a:endParaRPr>
              <a:solidFill>
                <a:schemeClr val="lt1"/>
              </a:solidFill>
            </a:endParaRPr>
          </a:p>
          <a:p>
            <a:pPr indent="-381000" lvl="0" marL="457200" marR="0" rtl="0" algn="l">
              <a:lnSpc>
                <a:spcPct val="100000"/>
              </a:lnSpc>
              <a:spcBef>
                <a:spcPts val="0"/>
              </a:spcBef>
              <a:spcAft>
                <a:spcPts val="0"/>
              </a:spcAft>
              <a:buClr>
                <a:srgbClr val="FF0000"/>
              </a:buClr>
              <a:buSzPts val="2400"/>
              <a:buFont typeface="Arial"/>
              <a:buNone/>
            </a:pPr>
            <a:r>
              <a:rPr b="0" i="0" lang="en-US" sz="2400" u="none" cap="none" strike="noStrike">
                <a:solidFill>
                  <a:schemeClr val="lt1"/>
                </a:solidFill>
                <a:latin typeface="Arial"/>
                <a:ea typeface="Arial"/>
                <a:cs typeface="Arial"/>
                <a:sym typeface="Arial"/>
              </a:rPr>
              <a:t>After completing your chart, decide where your country fits on the class continuum--more capitalist/less capitalist. </a:t>
            </a:r>
            <a:endParaRPr>
              <a:solidFill>
                <a:schemeClr val="lt1"/>
              </a:solidFill>
            </a:endParaRPr>
          </a:p>
          <a:p>
            <a:pPr indent="-381000" lvl="0" marL="457200" marR="0" rtl="0" algn="l">
              <a:lnSpc>
                <a:spcPct val="100000"/>
              </a:lnSpc>
              <a:spcBef>
                <a:spcPts val="0"/>
              </a:spcBef>
              <a:spcAft>
                <a:spcPts val="0"/>
              </a:spcAft>
              <a:buClr>
                <a:srgbClr val="FF0000"/>
              </a:buClr>
              <a:buSzPts val="2400"/>
              <a:buFont typeface="Arial"/>
              <a:buNone/>
            </a:pPr>
            <a:r>
              <a:rPr b="0" i="0" lang="en-US" sz="2400" u="none" cap="none" strike="noStrike">
                <a:solidFill>
                  <a:schemeClr val="lt1"/>
                </a:solidFill>
                <a:latin typeface="Arial"/>
                <a:ea typeface="Arial"/>
                <a:cs typeface="Arial"/>
                <a:sym typeface="Arial"/>
              </a:rPr>
              <a:t>Write your country’s name on a post-it note and place it on the class continuum. Have a speaker who can defend your placement.</a:t>
            </a:r>
            <a:endParaRPr>
              <a:solidFill>
                <a:schemeClr val="lt1"/>
              </a:solidFill>
            </a:endParaRPr>
          </a:p>
        </p:txBody>
      </p:sp>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104"/>
          <p:cNvSpPr txBox="1"/>
          <p:nvPr>
            <p:ph type="title"/>
          </p:nvPr>
        </p:nvSpPr>
        <p:spPr>
          <a:xfrm>
            <a:off x="537000" y="16394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chemeClr val="accent4"/>
                </a:solidFill>
              </a:rPr>
              <a:t>Conclusion</a:t>
            </a:r>
            <a:endParaRPr>
              <a:solidFill>
                <a:schemeClr val="accent4"/>
              </a:solidFill>
            </a:endParaRPr>
          </a:p>
        </p:txBody>
      </p:sp>
      <p:sp>
        <p:nvSpPr>
          <p:cNvPr id="1120" name="Google Shape;1120;p104"/>
          <p:cNvSpPr txBox="1"/>
          <p:nvPr>
            <p:ph idx="1" type="body"/>
          </p:nvPr>
        </p:nvSpPr>
        <p:spPr>
          <a:xfrm>
            <a:off x="537000" y="2917275"/>
            <a:ext cx="5982900" cy="2747400"/>
          </a:xfrm>
          <a:prstGeom prst="rect">
            <a:avLst/>
          </a:prstGeom>
        </p:spPr>
        <p:txBody>
          <a:bodyPr anchorCtr="0" anchor="t" bIns="45700" lIns="91425" spcFirstLastPara="1" rIns="91425" wrap="square" tIns="45700">
            <a:noAutofit/>
          </a:bodyPr>
          <a:lstStyle/>
          <a:p>
            <a:pPr indent="-546100" lvl="0" marL="457200" rtl="0" algn="l">
              <a:spcBef>
                <a:spcPts val="1100"/>
              </a:spcBef>
              <a:spcAft>
                <a:spcPts val="0"/>
              </a:spcAft>
              <a:buClr>
                <a:schemeClr val="lt1"/>
              </a:buClr>
              <a:buSzPts val="5000"/>
              <a:buChar char="•"/>
            </a:pPr>
            <a:r>
              <a:rPr lang="en-US">
                <a:solidFill>
                  <a:schemeClr val="lt1"/>
                </a:solidFill>
              </a:rPr>
              <a:t>Incentives matter.</a:t>
            </a:r>
            <a:endParaRPr>
              <a:solidFill>
                <a:schemeClr val="lt1"/>
              </a:solidFill>
            </a:endParaRPr>
          </a:p>
          <a:p>
            <a:pPr indent="-546100" lvl="0" marL="457200" rtl="0" algn="l">
              <a:spcBef>
                <a:spcPts val="1100"/>
              </a:spcBef>
              <a:spcAft>
                <a:spcPts val="0"/>
              </a:spcAft>
              <a:buClr>
                <a:schemeClr val="lt1"/>
              </a:buClr>
              <a:buSzPts val="5000"/>
              <a:buChar char="•"/>
            </a:pPr>
            <a:r>
              <a:rPr lang="en-US">
                <a:solidFill>
                  <a:schemeClr val="lt1"/>
                </a:solidFill>
              </a:rPr>
              <a:t>Desire for </a:t>
            </a:r>
            <a:r>
              <a:rPr b="1" lang="en-US">
                <a:solidFill>
                  <a:schemeClr val="lt1"/>
                </a:solidFill>
                <a:latin typeface="Raleway"/>
                <a:ea typeface="Raleway"/>
                <a:cs typeface="Raleway"/>
                <a:sym typeface="Raleway"/>
              </a:rPr>
              <a:t>profit </a:t>
            </a:r>
            <a:r>
              <a:rPr lang="en-US">
                <a:solidFill>
                  <a:schemeClr val="lt1"/>
                </a:solidFill>
              </a:rPr>
              <a:t>and </a:t>
            </a:r>
            <a:r>
              <a:rPr b="1" lang="en-US">
                <a:solidFill>
                  <a:schemeClr val="lt1"/>
                </a:solidFill>
                <a:latin typeface="Raleway"/>
                <a:ea typeface="Raleway"/>
                <a:cs typeface="Raleway"/>
                <a:sym typeface="Raleway"/>
              </a:rPr>
              <a:t>competition </a:t>
            </a:r>
            <a:r>
              <a:rPr lang="en-US">
                <a:solidFill>
                  <a:schemeClr val="lt1"/>
                </a:solidFill>
              </a:rPr>
              <a:t>undermine collusive agreements.</a:t>
            </a:r>
            <a:endParaRPr>
              <a:solidFill>
                <a:schemeClr val="lt1"/>
              </a:solidFill>
            </a:endParaRPr>
          </a:p>
          <a:p>
            <a:pPr indent="0" lvl="0" marL="0" rtl="0" algn="l">
              <a:spcBef>
                <a:spcPts val="1100"/>
              </a:spcBef>
              <a:spcAft>
                <a:spcPts val="0"/>
              </a:spcAft>
              <a:buNone/>
            </a:pPr>
            <a:r>
              <a:t/>
            </a:r>
            <a:endParaRPr>
              <a:solidFill>
                <a:schemeClr val="lt1"/>
              </a:solidFill>
            </a:endParaRPr>
          </a:p>
        </p:txBody>
      </p:sp>
      <p:sp>
        <p:nvSpPr>
          <p:cNvPr id="1121" name="Google Shape;1121;p104">
            <a:hlinkClick r:id="rId3"/>
          </p:cNvPr>
          <p:cNvSpPr/>
          <p:nvPr/>
        </p:nvSpPr>
        <p:spPr>
          <a:xfrm>
            <a:off x="0" y="5207000"/>
            <a:ext cx="129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2" name="Google Shape;1122;p104"/>
          <p:cNvGrpSpPr/>
          <p:nvPr/>
        </p:nvGrpSpPr>
        <p:grpSpPr>
          <a:xfrm>
            <a:off x="7139138" y="1786262"/>
            <a:ext cx="4644628" cy="3507689"/>
            <a:chOff x="359507" y="-109181"/>
            <a:chExt cx="4067100" cy="3071531"/>
          </a:xfrm>
        </p:grpSpPr>
        <p:sp>
          <p:nvSpPr>
            <p:cNvPr id="1123" name="Google Shape;1123;p104"/>
            <p:cNvSpPr/>
            <p:nvPr/>
          </p:nvSpPr>
          <p:spPr>
            <a:xfrm>
              <a:off x="359507" y="-109181"/>
              <a:ext cx="4067100" cy="2756400"/>
            </a:xfrm>
            <a:prstGeom prst="roundRect">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04"/>
            <p:cNvSpPr/>
            <p:nvPr/>
          </p:nvSpPr>
          <p:spPr>
            <a:xfrm rot="10800000">
              <a:off x="2599025" y="2592150"/>
              <a:ext cx="597000" cy="370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5" name="Google Shape;1125;p104"/>
          <p:cNvSpPr txBox="1"/>
          <p:nvPr/>
        </p:nvSpPr>
        <p:spPr>
          <a:xfrm>
            <a:off x="7350500" y="1933025"/>
            <a:ext cx="4198500" cy="296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000">
                <a:solidFill>
                  <a:schemeClr val="lt1"/>
                </a:solidFill>
                <a:latin typeface="Dosis SemiBold"/>
                <a:ea typeface="Dosis SemiBold"/>
                <a:cs typeface="Dosis SemiBold"/>
                <a:sym typeface="Dosis SemiBold"/>
              </a:rPr>
              <a:t>Profit is the motivator.  Competition is the regulator.</a:t>
            </a:r>
            <a:endParaRPr sz="4000">
              <a:solidFill>
                <a:schemeClr val="lt1"/>
              </a:solidFill>
              <a:latin typeface="Dosis SemiBold"/>
              <a:ea typeface="Dosis SemiBold"/>
              <a:cs typeface="Dosis SemiBold"/>
              <a:sym typeface="Dosi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0">
                                            <p:txEl>
                                              <p:pRg end="0" st="0"/>
                                            </p:txEl>
                                          </p:spTgt>
                                        </p:tgtEl>
                                        <p:attrNameLst>
                                          <p:attrName>style.visibility</p:attrName>
                                        </p:attrNameLst>
                                      </p:cBhvr>
                                      <p:to>
                                        <p:strVal val="visible"/>
                                      </p:to>
                                    </p:set>
                                    <p:animEffect filter="fade" transition="in">
                                      <p:cBhvr>
                                        <p:cTn dur="1000"/>
                                        <p:tgtEl>
                                          <p:spTgt spid="11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0">
                                            <p:txEl>
                                              <p:pRg end="1" st="1"/>
                                            </p:txEl>
                                          </p:spTgt>
                                        </p:tgtEl>
                                        <p:attrNameLst>
                                          <p:attrName>style.visibility</p:attrName>
                                        </p:attrNameLst>
                                      </p:cBhvr>
                                      <p:to>
                                        <p:strVal val="visible"/>
                                      </p:to>
                                    </p:set>
                                    <p:animEffect filter="fade" transition="in">
                                      <p:cBhvr>
                                        <p:cTn dur="1000"/>
                                        <p:tgtEl>
                                          <p:spTgt spid="11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0">
                                            <p:txEl>
                                              <p:pRg end="2" st="2"/>
                                            </p:txEl>
                                          </p:spTgt>
                                        </p:tgtEl>
                                        <p:attrNameLst>
                                          <p:attrName>style.visibility</p:attrName>
                                        </p:attrNameLst>
                                      </p:cBhvr>
                                      <p:to>
                                        <p:strVal val="visible"/>
                                      </p:to>
                                    </p:set>
                                    <p:animEffect filter="fade" transition="in">
                                      <p:cBhvr>
                                        <p:cTn dur="1000"/>
                                        <p:tgtEl>
                                          <p:spTgt spid="11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5"/>
                                        </p:tgtEl>
                                        <p:attrNameLst>
                                          <p:attrName>style.visibility</p:attrName>
                                        </p:attrNameLst>
                                      </p:cBhvr>
                                      <p:to>
                                        <p:strVal val="visible"/>
                                      </p:to>
                                    </p:set>
                                    <p:animEffect filter="fade" transition="in">
                                      <p:cBhvr>
                                        <p:cTn dur="1000"/>
                                        <p:tgtEl>
                                          <p:spTgt spid="1125"/>
                                        </p:tgtEl>
                                      </p:cBhvr>
                                    </p:animEffect>
                                  </p:childTnLst>
                                </p:cTn>
                              </p:par>
                              <p:par>
                                <p:cTn fill="hold" nodeType="withEffect" presetClass="entr" presetID="10" presetSubtype="0">
                                  <p:stCondLst>
                                    <p:cond delay="0"/>
                                  </p:stCondLst>
                                  <p:childTnLst>
                                    <p:set>
                                      <p:cBhvr>
                                        <p:cTn dur="1" fill="hold">
                                          <p:stCondLst>
                                            <p:cond delay="0"/>
                                          </p:stCondLst>
                                        </p:cTn>
                                        <p:tgtEl>
                                          <p:spTgt spid="1122"/>
                                        </p:tgtEl>
                                        <p:attrNameLst>
                                          <p:attrName>style.visibility</p:attrName>
                                        </p:attrNameLst>
                                      </p:cBhvr>
                                      <p:to>
                                        <p:strVal val="visible"/>
                                      </p:to>
                                    </p:set>
                                    <p:animEffect filter="fade" transition="in">
                                      <p:cBhvr>
                                        <p:cTn dur="1000"/>
                                        <p:tgtEl>
                                          <p:spTgt spid="1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105"/>
          <p:cNvSpPr txBox="1"/>
          <p:nvPr>
            <p:ph idx="1" type="body"/>
          </p:nvPr>
        </p:nvSpPr>
        <p:spPr>
          <a:xfrm>
            <a:off x="812800" y="4146546"/>
            <a:ext cx="10515600" cy="914400"/>
          </a:xfrm>
          <a:prstGeom prst="rect">
            <a:avLst/>
          </a:prstGeom>
        </p:spPr>
        <p:txBody>
          <a:bodyPr anchorCtr="0" anchor="t" bIns="45700" lIns="45700" spcFirstLastPara="1" rIns="45700" wrap="square" tIns="45700">
            <a:normAutofit/>
          </a:bodyPr>
          <a:lstStyle/>
          <a:p>
            <a:pPr indent="0" lvl="0" marL="0" rtl="0" algn="l">
              <a:spcBef>
                <a:spcPts val="1000"/>
              </a:spcBef>
              <a:spcAft>
                <a:spcPts val="0"/>
              </a:spcAft>
              <a:buNone/>
            </a:pPr>
            <a:r>
              <a:rPr lang="en-US"/>
              <a:t>Break! :) </a:t>
            </a:r>
            <a:endParaRPr/>
          </a:p>
        </p:txBody>
      </p:sp>
      <p:pic>
        <p:nvPicPr>
          <p:cNvPr id="1131" name="Google Shape;1131;p105"/>
          <p:cNvPicPr preferRelativeResize="0"/>
          <p:nvPr/>
        </p:nvPicPr>
        <p:blipFill>
          <a:blip r:embed="rId3">
            <a:alphaModFix/>
          </a:blip>
          <a:stretch>
            <a:fillRect/>
          </a:stretch>
        </p:blipFill>
        <p:spPr>
          <a:xfrm>
            <a:off x="5585575" y="2094150"/>
            <a:ext cx="6171480" cy="384174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106"/>
          <p:cNvSpPr txBox="1"/>
          <p:nvPr>
            <p:ph type="title"/>
          </p:nvPr>
        </p:nvSpPr>
        <p:spPr>
          <a:xfrm>
            <a:off x="-1702925" y="1931250"/>
            <a:ext cx="10323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0000"/>
              </a:buClr>
              <a:buFont typeface="Short Stack"/>
              <a:buNone/>
            </a:pPr>
            <a:r>
              <a:rPr b="0" i="0" lang="en-US" sz="4400" u="none" cap="none" strike="noStrike">
                <a:solidFill>
                  <a:schemeClr val="lt1"/>
                </a:solidFill>
                <a:latin typeface="Short Stack"/>
                <a:ea typeface="Short Stack"/>
                <a:cs typeface="Short Stack"/>
                <a:sym typeface="Short Stack"/>
              </a:rPr>
              <a:t>Learning Targets</a:t>
            </a:r>
            <a:endParaRPr b="0" i="0" sz="4400" u="none" cap="none" strike="noStrike">
              <a:solidFill>
                <a:schemeClr val="lt1"/>
              </a:solidFill>
              <a:latin typeface="Calibri"/>
              <a:ea typeface="Calibri"/>
              <a:cs typeface="Calibri"/>
              <a:sym typeface="Calibri"/>
            </a:endParaRPr>
          </a:p>
        </p:txBody>
      </p:sp>
      <p:sp>
        <p:nvSpPr>
          <p:cNvPr id="1137" name="Google Shape;1137;p106"/>
          <p:cNvSpPr txBox="1"/>
          <p:nvPr>
            <p:ph idx="1" type="body"/>
          </p:nvPr>
        </p:nvSpPr>
        <p:spPr>
          <a:xfrm>
            <a:off x="609600" y="3556425"/>
            <a:ext cx="6276900" cy="29628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2960"/>
              <a:buFont typeface="Arial"/>
              <a:buChar char="•"/>
            </a:pPr>
            <a:r>
              <a:rPr b="0" i="0" lang="en-US" sz="2960" u="none" cap="none" strike="noStrike">
                <a:solidFill>
                  <a:schemeClr val="lt1"/>
                </a:solidFill>
                <a:latin typeface="Avenir"/>
                <a:ea typeface="Avenir"/>
                <a:cs typeface="Avenir"/>
                <a:sym typeface="Avenir"/>
              </a:rPr>
              <a:t>I can explain the difference between absolute advantage and comparative advantage.</a:t>
            </a:r>
            <a:endParaRPr>
              <a:solidFill>
                <a:schemeClr val="lt1"/>
              </a:solidFill>
            </a:endParaRPr>
          </a:p>
          <a:p>
            <a:pPr indent="-342900" lvl="0" marL="342900" marR="0" rtl="0" algn="l">
              <a:spcBef>
                <a:spcPts val="592"/>
              </a:spcBef>
              <a:spcAft>
                <a:spcPts val="0"/>
              </a:spcAft>
              <a:buClr>
                <a:schemeClr val="lt1"/>
              </a:buClr>
              <a:buSzPts val="2960"/>
              <a:buFont typeface="Arial"/>
              <a:buChar char="•"/>
            </a:pPr>
            <a:r>
              <a:rPr b="0" i="0" lang="en-US" sz="2960" u="none" cap="none" strike="noStrike">
                <a:solidFill>
                  <a:schemeClr val="lt1"/>
                </a:solidFill>
                <a:latin typeface="Avenir"/>
                <a:ea typeface="Avenir"/>
                <a:cs typeface="Avenir"/>
                <a:sym typeface="Avenir"/>
              </a:rPr>
              <a:t>I can explain why nations trade.</a:t>
            </a:r>
            <a:endParaRPr>
              <a:solidFill>
                <a:schemeClr val="lt1"/>
              </a:solidFill>
            </a:endParaRPr>
          </a:p>
          <a:p>
            <a:pPr indent="342900" lvl="0" marL="0" marR="0" rtl="0" algn="l">
              <a:spcBef>
                <a:spcPts val="592"/>
              </a:spcBef>
              <a:spcAft>
                <a:spcPts val="0"/>
              </a:spcAft>
              <a:buNone/>
            </a:pPr>
            <a:r>
              <a:t/>
            </a:r>
            <a:endParaRPr/>
          </a:p>
          <a:p>
            <a:pPr indent="0" lvl="0" marL="0" marR="0" rtl="0" algn="l">
              <a:spcBef>
                <a:spcPts val="592"/>
              </a:spcBef>
              <a:spcAft>
                <a:spcPts val="0"/>
              </a:spcAft>
              <a:buClr>
                <a:schemeClr val="dk1"/>
              </a:buClr>
              <a:buFont typeface="Arial"/>
              <a:buNone/>
            </a:pPr>
            <a:r>
              <a:t/>
            </a:r>
            <a:endParaRPr b="0" i="0" sz="2960" u="none" cap="none" strike="noStrike">
              <a:solidFill>
                <a:schemeClr val="dk1"/>
              </a:solidFill>
              <a:latin typeface="Calibri"/>
              <a:ea typeface="Calibri"/>
              <a:cs typeface="Calibri"/>
              <a:sym typeface="Calibri"/>
            </a:endParaRPr>
          </a:p>
        </p:txBody>
      </p:sp>
      <p:pic>
        <p:nvPicPr>
          <p:cNvPr id="1138" name="Google Shape;1138;p106"/>
          <p:cNvPicPr preferRelativeResize="0"/>
          <p:nvPr/>
        </p:nvPicPr>
        <p:blipFill rotWithShape="1">
          <a:blip r:embed="rId3">
            <a:alphaModFix/>
          </a:blip>
          <a:srcRect b="0" l="0" r="0" t="0"/>
          <a:stretch/>
        </p:blipFill>
        <p:spPr>
          <a:xfrm>
            <a:off x="7030051" y="1830349"/>
            <a:ext cx="4941900" cy="4227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107"/>
          <p:cNvSpPr txBox="1"/>
          <p:nvPr>
            <p:ph type="title"/>
          </p:nvPr>
        </p:nvSpPr>
        <p:spPr>
          <a:xfrm>
            <a:off x="-1077350" y="2105000"/>
            <a:ext cx="8793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lt1"/>
                </a:solidFill>
              </a:rPr>
              <a:t>Discussion</a:t>
            </a:r>
            <a:endParaRPr>
              <a:solidFill>
                <a:schemeClr val="lt1"/>
              </a:solidFill>
            </a:endParaRPr>
          </a:p>
        </p:txBody>
      </p:sp>
      <p:sp>
        <p:nvSpPr>
          <p:cNvPr id="1145" name="Google Shape;1145;p107"/>
          <p:cNvSpPr txBox="1"/>
          <p:nvPr>
            <p:ph idx="1" type="body"/>
          </p:nvPr>
        </p:nvSpPr>
        <p:spPr>
          <a:xfrm>
            <a:off x="148325" y="3776525"/>
            <a:ext cx="61137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000">
                <a:solidFill>
                  <a:schemeClr val="lt1"/>
                </a:solidFill>
                <a:latin typeface="Arial"/>
                <a:ea typeface="Arial"/>
                <a:cs typeface="Arial"/>
                <a:sym typeface="Arial"/>
              </a:rPr>
              <a:t>When you’re completing a group project, do you do all the work or do you divide tasks between your group members? How do you decide who completes each task?</a:t>
            </a:r>
            <a:endParaRPr sz="3000">
              <a:solidFill>
                <a:schemeClr val="lt1"/>
              </a:solidFill>
            </a:endParaRPr>
          </a:p>
        </p:txBody>
      </p:sp>
      <p:pic>
        <p:nvPicPr>
          <p:cNvPr id="1146" name="Google Shape;1146;p107"/>
          <p:cNvPicPr preferRelativeResize="0"/>
          <p:nvPr/>
        </p:nvPicPr>
        <p:blipFill>
          <a:blip r:embed="rId3">
            <a:alphaModFix/>
          </a:blip>
          <a:stretch>
            <a:fillRect/>
          </a:stretch>
        </p:blipFill>
        <p:spPr>
          <a:xfrm>
            <a:off x="6505125" y="1940753"/>
            <a:ext cx="5062367" cy="36451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pic>
        <p:nvPicPr>
          <p:cNvPr id="1151" name="Google Shape;1151;p108"/>
          <p:cNvPicPr preferRelativeResize="0"/>
          <p:nvPr/>
        </p:nvPicPr>
        <p:blipFill rotWithShape="1">
          <a:blip r:embed="rId3">
            <a:alphaModFix/>
          </a:blip>
          <a:srcRect b="0" l="0" r="0" t="0"/>
          <a:stretch/>
        </p:blipFill>
        <p:spPr>
          <a:xfrm>
            <a:off x="-254000" y="0"/>
            <a:ext cx="12699900"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Important Definitions</a:t>
            </a:r>
            <a:endParaRPr b="0" i="0" sz="4400" u="none" cap="none" strike="noStrike">
              <a:solidFill>
                <a:schemeClr val="dk1"/>
              </a:solidFill>
              <a:latin typeface="Calibri"/>
              <a:ea typeface="Calibri"/>
              <a:cs typeface="Calibri"/>
              <a:sym typeface="Calibri"/>
            </a:endParaRPr>
          </a:p>
        </p:txBody>
      </p:sp>
      <p:sp>
        <p:nvSpPr>
          <p:cNvPr id="1157" name="Google Shape;1157;p109"/>
          <p:cNvSpPr txBox="1"/>
          <p:nvPr>
            <p:ph idx="1" type="body"/>
          </p:nvPr>
        </p:nvSpPr>
        <p:spPr>
          <a:xfrm>
            <a:off x="609601" y="1600200"/>
            <a:ext cx="57501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960"/>
              <a:buFont typeface="Arial"/>
              <a:buChar char="•"/>
            </a:pPr>
            <a:r>
              <a:rPr b="1" i="0" lang="en-US" sz="2960" u="sng" cap="none" strike="noStrike">
                <a:solidFill>
                  <a:schemeClr val="dk1"/>
                </a:solidFill>
                <a:latin typeface="Calibri"/>
                <a:ea typeface="Calibri"/>
                <a:cs typeface="Calibri"/>
                <a:sym typeface="Calibri"/>
              </a:rPr>
              <a:t>Absolute Advantage</a:t>
            </a:r>
            <a:r>
              <a:rPr b="0" i="0" lang="en-US" sz="2960" u="none" cap="none" strike="noStrike">
                <a:solidFill>
                  <a:schemeClr val="dk1"/>
                </a:solidFill>
                <a:latin typeface="Calibri"/>
                <a:ea typeface="Calibri"/>
                <a:cs typeface="Calibri"/>
                <a:sym typeface="Calibri"/>
              </a:rPr>
              <a:t>: ability to produce more of a product using less of a resource….best at doing something</a:t>
            </a:r>
            <a:endParaRPr/>
          </a:p>
          <a:p>
            <a:pPr indent="-342900" lvl="0" marL="342900" marR="0" rtl="0" algn="l">
              <a:lnSpc>
                <a:spcPct val="90000"/>
              </a:lnSpc>
              <a:spcBef>
                <a:spcPts val="592"/>
              </a:spcBef>
              <a:spcAft>
                <a:spcPts val="0"/>
              </a:spcAft>
              <a:buClr>
                <a:schemeClr val="dk1"/>
              </a:buClr>
              <a:buSzPts val="2960"/>
              <a:buFont typeface="Arial"/>
              <a:buChar char="•"/>
            </a:pPr>
            <a:r>
              <a:rPr b="1" i="0" lang="en-US" sz="2960" u="sng" cap="none" strike="noStrike">
                <a:solidFill>
                  <a:schemeClr val="dk1"/>
                </a:solidFill>
                <a:latin typeface="Calibri"/>
                <a:ea typeface="Calibri"/>
                <a:cs typeface="Calibri"/>
                <a:sym typeface="Calibri"/>
              </a:rPr>
              <a:t>Comparative Advantage</a:t>
            </a:r>
            <a:r>
              <a:rPr b="0" i="0" lang="en-US" sz="2960" u="none" cap="none" strike="noStrike">
                <a:solidFill>
                  <a:schemeClr val="dk1"/>
                </a:solidFill>
                <a:latin typeface="Calibri"/>
                <a:ea typeface="Calibri"/>
                <a:cs typeface="Calibri"/>
                <a:sym typeface="Calibri"/>
              </a:rPr>
              <a:t>: an economy can produce a good for a lower OPPORTUNITY cost than another.</a:t>
            </a:r>
            <a:endParaRPr b="0" i="0" sz="2960" u="none" cap="none" strike="noStrike">
              <a:solidFill>
                <a:schemeClr val="dk1"/>
              </a:solidFill>
              <a:latin typeface="Calibri"/>
              <a:ea typeface="Calibri"/>
              <a:cs typeface="Calibri"/>
              <a:sym typeface="Calibri"/>
            </a:endParaRPr>
          </a:p>
        </p:txBody>
      </p:sp>
      <p:pic>
        <p:nvPicPr>
          <p:cNvPr id="1158" name="Google Shape;1158;p109"/>
          <p:cNvPicPr preferRelativeResize="0"/>
          <p:nvPr/>
        </p:nvPicPr>
        <p:blipFill rotWithShape="1">
          <a:blip r:embed="rId3">
            <a:alphaModFix/>
          </a:blip>
          <a:srcRect b="0" l="0" r="0" t="0"/>
          <a:stretch/>
        </p:blipFill>
        <p:spPr>
          <a:xfrm>
            <a:off x="6359409" y="2197099"/>
            <a:ext cx="5403600" cy="3024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1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So What?</a:t>
            </a:r>
            <a:endParaRPr b="0" i="0" sz="4400" u="none" cap="none" strike="noStrike">
              <a:solidFill>
                <a:schemeClr val="dk1"/>
              </a:solidFill>
              <a:latin typeface="Calibri"/>
              <a:ea typeface="Calibri"/>
              <a:cs typeface="Calibri"/>
              <a:sym typeface="Calibri"/>
            </a:endParaRPr>
          </a:p>
        </p:txBody>
      </p:sp>
      <p:sp>
        <p:nvSpPr>
          <p:cNvPr id="1164" name="Google Shape;1164;p110"/>
          <p:cNvSpPr txBox="1"/>
          <p:nvPr>
            <p:ph idx="1" type="body"/>
          </p:nvPr>
        </p:nvSpPr>
        <p:spPr>
          <a:xfrm>
            <a:off x="5117629" y="1205089"/>
            <a:ext cx="6464700" cy="48063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960"/>
              <a:buFont typeface="Arial"/>
              <a:buChar char="•"/>
            </a:pPr>
            <a:r>
              <a:rPr b="0" i="0" lang="en-US" sz="2960" u="none" cap="none" strike="noStrike">
                <a:solidFill>
                  <a:schemeClr val="dk1"/>
                </a:solidFill>
                <a:latin typeface="Calibri"/>
                <a:ea typeface="Calibri"/>
                <a:cs typeface="Calibri"/>
                <a:sym typeface="Calibri"/>
              </a:rPr>
              <a:t>AA doesn’t necessarily mean an economy should produce the good. </a:t>
            </a:r>
            <a:endParaRPr/>
          </a:p>
          <a:p>
            <a:pPr indent="-285750" lvl="1" marL="742950" marR="0" rtl="0" algn="l">
              <a:spcBef>
                <a:spcPts val="518"/>
              </a:spcBef>
              <a:spcAft>
                <a:spcPts val="0"/>
              </a:spcAft>
              <a:buClr>
                <a:schemeClr val="dk1"/>
              </a:buClr>
              <a:buSzPts val="2590"/>
              <a:buFont typeface="Arial"/>
              <a:buChar char="–"/>
            </a:pPr>
            <a:r>
              <a:rPr b="0" i="0" lang="en-US" sz="2590" u="none" cap="none" strike="noStrike">
                <a:solidFill>
                  <a:schemeClr val="dk1"/>
                </a:solidFill>
                <a:latin typeface="Calibri"/>
                <a:ea typeface="Calibri"/>
                <a:cs typeface="Calibri"/>
                <a:sym typeface="Calibri"/>
              </a:rPr>
              <a:t>Country may have an absolute advantage in MANY goods, but shouldn’t produce everything.</a:t>
            </a:r>
            <a:endParaRPr/>
          </a:p>
          <a:p>
            <a:pPr indent="-285750" lvl="1" marL="742950" marR="0" rtl="0" algn="l">
              <a:spcBef>
                <a:spcPts val="518"/>
              </a:spcBef>
              <a:spcAft>
                <a:spcPts val="0"/>
              </a:spcAft>
              <a:buClr>
                <a:schemeClr val="dk1"/>
              </a:buClr>
              <a:buSzPts val="2590"/>
              <a:buFont typeface="Arial"/>
              <a:buChar char="–"/>
            </a:pPr>
            <a:r>
              <a:rPr b="0" i="0" lang="en-US" sz="2590" u="none" cap="none" strike="noStrike">
                <a:solidFill>
                  <a:schemeClr val="dk1"/>
                </a:solidFill>
                <a:latin typeface="Calibri"/>
                <a:ea typeface="Calibri"/>
                <a:cs typeface="Calibri"/>
                <a:sym typeface="Calibri"/>
              </a:rPr>
              <a:t>COMPARATIVE ADVANTAGE gives us a better indication of what economies should produce.</a:t>
            </a:r>
            <a:endParaRPr b="0" i="0" sz="2590" u="none" cap="none" strike="noStrike">
              <a:solidFill>
                <a:schemeClr val="dk1"/>
              </a:solidFill>
              <a:latin typeface="Calibri"/>
              <a:ea typeface="Calibri"/>
              <a:cs typeface="Calibri"/>
              <a:sym typeface="Calibri"/>
            </a:endParaRPr>
          </a:p>
        </p:txBody>
      </p:sp>
      <p:pic>
        <p:nvPicPr>
          <p:cNvPr id="1165" name="Google Shape;1165;p110"/>
          <p:cNvPicPr preferRelativeResize="0"/>
          <p:nvPr/>
        </p:nvPicPr>
        <p:blipFill rotWithShape="1">
          <a:blip r:embed="rId3">
            <a:alphaModFix/>
          </a:blip>
          <a:srcRect b="0" l="0" r="0" t="0"/>
          <a:stretch/>
        </p:blipFill>
        <p:spPr>
          <a:xfrm>
            <a:off x="609599" y="1205089"/>
            <a:ext cx="4676700" cy="4380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111"/>
          <p:cNvSpPr txBox="1"/>
          <p:nvPr>
            <p:ph type="title"/>
          </p:nvPr>
        </p:nvSpPr>
        <p:spPr>
          <a:xfrm>
            <a:off x="-1376600" y="181288"/>
            <a:ext cx="14630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Arial Black"/>
              <a:buNone/>
            </a:pPr>
            <a:r>
              <a:rPr b="0" i="0" lang="en-US" sz="4400" u="none" cap="none" strike="noStrike">
                <a:solidFill>
                  <a:schemeClr val="dk1"/>
                </a:solidFill>
                <a:latin typeface="Arial Black"/>
                <a:ea typeface="Arial Black"/>
                <a:cs typeface="Arial Black"/>
                <a:sym typeface="Arial Black"/>
              </a:rPr>
              <a:t>Comparative Advantage</a:t>
            </a:r>
            <a:endParaRPr/>
          </a:p>
        </p:txBody>
      </p:sp>
      <p:sp>
        <p:nvSpPr>
          <p:cNvPr id="1171" name="Google Shape;1171;p111"/>
          <p:cNvSpPr txBox="1"/>
          <p:nvPr>
            <p:ph idx="1" type="body"/>
          </p:nvPr>
        </p:nvSpPr>
        <p:spPr>
          <a:xfrm>
            <a:off x="504100" y="1417650"/>
            <a:ext cx="108690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One nation (individual/company) can produce a good at a lower </a:t>
            </a:r>
            <a:r>
              <a:rPr b="1" i="0" lang="en-US" sz="3200" u="sng" cap="none" strike="noStrike">
                <a:solidFill>
                  <a:schemeClr val="dk1"/>
                </a:solidFill>
                <a:latin typeface="Arial"/>
                <a:ea typeface="Arial"/>
                <a:cs typeface="Arial"/>
                <a:sym typeface="Arial"/>
              </a:rPr>
              <a:t>opportunity cost</a:t>
            </a:r>
            <a:r>
              <a:rPr b="0" i="0" lang="en-US" sz="3200" u="none" cap="none" strike="noStrike">
                <a:solidFill>
                  <a:schemeClr val="dk1"/>
                </a:solidFill>
                <a:latin typeface="Arial"/>
                <a:ea typeface="Arial"/>
                <a:cs typeface="Arial"/>
                <a:sym typeface="Arial"/>
              </a:rPr>
              <a:t> than the other.    </a:t>
            </a:r>
            <a:endParaRPr/>
          </a:p>
          <a:p>
            <a:pPr indent="-342900" lvl="0" marL="342900" marR="0" rtl="0" algn="l">
              <a:spcBef>
                <a:spcPts val="640"/>
              </a:spcBef>
              <a:spcAft>
                <a:spcPts val="0"/>
              </a:spcAft>
              <a:buClr>
                <a:srgbClr val="FF0000"/>
              </a:buClr>
              <a:buSzPts val="3200"/>
              <a:buFont typeface="Arial"/>
              <a:buChar char="•"/>
            </a:pPr>
            <a:r>
              <a:rPr b="0" i="1" lang="en-US" sz="3200" u="none" cap="none" strike="noStrike">
                <a:solidFill>
                  <a:srgbClr val="FF0000"/>
                </a:solidFill>
                <a:latin typeface="Arial"/>
                <a:ea typeface="Arial"/>
                <a:cs typeface="Arial"/>
                <a:sym typeface="Arial"/>
              </a:rPr>
              <a:t>This comes into play when one individual (nation, company....) has the absolute advantage in both.</a:t>
            </a:r>
            <a:endParaRPr/>
          </a:p>
          <a:p>
            <a:pPr indent="-342900" lvl="0" marL="34290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YOU CANNOT HAVE THE COMPARATIVE ADVANTAGE IN BOTH!</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112"/>
          <p:cNvSpPr txBox="1"/>
          <p:nvPr>
            <p:ph type="title"/>
          </p:nvPr>
        </p:nvSpPr>
        <p:spPr>
          <a:xfrm>
            <a:off x="978200" y="0"/>
            <a:ext cx="95433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Task</a:t>
            </a:r>
            <a:r>
              <a:rPr lang="en-US"/>
              <a:t> 1: I &lt;3 Econ Texts</a:t>
            </a:r>
            <a:endParaRPr/>
          </a:p>
        </p:txBody>
      </p:sp>
      <p:sp>
        <p:nvSpPr>
          <p:cNvPr id="1178" name="Google Shape;1178;p112"/>
          <p:cNvSpPr txBox="1"/>
          <p:nvPr>
            <p:ph idx="1" type="body"/>
          </p:nvPr>
        </p:nvSpPr>
        <p:spPr>
          <a:xfrm>
            <a:off x="609600" y="1600200"/>
            <a:ext cx="6843600" cy="45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000">
                <a:latin typeface="Arial"/>
                <a:ea typeface="Arial"/>
                <a:cs typeface="Arial"/>
                <a:sym typeface="Arial"/>
              </a:rPr>
              <a:t>You have two minutes to TEXT I &lt;3 Econ to a chosen recipient as many times as you can. At the end of the two minute time frame, count the number of completed texts and record it on your scorecard (type in the chat).</a:t>
            </a:r>
            <a:endParaRPr/>
          </a:p>
        </p:txBody>
      </p:sp>
      <p:pic>
        <p:nvPicPr>
          <p:cNvPr id="1179" name="Google Shape;1179;p112"/>
          <p:cNvPicPr preferRelativeResize="0"/>
          <p:nvPr/>
        </p:nvPicPr>
        <p:blipFill>
          <a:blip r:embed="rId3">
            <a:alphaModFix/>
          </a:blip>
          <a:stretch>
            <a:fillRect/>
          </a:stretch>
        </p:blipFill>
        <p:spPr>
          <a:xfrm>
            <a:off x="8033471" y="1652536"/>
            <a:ext cx="3552925" cy="35529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113"/>
          <p:cNvSpPr txBox="1"/>
          <p:nvPr>
            <p:ph type="title"/>
          </p:nvPr>
        </p:nvSpPr>
        <p:spPr>
          <a:xfrm>
            <a:off x="-326100" y="237288"/>
            <a:ext cx="146304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Task</a:t>
            </a:r>
            <a:r>
              <a:rPr lang="en-US"/>
              <a:t> #2: Dice</a:t>
            </a:r>
            <a:endParaRPr/>
          </a:p>
        </p:txBody>
      </p:sp>
      <p:sp>
        <p:nvSpPr>
          <p:cNvPr id="1186" name="Google Shape;1186;p113"/>
          <p:cNvSpPr txBox="1"/>
          <p:nvPr>
            <p:ph idx="1" type="body"/>
          </p:nvPr>
        </p:nvSpPr>
        <p:spPr>
          <a:xfrm>
            <a:off x="609600" y="1600200"/>
            <a:ext cx="6196800" cy="45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400">
                <a:latin typeface="Arial"/>
                <a:ea typeface="Arial"/>
                <a:cs typeface="Arial"/>
                <a:sym typeface="Arial"/>
              </a:rPr>
              <a:t>You have two minutes to roll any combination of the number 10 on the two dice. Record the number of times you roll 10 by using tally marks and be ready to report your results when time elapses. </a:t>
            </a:r>
            <a:endParaRPr sz="2400"/>
          </a:p>
        </p:txBody>
      </p:sp>
      <p:pic>
        <p:nvPicPr>
          <p:cNvPr id="1187" name="Google Shape;1187;p113"/>
          <p:cNvPicPr preferRelativeResize="0"/>
          <p:nvPr/>
        </p:nvPicPr>
        <p:blipFill rotWithShape="1">
          <a:blip r:embed="rId3">
            <a:alphaModFix/>
          </a:blip>
          <a:srcRect b="8155" l="0" r="0" t="0"/>
          <a:stretch/>
        </p:blipFill>
        <p:spPr>
          <a:xfrm>
            <a:off x="6806400" y="1966974"/>
            <a:ext cx="4979198" cy="36671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graphicFrame>
        <p:nvGraphicFramePr>
          <p:cNvPr id="264" name="Google Shape;264;p51"/>
          <p:cNvGraphicFramePr/>
          <p:nvPr/>
        </p:nvGraphicFramePr>
        <p:xfrm>
          <a:off x="368600" y="1404417"/>
          <a:ext cx="3000000" cy="3000000"/>
        </p:xfrm>
        <a:graphic>
          <a:graphicData uri="http://schemas.openxmlformats.org/drawingml/2006/table">
            <a:tbl>
              <a:tblPr>
                <a:noFill/>
                <a:tableStyleId>{0F879823-EDE4-4889-B072-47FD1B617AAA}</a:tableStyleId>
              </a:tblPr>
              <a:tblGrid>
                <a:gridCol w="2534900"/>
                <a:gridCol w="3122050"/>
                <a:gridCol w="5722250"/>
              </a:tblGrid>
              <a:tr h="695325">
                <a:tc>
                  <a:txBody>
                    <a:bodyPr/>
                    <a:lstStyle/>
                    <a:p>
                      <a:pPr indent="0" lvl="0" marL="0" rtl="0" algn="l">
                        <a:spcBef>
                          <a:spcPts val="0"/>
                        </a:spcBef>
                        <a:spcAft>
                          <a:spcPts val="0"/>
                        </a:spcAft>
                        <a:buNone/>
                      </a:pPr>
                      <a:r>
                        <a:rPr b="1" lang="en-US" sz="1900"/>
                        <a:t>Institution</a:t>
                      </a:r>
                      <a:endParaRPr b="1" sz="1900"/>
                    </a:p>
                  </a:txBody>
                  <a:tcPr marT="121900" marB="121900" marR="91425" marL="91425"/>
                </a:tc>
                <a:tc>
                  <a:txBody>
                    <a:bodyPr/>
                    <a:lstStyle/>
                    <a:p>
                      <a:pPr indent="0" lvl="0" marL="0" rtl="0" algn="l">
                        <a:spcBef>
                          <a:spcPts val="0"/>
                        </a:spcBef>
                        <a:spcAft>
                          <a:spcPts val="0"/>
                        </a:spcAft>
                        <a:buNone/>
                      </a:pPr>
                      <a:r>
                        <a:rPr b="1" lang="en-US" sz="1900"/>
                        <a:t>Present/Absent</a:t>
                      </a:r>
                      <a:endParaRPr b="1" sz="1900"/>
                    </a:p>
                  </a:txBody>
                  <a:tcPr marT="121900" marB="121900" marR="91425" marL="91425"/>
                </a:tc>
                <a:tc>
                  <a:txBody>
                    <a:bodyPr/>
                    <a:lstStyle/>
                    <a:p>
                      <a:pPr indent="0" lvl="0" marL="0" rtl="0" algn="l">
                        <a:spcBef>
                          <a:spcPts val="0"/>
                        </a:spcBef>
                        <a:spcAft>
                          <a:spcPts val="0"/>
                        </a:spcAft>
                        <a:buNone/>
                      </a:pPr>
                      <a:r>
                        <a:rPr b="1" lang="en-US" sz="1900"/>
                        <a:t>Evidence</a:t>
                      </a:r>
                      <a:endParaRPr b="1" sz="1900"/>
                    </a:p>
                  </a:txBody>
                  <a:tcPr marT="121900" marB="121900" marR="91425" marL="91425"/>
                </a:tc>
              </a:tr>
              <a:tr h="695325">
                <a:tc>
                  <a:txBody>
                    <a:bodyPr/>
                    <a:lstStyle/>
                    <a:p>
                      <a:pPr indent="0" lvl="0" marL="0" rtl="0" algn="l">
                        <a:spcBef>
                          <a:spcPts val="0"/>
                        </a:spcBef>
                        <a:spcAft>
                          <a:spcPts val="0"/>
                        </a:spcAft>
                        <a:buNone/>
                      </a:pPr>
                      <a:r>
                        <a:rPr b="1" i="1" lang="en-US" sz="1900"/>
                        <a:t>Markets</a:t>
                      </a:r>
                      <a:endParaRPr b="1" i="1" sz="1900"/>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r>
              <a:tr h="723075">
                <a:tc>
                  <a:txBody>
                    <a:bodyPr/>
                    <a:lstStyle/>
                    <a:p>
                      <a:pPr indent="0" lvl="0" marL="0" rtl="0" algn="l">
                        <a:spcBef>
                          <a:spcPts val="0"/>
                        </a:spcBef>
                        <a:spcAft>
                          <a:spcPts val="0"/>
                        </a:spcAft>
                        <a:buNone/>
                      </a:pPr>
                      <a:r>
                        <a:rPr b="1" i="1" lang="en-US" sz="1900"/>
                        <a:t>Private Property</a:t>
                      </a:r>
                      <a:endParaRPr b="1" i="1" sz="1900"/>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c>
                  <a:txBody>
                    <a:bodyPr/>
                    <a:lstStyle/>
                    <a:p>
                      <a:pPr indent="0" lvl="0" marL="0" rtl="0" algn="l">
                        <a:spcBef>
                          <a:spcPts val="0"/>
                        </a:spcBef>
                        <a:spcAft>
                          <a:spcPts val="0"/>
                        </a:spcAft>
                        <a:buNone/>
                      </a:pPr>
                      <a:r>
                        <a:t/>
                      </a:r>
                      <a:endParaRPr/>
                    </a:p>
                  </a:txBody>
                  <a:tcPr marT="121900" marB="121900" marR="91425" marL="91425"/>
                </a:tc>
              </a:tr>
              <a:tr h="723075">
                <a:tc>
                  <a:txBody>
                    <a:bodyPr/>
                    <a:lstStyle/>
                    <a:p>
                      <a:pPr indent="0" lvl="0" marL="0" rtl="0" algn="l">
                        <a:spcBef>
                          <a:spcPts val="0"/>
                        </a:spcBef>
                        <a:spcAft>
                          <a:spcPts val="0"/>
                        </a:spcAft>
                        <a:buNone/>
                      </a:pPr>
                      <a:r>
                        <a:rPr b="1" i="1" lang="en-US" sz="1900"/>
                        <a:t>Rule of Law</a:t>
                      </a:r>
                      <a:endParaRPr b="1" i="1" sz="1900"/>
                    </a:p>
                  </a:txBody>
                  <a:tcPr marT="121900" marB="121900" marR="91425" marL="91425"/>
                </a:tc>
                <a:tc>
                  <a:txBody>
                    <a:bodyPr/>
                    <a:lstStyle/>
                    <a:p>
                      <a:pPr indent="0" lvl="0" marL="0" rtl="0" algn="l">
                        <a:spcBef>
                          <a:spcPts val="0"/>
                        </a:spcBef>
                        <a:spcAft>
                          <a:spcPts val="0"/>
                        </a:spcAft>
                        <a:buNone/>
                      </a:pPr>
                      <a:r>
                        <a:t/>
                      </a:r>
                      <a:endParaRPr sz="1900"/>
                    </a:p>
                  </a:txBody>
                  <a:tcPr marT="121900" marB="121900" marR="91425" marL="91425"/>
                </a:tc>
                <a:tc>
                  <a:txBody>
                    <a:bodyPr/>
                    <a:lstStyle/>
                    <a:p>
                      <a:pPr indent="0" lvl="0" marL="0" rtl="0" algn="l">
                        <a:spcBef>
                          <a:spcPts val="0"/>
                        </a:spcBef>
                        <a:spcAft>
                          <a:spcPts val="0"/>
                        </a:spcAft>
                        <a:buNone/>
                      </a:pPr>
                      <a:r>
                        <a:t/>
                      </a:r>
                      <a:endParaRPr sz="1900"/>
                    </a:p>
                  </a:txBody>
                  <a:tcPr marT="121900" marB="121900" marR="91425" marL="91425"/>
                </a:tc>
              </a:tr>
              <a:tr h="723075">
                <a:tc>
                  <a:txBody>
                    <a:bodyPr/>
                    <a:lstStyle/>
                    <a:p>
                      <a:pPr indent="0" lvl="0" marL="0" rtl="0" algn="l">
                        <a:spcBef>
                          <a:spcPts val="0"/>
                        </a:spcBef>
                        <a:spcAft>
                          <a:spcPts val="0"/>
                        </a:spcAft>
                        <a:buNone/>
                      </a:pPr>
                      <a:r>
                        <a:rPr b="1" i="1" lang="en-US" sz="1900"/>
                        <a:t>Entrepreneurship</a:t>
                      </a:r>
                      <a:endParaRPr b="1" i="1" sz="1900"/>
                    </a:p>
                  </a:txBody>
                  <a:tcPr marT="121900" marB="121900" marR="91425" marL="91425"/>
                </a:tc>
                <a:tc>
                  <a:txBody>
                    <a:bodyPr/>
                    <a:lstStyle/>
                    <a:p>
                      <a:pPr indent="0" lvl="0" marL="0" rtl="0" algn="l">
                        <a:spcBef>
                          <a:spcPts val="0"/>
                        </a:spcBef>
                        <a:spcAft>
                          <a:spcPts val="0"/>
                        </a:spcAft>
                        <a:buNone/>
                      </a:pPr>
                      <a:r>
                        <a:t/>
                      </a:r>
                      <a:endParaRPr sz="1900"/>
                    </a:p>
                  </a:txBody>
                  <a:tcPr marT="121900" marB="121900" marR="91425" marL="91425"/>
                </a:tc>
                <a:tc>
                  <a:txBody>
                    <a:bodyPr/>
                    <a:lstStyle/>
                    <a:p>
                      <a:pPr indent="0" lvl="0" marL="0" rtl="0" algn="l">
                        <a:spcBef>
                          <a:spcPts val="0"/>
                        </a:spcBef>
                        <a:spcAft>
                          <a:spcPts val="0"/>
                        </a:spcAft>
                        <a:buNone/>
                      </a:pPr>
                      <a:r>
                        <a:t/>
                      </a:r>
                      <a:endParaRPr sz="1900"/>
                    </a:p>
                  </a:txBody>
                  <a:tcPr marT="121900" marB="121900" marR="91425" marL="91425"/>
                </a:tc>
              </a:tr>
            </a:tbl>
          </a:graphicData>
        </a:graphic>
      </p:graphicFrame>
      <p:sp>
        <p:nvSpPr>
          <p:cNvPr id="265" name="Google Shape;265;p51"/>
          <p:cNvSpPr txBox="1"/>
          <p:nvPr/>
        </p:nvSpPr>
        <p:spPr>
          <a:xfrm>
            <a:off x="368600" y="4858475"/>
            <a:ext cx="109899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u="sng">
                <a:solidFill>
                  <a:srgbClr val="38761D"/>
                </a:solidFill>
              </a:rPr>
              <a:t>Clearly present</a:t>
            </a:r>
            <a:r>
              <a:rPr lang="en-US" sz="1600">
                <a:solidFill>
                  <a:schemeClr val="dk1"/>
                </a:solidFill>
              </a:rPr>
              <a:t> - component is present in the economy with few exceptions</a:t>
            </a:r>
            <a:endParaRPr sz="1600">
              <a:solidFill>
                <a:schemeClr val="dk1"/>
              </a:solidFill>
            </a:endParaRPr>
          </a:p>
          <a:p>
            <a:pPr indent="0" lvl="0" marL="0" rtl="0" algn="l">
              <a:spcBef>
                <a:spcPts val="0"/>
              </a:spcBef>
              <a:spcAft>
                <a:spcPts val="0"/>
              </a:spcAft>
              <a:buNone/>
            </a:pPr>
            <a:r>
              <a:rPr b="1" lang="en-US" sz="1600" u="sng">
                <a:solidFill>
                  <a:srgbClr val="6D9EEB"/>
                </a:solidFill>
              </a:rPr>
              <a:t>Generally present</a:t>
            </a:r>
            <a:r>
              <a:rPr lang="en-US" sz="1600">
                <a:solidFill>
                  <a:schemeClr val="dk1"/>
                </a:solidFill>
              </a:rPr>
              <a:t> - component is present, but with many or significant exceptions</a:t>
            </a:r>
            <a:endParaRPr sz="1600">
              <a:solidFill>
                <a:schemeClr val="dk1"/>
              </a:solidFill>
            </a:endParaRPr>
          </a:p>
          <a:p>
            <a:pPr indent="0" lvl="0" marL="0" rtl="0" algn="l">
              <a:spcBef>
                <a:spcPts val="0"/>
              </a:spcBef>
              <a:spcAft>
                <a:spcPts val="0"/>
              </a:spcAft>
              <a:buNone/>
            </a:pPr>
            <a:r>
              <a:rPr b="1" lang="en-US" sz="1600" u="sng">
                <a:solidFill>
                  <a:srgbClr val="EA9999"/>
                </a:solidFill>
              </a:rPr>
              <a:t>Generally absent</a:t>
            </a:r>
            <a:r>
              <a:rPr lang="en-US" sz="1600">
                <a:solidFill>
                  <a:schemeClr val="dk1"/>
                </a:solidFill>
              </a:rPr>
              <a:t> - component is only present in the economy in limited forms</a:t>
            </a:r>
            <a:endParaRPr sz="1600">
              <a:solidFill>
                <a:schemeClr val="dk1"/>
              </a:solidFill>
            </a:endParaRPr>
          </a:p>
          <a:p>
            <a:pPr indent="0" lvl="0" marL="0" rtl="0" algn="l">
              <a:spcBef>
                <a:spcPts val="0"/>
              </a:spcBef>
              <a:spcAft>
                <a:spcPts val="0"/>
              </a:spcAft>
              <a:buNone/>
            </a:pPr>
            <a:r>
              <a:rPr b="1" lang="en-US" sz="1600" u="sng">
                <a:solidFill>
                  <a:srgbClr val="FF0000"/>
                </a:solidFill>
              </a:rPr>
              <a:t>Clearly absent</a:t>
            </a:r>
            <a:r>
              <a:rPr lang="en-US" sz="1600">
                <a:solidFill>
                  <a:schemeClr val="dk1"/>
                </a:solidFill>
              </a:rPr>
              <a:t> - component is almost entirely excluded from the economy</a:t>
            </a:r>
            <a:endParaRPr sz="1600">
              <a:solidFill>
                <a:schemeClr val="dk1"/>
              </a:solidFill>
            </a:endParaRPr>
          </a:p>
        </p:txBody>
      </p:sp>
      <p:cxnSp>
        <p:nvCxnSpPr>
          <p:cNvPr id="266" name="Google Shape;266;p51"/>
          <p:cNvCxnSpPr/>
          <p:nvPr/>
        </p:nvCxnSpPr>
        <p:spPr>
          <a:xfrm>
            <a:off x="1347100" y="6367367"/>
            <a:ext cx="8621700" cy="24300"/>
          </a:xfrm>
          <a:prstGeom prst="straightConnector1">
            <a:avLst/>
          </a:prstGeom>
          <a:noFill/>
          <a:ln cap="flat" cmpd="sng" w="28575">
            <a:solidFill>
              <a:srgbClr val="000000"/>
            </a:solidFill>
            <a:prstDash val="solid"/>
            <a:round/>
            <a:headEnd len="med" w="med" type="none"/>
            <a:tailEnd len="med" w="med" type="none"/>
          </a:ln>
        </p:spPr>
      </p:cxnSp>
      <p:cxnSp>
        <p:nvCxnSpPr>
          <p:cNvPr id="267" name="Google Shape;267;p51"/>
          <p:cNvCxnSpPr/>
          <p:nvPr/>
        </p:nvCxnSpPr>
        <p:spPr>
          <a:xfrm>
            <a:off x="1347100" y="6028167"/>
            <a:ext cx="12000" cy="702900"/>
          </a:xfrm>
          <a:prstGeom prst="straightConnector1">
            <a:avLst/>
          </a:prstGeom>
          <a:noFill/>
          <a:ln cap="flat" cmpd="sng" w="28575">
            <a:solidFill>
              <a:srgbClr val="000000"/>
            </a:solidFill>
            <a:prstDash val="solid"/>
            <a:round/>
            <a:headEnd len="med" w="med" type="none"/>
            <a:tailEnd len="med" w="med" type="none"/>
          </a:ln>
        </p:spPr>
      </p:cxnSp>
      <p:cxnSp>
        <p:nvCxnSpPr>
          <p:cNvPr id="268" name="Google Shape;268;p51"/>
          <p:cNvCxnSpPr/>
          <p:nvPr/>
        </p:nvCxnSpPr>
        <p:spPr>
          <a:xfrm>
            <a:off x="9968700" y="6028167"/>
            <a:ext cx="12000" cy="702900"/>
          </a:xfrm>
          <a:prstGeom prst="straightConnector1">
            <a:avLst/>
          </a:prstGeom>
          <a:noFill/>
          <a:ln cap="flat" cmpd="sng" w="28575">
            <a:solidFill>
              <a:srgbClr val="000000"/>
            </a:solidFill>
            <a:prstDash val="solid"/>
            <a:round/>
            <a:headEnd len="med" w="med" type="none"/>
            <a:tailEnd len="med" w="med" type="none"/>
          </a:ln>
        </p:spPr>
      </p:cxnSp>
      <p:cxnSp>
        <p:nvCxnSpPr>
          <p:cNvPr id="269" name="Google Shape;269;p51"/>
          <p:cNvCxnSpPr/>
          <p:nvPr/>
        </p:nvCxnSpPr>
        <p:spPr>
          <a:xfrm flipH="1" rot="10800000">
            <a:off x="2167833" y="6165233"/>
            <a:ext cx="416400" cy="465300"/>
          </a:xfrm>
          <a:prstGeom prst="straightConnector1">
            <a:avLst/>
          </a:prstGeom>
          <a:noFill/>
          <a:ln cap="flat" cmpd="sng" w="9525">
            <a:solidFill>
              <a:schemeClr val="dk2"/>
            </a:solidFill>
            <a:prstDash val="solid"/>
            <a:round/>
            <a:headEnd len="med" w="med" type="none"/>
            <a:tailEnd len="med" w="med" type="none"/>
          </a:ln>
        </p:spPr>
      </p:cxnSp>
      <p:cxnSp>
        <p:nvCxnSpPr>
          <p:cNvPr id="270" name="Google Shape;270;p51"/>
          <p:cNvCxnSpPr/>
          <p:nvPr/>
        </p:nvCxnSpPr>
        <p:spPr>
          <a:xfrm>
            <a:off x="2192233" y="6146933"/>
            <a:ext cx="367500" cy="501900"/>
          </a:xfrm>
          <a:prstGeom prst="straightConnector1">
            <a:avLst/>
          </a:prstGeom>
          <a:noFill/>
          <a:ln cap="flat" cmpd="sng" w="9525">
            <a:solidFill>
              <a:schemeClr val="dk2"/>
            </a:solidFill>
            <a:prstDash val="solid"/>
            <a:round/>
            <a:headEnd len="med" w="med" type="none"/>
            <a:tailEnd len="med" w="med" type="none"/>
          </a:ln>
        </p:spPr>
      </p:cxnSp>
      <p:sp>
        <p:nvSpPr>
          <p:cNvPr id="271" name="Google Shape;271;p51"/>
          <p:cNvSpPr txBox="1"/>
          <p:nvPr/>
        </p:nvSpPr>
        <p:spPr>
          <a:xfrm>
            <a:off x="2034325" y="6457800"/>
            <a:ext cx="68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FF0000"/>
                </a:solidFill>
              </a:rPr>
              <a:t>U.S.</a:t>
            </a:r>
            <a:endParaRPr>
              <a:solidFill>
                <a:srgbClr val="FF0000"/>
              </a:solidFill>
            </a:endParaRPr>
          </a:p>
        </p:txBody>
      </p:sp>
      <p:sp>
        <p:nvSpPr>
          <p:cNvPr id="272" name="Google Shape;272;p51"/>
          <p:cNvSpPr txBox="1"/>
          <p:nvPr/>
        </p:nvSpPr>
        <p:spPr>
          <a:xfrm>
            <a:off x="231700" y="428625"/>
            <a:ext cx="9070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solidFill>
                  <a:srgbClr val="9900FF"/>
                </a:solidFill>
                <a:latin typeface="Bubblegum Sans"/>
                <a:ea typeface="Bubblegum Sans"/>
                <a:cs typeface="Bubblegum Sans"/>
                <a:sym typeface="Bubblegum Sans"/>
              </a:rPr>
              <a:t>Your Economic Analysis</a:t>
            </a:r>
            <a:endParaRPr b="1" sz="3600">
              <a:solidFill>
                <a:srgbClr val="9900FF"/>
              </a:solidFill>
              <a:latin typeface="Bubblegum Sans"/>
              <a:ea typeface="Bubblegum Sans"/>
              <a:cs typeface="Bubblegum Sans"/>
              <a:sym typeface="Bubblegum Sans"/>
            </a:endParaRPr>
          </a:p>
        </p:txBody>
      </p:sp>
      <p:sp>
        <p:nvSpPr>
          <p:cNvPr id="273" name="Google Shape;273;p51"/>
          <p:cNvSpPr txBox="1"/>
          <p:nvPr/>
        </p:nvSpPr>
        <p:spPr>
          <a:xfrm>
            <a:off x="264725" y="6147475"/>
            <a:ext cx="867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Calibri"/>
                <a:ea typeface="Calibri"/>
                <a:cs typeface="Calibri"/>
                <a:sym typeface="Calibri"/>
              </a:rPr>
              <a:t>More Capitalist</a:t>
            </a:r>
            <a:endParaRPr>
              <a:latin typeface="Calibri"/>
              <a:ea typeface="Calibri"/>
              <a:cs typeface="Calibri"/>
              <a:sym typeface="Calibri"/>
            </a:endParaRPr>
          </a:p>
        </p:txBody>
      </p:sp>
      <p:sp>
        <p:nvSpPr>
          <p:cNvPr id="274" name="Google Shape;274;p51"/>
          <p:cNvSpPr txBox="1"/>
          <p:nvPr/>
        </p:nvSpPr>
        <p:spPr>
          <a:xfrm>
            <a:off x="10183575" y="6071725"/>
            <a:ext cx="867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Calibri"/>
                <a:ea typeface="Calibri"/>
                <a:cs typeface="Calibri"/>
                <a:sym typeface="Calibri"/>
              </a:rPr>
              <a:t>Less Capitalist</a:t>
            </a:r>
            <a:endParaRPr>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114"/>
          <p:cNvSpPr txBox="1"/>
          <p:nvPr>
            <p:ph type="title"/>
          </p:nvPr>
        </p:nvSpPr>
        <p:spPr>
          <a:xfrm>
            <a:off x="609600" y="274638"/>
            <a:ext cx="10972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Data from Tasks 1 and 2 </a:t>
            </a:r>
            <a:endParaRPr/>
          </a:p>
        </p:txBody>
      </p:sp>
      <p:graphicFrame>
        <p:nvGraphicFramePr>
          <p:cNvPr id="1193" name="Google Shape;1193;p114"/>
          <p:cNvGraphicFramePr/>
          <p:nvPr/>
        </p:nvGraphicFramePr>
        <p:xfrm>
          <a:off x="1440675" y="1496700"/>
          <a:ext cx="3000000" cy="3000000"/>
        </p:xfrm>
        <a:graphic>
          <a:graphicData uri="http://schemas.openxmlformats.org/drawingml/2006/table">
            <a:tbl>
              <a:tblPr>
                <a:noFill/>
                <a:tableStyleId>{8BA3C3F6-583C-40DB-B521-705BDB71F11A}</a:tableStyleId>
              </a:tblPr>
              <a:tblGrid>
                <a:gridCol w="3179550"/>
                <a:gridCol w="3179550"/>
                <a:gridCol w="3179550"/>
              </a:tblGrid>
              <a:tr h="1701875">
                <a:tc>
                  <a:txBody>
                    <a:bodyPr/>
                    <a:lstStyle/>
                    <a:p>
                      <a:pPr indent="0" lvl="0" marL="0" rtl="0" algn="l">
                        <a:spcBef>
                          <a:spcPts val="0"/>
                        </a:spcBef>
                        <a:spcAft>
                          <a:spcPts val="0"/>
                        </a:spcAft>
                        <a:buNone/>
                      </a:pPr>
                      <a:r>
                        <a:t/>
                      </a:r>
                      <a:endParaRPr b="1" sz="2800"/>
                    </a:p>
                  </a:txBody>
                  <a:tcPr marT="63500" marB="63500" marR="63500" marL="63500"/>
                </a:tc>
                <a:tc>
                  <a:txBody>
                    <a:bodyPr/>
                    <a:lstStyle/>
                    <a:p>
                      <a:pPr indent="0" lvl="0" marL="0" rtl="0" algn="l">
                        <a:spcBef>
                          <a:spcPts val="0"/>
                        </a:spcBef>
                        <a:spcAft>
                          <a:spcPts val="0"/>
                        </a:spcAft>
                        <a:buNone/>
                      </a:pPr>
                      <a:r>
                        <a:rPr b="1" lang="en-US" sz="2800"/>
                        <a:t>Smith</a:t>
                      </a:r>
                      <a:endParaRPr b="1" sz="2800"/>
                    </a:p>
                  </a:txBody>
                  <a:tcPr marT="63500" marB="63500" marR="63500" marL="63500"/>
                </a:tc>
                <a:tc>
                  <a:txBody>
                    <a:bodyPr/>
                    <a:lstStyle/>
                    <a:p>
                      <a:pPr indent="0" lvl="0" marL="0" rtl="0" algn="l">
                        <a:spcBef>
                          <a:spcPts val="0"/>
                        </a:spcBef>
                        <a:spcAft>
                          <a:spcPts val="0"/>
                        </a:spcAft>
                        <a:buNone/>
                      </a:pPr>
                      <a:r>
                        <a:rPr b="1" lang="en-US" sz="2800"/>
                        <a:t>Keynes</a:t>
                      </a:r>
                      <a:endParaRPr b="1" sz="2800"/>
                    </a:p>
                  </a:txBody>
                  <a:tcPr marT="63500" marB="63500" marR="63500" marL="63500"/>
                </a:tc>
              </a:tr>
              <a:tr h="1701875">
                <a:tc>
                  <a:txBody>
                    <a:bodyPr/>
                    <a:lstStyle/>
                    <a:p>
                      <a:pPr indent="0" lvl="0" marL="0" rtl="0" algn="l">
                        <a:spcBef>
                          <a:spcPts val="0"/>
                        </a:spcBef>
                        <a:spcAft>
                          <a:spcPts val="0"/>
                        </a:spcAft>
                        <a:buNone/>
                      </a:pPr>
                      <a:r>
                        <a:rPr b="1" lang="en-US" sz="2800"/>
                        <a:t>Texts</a:t>
                      </a:r>
                      <a:endParaRPr b="1" sz="2800"/>
                    </a:p>
                  </a:txBody>
                  <a:tcPr marT="63500" marB="63500" marR="63500" marL="63500"/>
                </a:tc>
                <a:tc>
                  <a:txBody>
                    <a:bodyPr/>
                    <a:lstStyle/>
                    <a:p>
                      <a:pPr indent="0" lvl="0" marL="0" rtl="0" algn="l">
                        <a:spcBef>
                          <a:spcPts val="0"/>
                        </a:spcBef>
                        <a:spcAft>
                          <a:spcPts val="0"/>
                        </a:spcAft>
                        <a:buNone/>
                      </a:pPr>
                      <a:r>
                        <a:t/>
                      </a:r>
                      <a:endParaRPr b="1" sz="2800"/>
                    </a:p>
                  </a:txBody>
                  <a:tcPr marT="63500" marB="63500" marR="63500" marL="63500"/>
                </a:tc>
                <a:tc>
                  <a:txBody>
                    <a:bodyPr/>
                    <a:lstStyle/>
                    <a:p>
                      <a:pPr indent="0" lvl="0" marL="0" rtl="0" algn="l">
                        <a:spcBef>
                          <a:spcPts val="0"/>
                        </a:spcBef>
                        <a:spcAft>
                          <a:spcPts val="0"/>
                        </a:spcAft>
                        <a:buNone/>
                      </a:pPr>
                      <a:r>
                        <a:t/>
                      </a:r>
                      <a:endParaRPr b="1" sz="2800"/>
                    </a:p>
                  </a:txBody>
                  <a:tcPr marT="63500" marB="63500" marR="63500" marL="63500"/>
                </a:tc>
              </a:tr>
              <a:tr h="1701875">
                <a:tc>
                  <a:txBody>
                    <a:bodyPr/>
                    <a:lstStyle/>
                    <a:p>
                      <a:pPr indent="0" lvl="0" marL="0" rtl="0" algn="l">
                        <a:spcBef>
                          <a:spcPts val="0"/>
                        </a:spcBef>
                        <a:spcAft>
                          <a:spcPts val="0"/>
                        </a:spcAft>
                        <a:buNone/>
                      </a:pPr>
                      <a:r>
                        <a:rPr b="1" lang="en-US" sz="2800"/>
                        <a:t>Dice</a:t>
                      </a:r>
                      <a:endParaRPr b="1" sz="2800"/>
                    </a:p>
                  </a:txBody>
                  <a:tcPr marT="63500" marB="63500" marR="63500" marL="63500"/>
                </a:tc>
                <a:tc>
                  <a:txBody>
                    <a:bodyPr/>
                    <a:lstStyle/>
                    <a:p>
                      <a:pPr indent="0" lvl="0" marL="0" rtl="0" algn="l">
                        <a:spcBef>
                          <a:spcPts val="0"/>
                        </a:spcBef>
                        <a:spcAft>
                          <a:spcPts val="0"/>
                        </a:spcAft>
                        <a:buNone/>
                      </a:pPr>
                      <a:r>
                        <a:t/>
                      </a:r>
                      <a:endParaRPr b="1" sz="2800"/>
                    </a:p>
                  </a:txBody>
                  <a:tcPr marT="63500" marB="63500" marR="63500" marL="63500"/>
                </a:tc>
                <a:tc>
                  <a:txBody>
                    <a:bodyPr/>
                    <a:lstStyle/>
                    <a:p>
                      <a:pPr indent="0" lvl="0" marL="0" rtl="0" algn="l">
                        <a:spcBef>
                          <a:spcPts val="0"/>
                        </a:spcBef>
                        <a:spcAft>
                          <a:spcPts val="0"/>
                        </a:spcAft>
                        <a:buNone/>
                      </a:pPr>
                      <a:r>
                        <a:t/>
                      </a:r>
                      <a:endParaRPr b="1" sz="2800"/>
                    </a:p>
                  </a:txBody>
                  <a:tcPr marT="63500" marB="63500" marR="63500" marL="63500"/>
                </a:tc>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115"/>
          <p:cNvSpPr txBox="1"/>
          <p:nvPr>
            <p:ph type="title"/>
          </p:nvPr>
        </p:nvSpPr>
        <p:spPr>
          <a:xfrm>
            <a:off x="-1077350" y="2105000"/>
            <a:ext cx="8793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lt1"/>
                </a:solidFill>
              </a:rPr>
              <a:t>Quick Fingers!</a:t>
            </a:r>
            <a:endParaRPr>
              <a:solidFill>
                <a:schemeClr val="lt1"/>
              </a:solidFill>
            </a:endParaRPr>
          </a:p>
          <a:p>
            <a:pPr indent="0" lvl="0" marL="0" rtl="0" algn="ctr">
              <a:spcBef>
                <a:spcPts val="0"/>
              </a:spcBef>
              <a:spcAft>
                <a:spcPts val="0"/>
              </a:spcAft>
              <a:buNone/>
            </a:pPr>
            <a:r>
              <a:rPr lang="en-US">
                <a:solidFill>
                  <a:schemeClr val="lt1"/>
                </a:solidFill>
              </a:rPr>
              <a:t>Type in the chat! </a:t>
            </a:r>
            <a:endParaRPr>
              <a:solidFill>
                <a:schemeClr val="lt1"/>
              </a:solidFill>
            </a:endParaRPr>
          </a:p>
        </p:txBody>
      </p:sp>
      <p:sp>
        <p:nvSpPr>
          <p:cNvPr id="1200" name="Google Shape;1200;p115"/>
          <p:cNvSpPr txBox="1"/>
          <p:nvPr>
            <p:ph idx="1" type="body"/>
          </p:nvPr>
        </p:nvSpPr>
        <p:spPr>
          <a:xfrm>
            <a:off x="148325" y="3776525"/>
            <a:ext cx="6113700" cy="33390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chemeClr val="lt1"/>
              </a:buClr>
              <a:buSzPts val="3000"/>
              <a:buFont typeface="Arial"/>
              <a:buChar char="•"/>
            </a:pPr>
            <a:r>
              <a:rPr lang="en-US" sz="3000">
                <a:solidFill>
                  <a:schemeClr val="lt1"/>
                </a:solidFill>
                <a:latin typeface="Arial"/>
                <a:ea typeface="Arial"/>
                <a:cs typeface="Arial"/>
                <a:sym typeface="Arial"/>
              </a:rPr>
              <a:t>What are the top EXPORTS of the US? </a:t>
            </a:r>
            <a:endParaRPr sz="3000">
              <a:solidFill>
                <a:schemeClr val="lt1"/>
              </a:solidFill>
              <a:latin typeface="Arial"/>
              <a:ea typeface="Arial"/>
              <a:cs typeface="Arial"/>
              <a:sym typeface="Arial"/>
            </a:endParaRPr>
          </a:p>
          <a:p>
            <a:pPr indent="-419100" lvl="0" marL="457200" rtl="0" algn="l">
              <a:spcBef>
                <a:spcPts val="0"/>
              </a:spcBef>
              <a:spcAft>
                <a:spcPts val="0"/>
              </a:spcAft>
              <a:buClr>
                <a:schemeClr val="lt1"/>
              </a:buClr>
              <a:buSzPts val="3000"/>
              <a:buFont typeface="Arial"/>
              <a:buChar char="•"/>
            </a:pPr>
            <a:r>
              <a:rPr lang="en-US" sz="3000">
                <a:solidFill>
                  <a:schemeClr val="lt1"/>
                </a:solidFill>
                <a:latin typeface="Arial"/>
                <a:ea typeface="Arial"/>
                <a:cs typeface="Arial"/>
                <a:sym typeface="Arial"/>
              </a:rPr>
              <a:t>What are the top IMPORTS of the US? </a:t>
            </a:r>
            <a:endParaRPr sz="3000">
              <a:solidFill>
                <a:schemeClr val="lt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16"/>
          <p:cNvSpPr txBox="1"/>
          <p:nvPr>
            <p:ph idx="1" type="body"/>
          </p:nvPr>
        </p:nvSpPr>
        <p:spPr>
          <a:xfrm>
            <a:off x="111525" y="2342050"/>
            <a:ext cx="7437000" cy="3805200"/>
          </a:xfrm>
          <a:prstGeom prst="rect">
            <a:avLst/>
          </a:prstGeom>
          <a:noFill/>
          <a:ln>
            <a:noFill/>
          </a:ln>
        </p:spPr>
        <p:txBody>
          <a:bodyPr anchorCtr="0" anchor="t" bIns="45700" lIns="45700" spcFirstLastPara="1" rIns="45700" wrap="square" tIns="45700">
            <a:normAutofit/>
          </a:bodyPr>
          <a:lstStyle/>
          <a:p>
            <a:pPr indent="0" lvl="0" marL="0" rtl="0" algn="ctr">
              <a:lnSpc>
                <a:spcPct val="105555"/>
              </a:lnSpc>
              <a:spcBef>
                <a:spcPts val="0"/>
              </a:spcBef>
              <a:spcAft>
                <a:spcPts val="0"/>
              </a:spcAft>
              <a:buClr>
                <a:srgbClr val="005CB8"/>
              </a:buClr>
              <a:buSzPts val="5400"/>
              <a:buNone/>
            </a:pPr>
            <a:r>
              <a:rPr b="1" lang="en-US" sz="3600">
                <a:solidFill>
                  <a:srgbClr val="005CB8"/>
                </a:solidFill>
              </a:rPr>
              <a:t>Thank you!</a:t>
            </a:r>
            <a:endParaRPr b="1" sz="3700">
              <a:solidFill>
                <a:srgbClr val="005CB8"/>
              </a:solidFill>
            </a:endParaRPr>
          </a:p>
          <a:p>
            <a:pPr indent="0" lvl="0" marL="0" rtl="0" algn="ctr">
              <a:lnSpc>
                <a:spcPct val="105555"/>
              </a:lnSpc>
              <a:spcBef>
                <a:spcPts val="0"/>
              </a:spcBef>
              <a:spcAft>
                <a:spcPts val="0"/>
              </a:spcAft>
              <a:buClr>
                <a:srgbClr val="005CB8"/>
              </a:buClr>
              <a:buSzPts val="5400"/>
              <a:buNone/>
            </a:pPr>
            <a:r>
              <a:rPr b="1" i="1" lang="en-US" sz="1979">
                <a:solidFill>
                  <a:schemeClr val="dk1"/>
                </a:solidFill>
              </a:rPr>
              <a:t>Presented by Amanda Stiglbauer</a:t>
            </a:r>
            <a:br>
              <a:rPr b="1" i="1" lang="en-US" sz="1979">
                <a:solidFill>
                  <a:schemeClr val="dk1"/>
                </a:solidFill>
              </a:rPr>
            </a:br>
            <a:r>
              <a:rPr b="1" i="1" lang="en-US" sz="1979">
                <a:solidFill>
                  <a:schemeClr val="dk1"/>
                </a:solidFill>
              </a:rPr>
              <a:t>Blythewood High School</a:t>
            </a:r>
            <a:br>
              <a:rPr b="1" i="1" lang="en-US" sz="1979">
                <a:solidFill>
                  <a:schemeClr val="dk1"/>
                </a:solidFill>
              </a:rPr>
            </a:br>
            <a:r>
              <a:rPr b="1" i="1" lang="en-US" sz="1979">
                <a:solidFill>
                  <a:schemeClr val="dk1"/>
                </a:solidFill>
              </a:rPr>
              <a:t>Blythewood, SC</a:t>
            </a:r>
            <a:br>
              <a:rPr b="1" lang="en-US" sz="1440">
                <a:solidFill>
                  <a:srgbClr val="005CB8"/>
                </a:solidFill>
              </a:rPr>
            </a:br>
            <a:r>
              <a:rPr b="1" lang="en-US" sz="1979">
                <a:solidFill>
                  <a:schemeClr val="dk1"/>
                </a:solidFill>
              </a:rPr>
              <a:t>February 21, 2023</a:t>
            </a:r>
            <a:endParaRPr b="1" sz="1979">
              <a:solidFill>
                <a:schemeClr val="dk1"/>
              </a:solidFill>
            </a:endParaRPr>
          </a:p>
          <a:p>
            <a:pPr indent="0" lvl="0" marL="0" rtl="0" algn="ctr">
              <a:lnSpc>
                <a:spcPct val="105555"/>
              </a:lnSpc>
              <a:spcBef>
                <a:spcPts val="0"/>
              </a:spcBef>
              <a:spcAft>
                <a:spcPts val="0"/>
              </a:spcAft>
              <a:buClr>
                <a:srgbClr val="005CB8"/>
              </a:buClr>
              <a:buSzPts val="5400"/>
              <a:buNone/>
            </a:pPr>
            <a:r>
              <a:rPr b="1" lang="en-US" sz="1979" u="sng">
                <a:solidFill>
                  <a:schemeClr val="hlink"/>
                </a:solidFill>
                <a:hlinkClick r:id="rId3"/>
              </a:rPr>
              <a:t>Amanda.stiglbauer@moore.sc.edu</a:t>
            </a:r>
            <a:r>
              <a:rPr b="1" lang="en-US" sz="1979">
                <a:solidFill>
                  <a:schemeClr val="dk1"/>
                </a:solidFill>
              </a:rPr>
              <a:t> </a:t>
            </a:r>
            <a:endParaRPr b="1" sz="1979">
              <a:solidFill>
                <a:schemeClr val="dk1"/>
              </a:solidFill>
            </a:endParaRPr>
          </a:p>
          <a:p>
            <a:pPr indent="0" lvl="0" marL="0" rtl="0" algn="ctr">
              <a:lnSpc>
                <a:spcPct val="90000"/>
              </a:lnSpc>
              <a:spcBef>
                <a:spcPts val="400"/>
              </a:spcBef>
              <a:spcAft>
                <a:spcPts val="0"/>
              </a:spcAft>
              <a:buClr>
                <a:srgbClr val="414A58"/>
              </a:buClr>
              <a:buSzPts val="2267"/>
              <a:buNone/>
            </a:pPr>
            <a:r>
              <a:t/>
            </a:r>
            <a:endParaRPr sz="2267">
              <a:solidFill>
                <a:srgbClr val="414A58"/>
              </a:solidFill>
              <a:latin typeface="Inter"/>
              <a:ea typeface="Inter"/>
              <a:cs typeface="Inter"/>
              <a:sym typeface="Inte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17"/>
          <p:cNvSpPr txBox="1"/>
          <p:nvPr>
            <p:ph idx="4294967295" type="sldNum"/>
          </p:nvPr>
        </p:nvSpPr>
        <p:spPr>
          <a:xfrm>
            <a:off x="11692804" y="6435612"/>
            <a:ext cx="174773" cy="2438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211" name="Google Shape;1211;p117"/>
          <p:cNvSpPr txBox="1"/>
          <p:nvPr/>
        </p:nvSpPr>
        <p:spPr>
          <a:xfrm>
            <a:off x="785560" y="469343"/>
            <a:ext cx="10424161" cy="497047"/>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Professional Development Opportunities</a:t>
            </a:r>
            <a:endParaRPr/>
          </a:p>
        </p:txBody>
      </p:sp>
      <p:sp>
        <p:nvSpPr>
          <p:cNvPr id="1212" name="Google Shape;1212;p117"/>
          <p:cNvSpPr txBox="1"/>
          <p:nvPr/>
        </p:nvSpPr>
        <p:spPr>
          <a:xfrm>
            <a:off x="948658" y="1577154"/>
            <a:ext cx="10424161" cy="4580495"/>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To earn professional development credit for CEE webinars found on EconEdLink, you must:</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Watch a minimum of 45-minutes and you will automatically receive a professional development </a:t>
            </a:r>
            <a:r>
              <a:rPr b="1" i="0" lang="en-US" sz="1800" u="none" cap="none" strike="noStrike">
                <a:solidFill>
                  <a:srgbClr val="7A9900"/>
                </a:solidFill>
                <a:latin typeface="Calibri"/>
                <a:ea typeface="Calibri"/>
                <a:cs typeface="Calibri"/>
                <a:sym typeface="Calibri"/>
              </a:rPr>
              <a:t>certificate </a:t>
            </a:r>
            <a:r>
              <a:rPr b="0" i="0" lang="en-US" sz="1800" u="none" cap="none" strike="noStrike">
                <a:solidFill>
                  <a:srgbClr val="000000"/>
                </a:solidFill>
                <a:latin typeface="Calibri"/>
                <a:ea typeface="Calibri"/>
                <a:cs typeface="Calibri"/>
                <a:sym typeface="Calibri"/>
              </a:rPr>
              <a:t>via e-mail within 24 hours. </a:t>
            </a:r>
            <a:endParaRPr b="0" i="0" sz="2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Attendees can learn how much credit they will earn per workshop.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1" i="0" lang="en-US" sz="1800" u="sng" cap="none" strike="noStrike">
                <a:solidFill>
                  <a:srgbClr val="000000"/>
                </a:solidFill>
                <a:latin typeface="Calibri"/>
                <a:ea typeface="Calibri"/>
                <a:cs typeface="Calibri"/>
                <a:sym typeface="Calibri"/>
              </a:rPr>
              <a:t>Accessing resources: </a:t>
            </a:r>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Helvetica Neue"/>
              <a:buChar char="•"/>
            </a:pPr>
            <a:r>
              <a:rPr b="0" i="0" lang="en-US" sz="1800" u="none" cap="none" strike="noStrike">
                <a:solidFill>
                  <a:srgbClr val="000000"/>
                </a:solidFill>
                <a:latin typeface="Calibri"/>
                <a:ea typeface="Calibri"/>
                <a:cs typeface="Calibri"/>
                <a:sym typeface="Calibri"/>
              </a:rPr>
              <a:t>You can now easily download presentations, lesson plan materials, and activities for each webinar from </a:t>
            </a:r>
            <a:r>
              <a:rPr b="1" i="1" lang="en-US" sz="1600" u="sng" cap="none" strike="noStrike">
                <a:solidFill>
                  <a:srgbClr val="0563C1"/>
                </a:solidFill>
                <a:latin typeface="Calibri"/>
                <a:ea typeface="Calibri"/>
                <a:cs typeface="Calibri"/>
                <a:sym typeface="Calibri"/>
                <a:hlinkClick r:id="rId3">
                  <a:extLst>
                    <a:ext uri="{A12FA001-AC4F-418D-AE19-62706E023703}">
                      <ahyp:hlinkClr val="tx"/>
                    </a:ext>
                  </a:extLst>
                </a:hlinkClick>
              </a:rPr>
              <a:t>EconEdLink.org/professional-development/</a:t>
            </a:r>
            <a:endParaRPr b="1" i="1" sz="1600" u="none" cap="none" strike="noStrike">
              <a:solidFill>
                <a:srgbClr val="005CB8"/>
              </a:solidFill>
              <a:latin typeface="Calibri"/>
              <a:ea typeface="Calibri"/>
              <a:cs typeface="Calibri"/>
              <a:sym typeface="Calibri"/>
            </a:endParaRPr>
          </a:p>
          <a:p>
            <a:pPr indent="-184150" lvl="0" marL="285750" marR="0" rtl="0" algn="l">
              <a:lnSpc>
                <a:spcPct val="100000"/>
              </a:lnSpc>
              <a:spcBef>
                <a:spcPts val="0"/>
              </a:spcBef>
              <a:spcAft>
                <a:spcPts val="0"/>
              </a:spcAft>
              <a:buClr>
                <a:srgbClr val="005CB8"/>
              </a:buClr>
              <a:buSzPts val="1600"/>
              <a:buFont typeface="Helvetica Neue"/>
              <a:buNone/>
            </a:pPr>
            <a:r>
              <a:t/>
            </a:r>
            <a:endParaRPr b="1" i="1" sz="1600" u="none" cap="none" strike="noStrike">
              <a:solidFill>
                <a:srgbClr val="005CB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Calibri"/>
              <a:buNone/>
            </a:pPr>
            <a:r>
              <a:rPr b="1" i="0" lang="en-US" sz="1600" u="sng" cap="none" strike="noStrike">
                <a:solidFill>
                  <a:srgbClr val="000000"/>
                </a:solidFill>
                <a:latin typeface="Calibri"/>
                <a:ea typeface="Calibri"/>
                <a:cs typeface="Calibri"/>
                <a:sym typeface="Calibri"/>
              </a:rPr>
              <a:t>Local resources:</a:t>
            </a:r>
            <a:r>
              <a:rPr b="0" i="0" lang="en-US" sz="16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Helvetica Neue"/>
              <a:buChar char="•"/>
            </a:pPr>
            <a:r>
              <a:rPr b="0" i="0" lang="en-US" sz="1600" u="none" cap="none" strike="noStrike">
                <a:solidFill>
                  <a:srgbClr val="000000"/>
                </a:solidFill>
                <a:latin typeface="Calibri"/>
                <a:ea typeface="Calibri"/>
                <a:cs typeface="Calibri"/>
                <a:sym typeface="Calibri"/>
              </a:rPr>
              <a:t>Insert your local professional development opportunities (if applicable)</a:t>
            </a:r>
            <a:endParaRPr b="1" i="1" sz="1400" u="none" cap="none" strike="noStrike">
              <a:solidFill>
                <a:srgbClr val="005CB8"/>
              </a:solidFill>
              <a:latin typeface="Calibri"/>
              <a:ea typeface="Calibri"/>
              <a:cs typeface="Calibri"/>
              <a:sym typeface="Calibri"/>
            </a:endParaRPr>
          </a:p>
          <a:p>
            <a:pPr indent="0" lvl="0" marL="0" marR="0" rtl="0" algn="l">
              <a:lnSpc>
                <a:spcPct val="100000"/>
              </a:lnSpc>
              <a:spcBef>
                <a:spcPts val="0"/>
              </a:spcBef>
              <a:spcAft>
                <a:spcPts val="0"/>
              </a:spcAft>
              <a:buClr>
                <a:srgbClr val="005CB8"/>
              </a:buClr>
              <a:buSzPts val="1400"/>
              <a:buFont typeface="Calibri"/>
              <a:buNone/>
            </a:pPr>
            <a:r>
              <a:t/>
            </a:r>
            <a:endParaRPr b="1" i="1" sz="1400" u="none" cap="none" strike="noStrike">
              <a:solidFill>
                <a:srgbClr val="005CB8"/>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118"/>
          <p:cNvSpPr txBox="1"/>
          <p:nvPr/>
        </p:nvSpPr>
        <p:spPr>
          <a:xfrm>
            <a:off x="883918" y="291089"/>
            <a:ext cx="10424161" cy="932690"/>
          </a:xfrm>
          <a:prstGeom prst="rect">
            <a:avLst/>
          </a:prstGeom>
          <a:noFill/>
          <a:ln>
            <a:noFill/>
          </a:ln>
        </p:spPr>
        <p:txBody>
          <a:bodyPr anchorCtr="0" anchor="b" bIns="45700" lIns="45700" spcFirstLastPara="1" rIns="45700" wrap="square" tIns="45700">
            <a:normAutofit/>
          </a:bodyPr>
          <a:lstStyle/>
          <a:p>
            <a:pPr indent="0" lvl="0" marL="0" marR="0" rtl="0" algn="l">
              <a:lnSpc>
                <a:spcPct val="90000"/>
              </a:lnSpc>
              <a:spcBef>
                <a:spcPts val="0"/>
              </a:spcBef>
              <a:spcAft>
                <a:spcPts val="0"/>
              </a:spcAft>
              <a:buClr>
                <a:srgbClr val="000000"/>
              </a:buClr>
              <a:buSzPts val="5400"/>
              <a:buFont typeface="Calibri"/>
              <a:buNone/>
            </a:pPr>
            <a:r>
              <a:rPr b="0" i="0" lang="en-US" sz="5400" u="none" cap="none" strike="noStrike">
                <a:solidFill>
                  <a:srgbClr val="000000"/>
                </a:solidFill>
                <a:latin typeface="Calibri"/>
                <a:ea typeface="Calibri"/>
                <a:cs typeface="Calibri"/>
                <a:sym typeface="Calibri"/>
              </a:rPr>
              <a:t>Invest In Girls</a:t>
            </a:r>
            <a:endParaRPr/>
          </a:p>
        </p:txBody>
      </p:sp>
      <p:pic>
        <p:nvPicPr>
          <p:cNvPr descr="Picture 3" id="1218" name="Google Shape;1218;p118"/>
          <p:cNvPicPr preferRelativeResize="0"/>
          <p:nvPr/>
        </p:nvPicPr>
        <p:blipFill rotWithShape="1">
          <a:blip r:embed="rId3">
            <a:alphaModFix/>
          </a:blip>
          <a:srcRect b="0" l="0" r="0" t="0"/>
          <a:stretch/>
        </p:blipFill>
        <p:spPr>
          <a:xfrm>
            <a:off x="1779453" y="1486729"/>
            <a:ext cx="8633092" cy="4864952"/>
          </a:xfrm>
          <a:prstGeom prst="rect">
            <a:avLst/>
          </a:prstGeom>
          <a:noFill/>
          <a:ln>
            <a:noFill/>
          </a:ln>
        </p:spPr>
      </p:pic>
      <p:sp>
        <p:nvSpPr>
          <p:cNvPr id="1219" name="Google Shape;1219;p118"/>
          <p:cNvSpPr txBox="1"/>
          <p:nvPr>
            <p:ph idx="4294967295" type="sldNum"/>
          </p:nvPr>
        </p:nvSpPr>
        <p:spPr>
          <a:xfrm>
            <a:off x="11080144" y="6404292"/>
            <a:ext cx="273657" cy="269241"/>
          </a:xfrm>
          <a:prstGeom prst="rect">
            <a:avLst/>
          </a:prstGeom>
          <a:noFill/>
          <a:ln>
            <a:noFill/>
          </a:ln>
        </p:spPr>
        <p:txBody>
          <a:bodyPr anchorCtr="0" anchor="ctr" bIns="45700" lIns="45700" spcFirstLastPara="1" rIns="45700" wrap="square" tIns="45700">
            <a:normAutofit/>
          </a:bodyPr>
          <a:lstStyle/>
          <a:p>
            <a:pPr indent="0" lvl="0" marL="0" rtl="0" algn="r">
              <a:lnSpc>
                <a:spcPct val="100000"/>
              </a:lnSpc>
              <a:spcBef>
                <a:spcPts val="0"/>
              </a:spcBef>
              <a:spcAft>
                <a:spcPts val="0"/>
              </a:spcAft>
              <a:buClr>
                <a:srgbClr val="888888"/>
              </a:buClr>
              <a:buSzPts val="1200"/>
              <a:buFont typeface="Inter"/>
              <a:buNone/>
            </a:pPr>
            <a:fld id="{00000000-1234-1234-1234-123412341234}" type="slidenum">
              <a:rPr lang="en-US">
                <a:solidFill>
                  <a:srgbClr val="888888"/>
                </a:solidFill>
                <a:latin typeface="Inter"/>
                <a:ea typeface="Inter"/>
                <a:cs typeface="Inter"/>
                <a:sym typeface="Inter"/>
              </a:rPr>
              <a:t>‹#›</a:t>
            </a:fld>
            <a:endParaRPr b="0" i="0" sz="1200" u="none" cap="none" strike="noStrike">
              <a:solidFill>
                <a:srgbClr val="888888"/>
              </a:solidFill>
              <a:latin typeface="Inter"/>
              <a:ea typeface="Inter"/>
              <a:cs typeface="Inter"/>
              <a:sym typeface="Inte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119"/>
          <p:cNvSpPr/>
          <p:nvPr/>
        </p:nvSpPr>
        <p:spPr>
          <a:xfrm rot="-5400000">
            <a:off x="800100" y="1491343"/>
            <a:ext cx="3333749" cy="3499104"/>
          </a:xfrm>
          <a:custGeom>
            <a:rect b="b" l="l" r="r" t="t"/>
            <a:pathLst>
              <a:path extrusionOk="0" h="21600" w="21600">
                <a:moveTo>
                  <a:pt x="0" y="18351"/>
                </a:moveTo>
                <a:lnTo>
                  <a:pt x="0" y="0"/>
                </a:lnTo>
                <a:lnTo>
                  <a:pt x="21600" y="0"/>
                </a:lnTo>
                <a:lnTo>
                  <a:pt x="21600" y="18351"/>
                </a:lnTo>
                <a:lnTo>
                  <a:pt x="10800" y="21600"/>
                </a:lnTo>
                <a:close/>
              </a:path>
            </a:pathLst>
          </a:custGeom>
          <a:solidFill>
            <a:srgbClr val="40404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25" name="Google Shape;1225;p119"/>
          <p:cNvSpPr txBox="1"/>
          <p:nvPr/>
        </p:nvSpPr>
        <p:spPr>
          <a:xfrm>
            <a:off x="1074419" y="1967265"/>
            <a:ext cx="2537462" cy="2547259"/>
          </a:xfrm>
          <a:prstGeom prst="rect">
            <a:avLst/>
          </a:prstGeom>
          <a:noFill/>
          <a:ln>
            <a:noFill/>
          </a:ln>
        </p:spPr>
        <p:txBody>
          <a:bodyPr anchorCtr="0" anchor="ctr" bIns="45700" lIns="45700" spcFirstLastPara="1" rIns="45700" wrap="square" tIns="45700">
            <a:normAutofit/>
          </a:bodyPr>
          <a:lstStyle/>
          <a:p>
            <a:pPr indent="0" lvl="0" marL="0" marR="0" rtl="0" algn="ctr">
              <a:lnSpc>
                <a:spcPct val="9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NEC </a:t>
            </a:r>
            <a:endParaRPr/>
          </a:p>
        </p:txBody>
      </p:sp>
      <p:pic>
        <p:nvPicPr>
          <p:cNvPr descr="Picture 3" id="1226" name="Google Shape;1226;p119"/>
          <p:cNvPicPr preferRelativeResize="0"/>
          <p:nvPr/>
        </p:nvPicPr>
        <p:blipFill rotWithShape="1">
          <a:blip r:embed="rId3">
            <a:alphaModFix/>
          </a:blip>
          <a:srcRect b="0" l="0" r="0" t="0"/>
          <a:stretch/>
        </p:blipFill>
        <p:spPr>
          <a:xfrm>
            <a:off x="4217039" y="570"/>
            <a:ext cx="5269524" cy="7023466"/>
          </a:xfrm>
          <a:prstGeom prst="rect">
            <a:avLst/>
          </a:prstGeom>
          <a:noFill/>
          <a:ln>
            <a:noFill/>
          </a:ln>
        </p:spPr>
      </p:pic>
      <p:sp>
        <p:nvSpPr>
          <p:cNvPr id="1227" name="Google Shape;1227;p119"/>
          <p:cNvSpPr txBox="1"/>
          <p:nvPr>
            <p:ph idx="4294967295" type="sldNum"/>
          </p:nvPr>
        </p:nvSpPr>
        <p:spPr>
          <a:xfrm>
            <a:off x="11274876" y="6404292"/>
            <a:ext cx="273656" cy="269241"/>
          </a:xfrm>
          <a:prstGeom prst="rect">
            <a:avLst/>
          </a:prstGeom>
          <a:noFill/>
          <a:ln>
            <a:noFill/>
          </a:ln>
        </p:spPr>
        <p:txBody>
          <a:bodyPr anchorCtr="0" anchor="ctr" bIns="45700" lIns="45700" spcFirstLastPara="1" rIns="45700" wrap="square" tIns="45700">
            <a:normAutofit/>
          </a:bodyPr>
          <a:lstStyle/>
          <a:p>
            <a:pPr indent="0" lvl="0" marL="0" rtl="0" algn="r">
              <a:lnSpc>
                <a:spcPct val="100000"/>
              </a:lnSpc>
              <a:spcBef>
                <a:spcPts val="0"/>
              </a:spcBef>
              <a:spcAft>
                <a:spcPts val="0"/>
              </a:spcAft>
              <a:buClr>
                <a:srgbClr val="000000"/>
              </a:buClr>
              <a:buSzPts val="1200"/>
              <a:buFont typeface="Inter"/>
              <a:buNone/>
            </a:pPr>
            <a:fld id="{00000000-1234-1234-1234-123412341234}" type="slidenum">
              <a:rPr lang="en-US">
                <a:solidFill>
                  <a:srgbClr val="000000"/>
                </a:solidFill>
                <a:latin typeface="Inter"/>
                <a:ea typeface="Inter"/>
                <a:cs typeface="Inter"/>
                <a:sym typeface="Inter"/>
              </a:rPr>
              <a:t>‹#›</a:t>
            </a:fld>
            <a:endParaRPr b="0" i="0" sz="1200" u="none" cap="none" strike="noStrike">
              <a:solidFill>
                <a:srgbClr val="000000"/>
              </a:solidFill>
              <a:latin typeface="Inter"/>
              <a:ea typeface="Inter"/>
              <a:cs typeface="Inter"/>
              <a:sym typeface="Inte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20"/>
          <p:cNvSpPr/>
          <p:nvPr/>
        </p:nvSpPr>
        <p:spPr>
          <a:xfrm>
            <a:off x="2" y="0"/>
            <a:ext cx="12191997" cy="6858000"/>
          </a:xfrm>
          <a:prstGeom prst="rect">
            <a:avLst/>
          </a:prstGeom>
          <a:solidFill>
            <a:srgbClr val="000000"/>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33" name="Google Shape;1233;p120"/>
          <p:cNvSpPr/>
          <p:nvPr/>
        </p:nvSpPr>
        <p:spPr>
          <a:xfrm>
            <a:off x="0" y="0"/>
            <a:ext cx="9272923" cy="6858001"/>
          </a:xfrm>
          <a:custGeom>
            <a:rect b="b" l="l" r="r" t="t"/>
            <a:pathLst>
              <a:path extrusionOk="0" h="21600" w="21539">
                <a:moveTo>
                  <a:pt x="0" y="0"/>
                </a:moveTo>
                <a:lnTo>
                  <a:pt x="18875" y="0"/>
                </a:lnTo>
                <a:lnTo>
                  <a:pt x="18905" y="100"/>
                </a:lnTo>
                <a:cubicBezTo>
                  <a:pt x="21355" y="8449"/>
                  <a:pt x="21355" y="8449"/>
                  <a:pt x="21355" y="8449"/>
                </a:cubicBezTo>
                <a:cubicBezTo>
                  <a:pt x="21600" y="9411"/>
                  <a:pt x="21600" y="10855"/>
                  <a:pt x="21355" y="11818"/>
                </a:cubicBezTo>
                <a:cubicBezTo>
                  <a:pt x="20231" y="15648"/>
                  <a:pt x="19353" y="18640"/>
                  <a:pt x="18667" y="20978"/>
                </a:cubicBezTo>
                <a:lnTo>
                  <a:pt x="18484" y="21599"/>
                </a:lnTo>
                <a:lnTo>
                  <a:pt x="7684" y="21599"/>
                </a:lnTo>
                <a:lnTo>
                  <a:pt x="7684" y="21600"/>
                </a:lnTo>
                <a:lnTo>
                  <a:pt x="0" y="21600"/>
                </a:ln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Picture 2" id="1234" name="Google Shape;1234;p120"/>
          <p:cNvPicPr preferRelativeResize="0"/>
          <p:nvPr/>
        </p:nvPicPr>
        <p:blipFill rotWithShape="1">
          <a:blip r:embed="rId3">
            <a:alphaModFix/>
          </a:blip>
          <a:srcRect b="0" l="0" r="0" t="0"/>
          <a:stretch/>
        </p:blipFill>
        <p:spPr>
          <a:xfrm>
            <a:off x="1561392" y="-110678"/>
            <a:ext cx="5306340" cy="7075122"/>
          </a:xfrm>
          <a:prstGeom prst="rect">
            <a:avLst/>
          </a:prstGeom>
          <a:noFill/>
          <a:ln>
            <a:noFill/>
          </a:ln>
        </p:spPr>
      </p:pic>
      <p:grpSp>
        <p:nvGrpSpPr>
          <p:cNvPr id="1235" name="Google Shape;1235;p120"/>
          <p:cNvGrpSpPr/>
          <p:nvPr/>
        </p:nvGrpSpPr>
        <p:grpSpPr>
          <a:xfrm>
            <a:off x="9163241" y="1075187"/>
            <a:ext cx="1557647" cy="1172975"/>
            <a:chOff x="0" y="0"/>
            <a:chExt cx="1557646" cy="1172974"/>
          </a:xfrm>
        </p:grpSpPr>
        <p:sp>
          <p:nvSpPr>
            <p:cNvPr id="1236" name="Google Shape;1236;p120"/>
            <p:cNvSpPr/>
            <p:nvPr/>
          </p:nvSpPr>
          <p:spPr>
            <a:xfrm>
              <a:off x="0" y="348658"/>
              <a:ext cx="929975" cy="824316"/>
            </a:xfrm>
            <a:custGeom>
              <a:rect b="b" l="l" r="r" t="t"/>
              <a:pathLst>
                <a:path extrusionOk="0" h="21600" w="21483">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cap="flat" cmpd="sng" w="28575">
              <a:solidFill>
                <a:srgbClr val="FFFF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37" name="Google Shape;1237;p120"/>
            <p:cNvSpPr/>
            <p:nvPr/>
          </p:nvSpPr>
          <p:spPr>
            <a:xfrm>
              <a:off x="799604" y="0"/>
              <a:ext cx="758042" cy="671915"/>
            </a:xfrm>
            <a:custGeom>
              <a:rect b="b" l="l" r="r" t="t"/>
              <a:pathLst>
                <a:path extrusionOk="0" h="21600" w="21483">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cap="flat" cmpd="sng" w="28575">
              <a:solidFill>
                <a:srgbClr val="FFFFFF"/>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238" name="Google Shape;1238;p120"/>
          <p:cNvSpPr txBox="1"/>
          <p:nvPr/>
        </p:nvSpPr>
        <p:spPr>
          <a:xfrm>
            <a:off x="9535368" y="2600225"/>
            <a:ext cx="2194854" cy="70620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800"/>
              <a:buFont typeface="Calibri"/>
              <a:buNone/>
            </a:pPr>
            <a:r>
              <a:rPr b="0" i="0" lang="en-US" sz="4800" u="none" cap="none" strike="noStrike">
                <a:solidFill>
                  <a:srgbClr val="FFFFFF"/>
                </a:solidFill>
                <a:latin typeface="Calibri"/>
                <a:ea typeface="Calibri"/>
                <a:cs typeface="Calibri"/>
                <a:sym typeface="Calibri"/>
              </a:rPr>
              <a:t>NPFC</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121"/>
          <p:cNvSpPr txBox="1"/>
          <p:nvPr/>
        </p:nvSpPr>
        <p:spPr>
          <a:xfrm>
            <a:off x="7510334" y="1783958"/>
            <a:ext cx="3995867" cy="2889115"/>
          </a:xfrm>
          <a:prstGeom prst="rect">
            <a:avLst/>
          </a:prstGeom>
          <a:noFill/>
          <a:ln>
            <a:noFill/>
          </a:ln>
        </p:spPr>
        <p:txBody>
          <a:bodyPr anchorCtr="0" anchor="b" bIns="45700" lIns="45700" spcFirstLastPara="1" rIns="45700" wrap="square" tIns="45700">
            <a:normAutofit/>
          </a:bodyPr>
          <a:lstStyle/>
          <a:p>
            <a:pPr indent="0" lvl="0" marL="0" marR="0" rtl="0" algn="l">
              <a:lnSpc>
                <a:spcPct val="90000"/>
              </a:lnSpc>
              <a:spcBef>
                <a:spcPts val="0"/>
              </a:spcBef>
              <a:spcAft>
                <a:spcPts val="0"/>
              </a:spcAft>
              <a:buClr>
                <a:srgbClr val="EDEDED"/>
              </a:buClr>
              <a:buSzPts val="5400"/>
              <a:buFont typeface="Calibri"/>
              <a:buNone/>
            </a:pPr>
            <a:r>
              <a:rPr b="0" i="0" lang="en-US" sz="5400" u="none" cap="none" strike="noStrike">
                <a:solidFill>
                  <a:srgbClr val="EDEDED"/>
                </a:solidFill>
                <a:latin typeface="Calibri"/>
                <a:ea typeface="Calibri"/>
                <a:cs typeface="Calibri"/>
                <a:sym typeface="Calibri"/>
              </a:rPr>
              <a:t>Advocacy </a:t>
            </a:r>
            <a:endParaRPr/>
          </a:p>
        </p:txBody>
      </p:sp>
      <p:sp>
        <p:nvSpPr>
          <p:cNvPr id="1244" name="Google Shape;1244;p121"/>
          <p:cNvSpPr/>
          <p:nvPr/>
        </p:nvSpPr>
        <p:spPr>
          <a:xfrm rot="10800000">
            <a:off x="1" y="-1"/>
            <a:ext cx="7188052" cy="6858001"/>
          </a:xfrm>
          <a:custGeom>
            <a:rect b="b" l="l" r="r" t="t"/>
            <a:pathLst>
              <a:path extrusionOk="0" h="21600" w="2160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Picture 3" id="1245" name="Google Shape;1245;p121"/>
          <p:cNvPicPr preferRelativeResize="0"/>
          <p:nvPr/>
        </p:nvPicPr>
        <p:blipFill rotWithShape="1">
          <a:blip r:embed="rId3">
            <a:alphaModFix/>
          </a:blip>
          <a:srcRect b="21915" l="0" r="0" t="2707"/>
          <a:stretch/>
        </p:blipFill>
        <p:spPr>
          <a:xfrm>
            <a:off x="157113" y="9"/>
            <a:ext cx="7028497" cy="6858001"/>
          </a:xfrm>
          <a:custGeom>
            <a:rect b="b" l="l" r="r" t="t"/>
            <a:pathLst>
              <a:path extrusionOk="0" h="21600" w="2160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noFill/>
          <a:ln>
            <a:noFill/>
          </a:ln>
        </p:spPr>
      </p:pic>
      <p:sp>
        <p:nvSpPr>
          <p:cNvPr id="1246" name="Google Shape;1246;p121"/>
          <p:cNvSpPr txBox="1"/>
          <p:nvPr>
            <p:ph idx="4294967295" type="sldNum"/>
          </p:nvPr>
        </p:nvSpPr>
        <p:spPr>
          <a:xfrm>
            <a:off x="11083626" y="738825"/>
            <a:ext cx="387949" cy="277998"/>
          </a:xfrm>
          <a:prstGeom prst="rect">
            <a:avLst/>
          </a:prstGeom>
          <a:solidFill>
            <a:srgbClr val="7F7F7F"/>
          </a:solidFill>
          <a:ln>
            <a:noFill/>
          </a:ln>
        </p:spPr>
        <p:txBody>
          <a:bodyPr anchorCtr="0" anchor="ctr" bIns="45700" lIns="45700" spcFirstLastPara="1" rIns="45700" wrap="square" tIns="45700">
            <a:normAutofit/>
          </a:bodyPr>
          <a:lstStyle/>
          <a:p>
            <a:pPr indent="0" lvl="0" marL="0" rtl="0" algn="ctr">
              <a:lnSpc>
                <a:spcPct val="100000"/>
              </a:lnSpc>
              <a:spcBef>
                <a:spcPts val="0"/>
              </a:spcBef>
              <a:spcAft>
                <a:spcPts val="0"/>
              </a:spcAft>
              <a:buClr>
                <a:srgbClr val="FFFFFF"/>
              </a:buClr>
              <a:buSzPts val="1500"/>
              <a:buFont typeface="Calibri"/>
              <a:buNone/>
            </a:pPr>
            <a:fld id="{00000000-1234-1234-1234-123412341234}" type="slidenum">
              <a:rPr lang="en-US" sz="1500">
                <a:solidFill>
                  <a:srgbClr val="FFFFFF"/>
                </a:solidFill>
              </a:rPr>
              <a:t>‹#›</a:t>
            </a:fld>
            <a:endParaRPr b="0" i="0" sz="1500" u="none" cap="none" strike="noStrike">
              <a:solidFill>
                <a:srgbClr val="FFFFFF"/>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122"/>
          <p:cNvSpPr txBox="1"/>
          <p:nvPr/>
        </p:nvSpPr>
        <p:spPr>
          <a:xfrm>
            <a:off x="727670" y="516836"/>
            <a:ext cx="10491404" cy="701041"/>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000"/>
              <a:buFont typeface="Inter"/>
              <a:buNone/>
            </a:pPr>
            <a:r>
              <a:rPr b="0" i="0" lang="en-US" sz="4000" u="none" cap="none" strike="noStrike">
                <a:solidFill>
                  <a:srgbClr val="414A58"/>
                </a:solidFill>
                <a:latin typeface="Inter"/>
                <a:ea typeface="Inter"/>
                <a:cs typeface="Inter"/>
                <a:sym typeface="Inter"/>
              </a:rPr>
              <a:t>Suggested Presentation Deck</a:t>
            </a:r>
            <a:endParaRPr/>
          </a:p>
        </p:txBody>
      </p:sp>
      <p:sp>
        <p:nvSpPr>
          <p:cNvPr id="1252" name="Google Shape;1252;p122"/>
          <p:cNvSpPr txBox="1"/>
          <p:nvPr>
            <p:ph idx="4294967295" type="sldNum"/>
          </p:nvPr>
        </p:nvSpPr>
        <p:spPr>
          <a:xfrm>
            <a:off x="11622173" y="6435612"/>
            <a:ext cx="245404" cy="2438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253" name="Google Shape;1253;p122"/>
          <p:cNvSpPr txBox="1"/>
          <p:nvPr/>
        </p:nvSpPr>
        <p:spPr>
          <a:xfrm>
            <a:off x="2026919" y="1531487"/>
            <a:ext cx="8138162" cy="1143001"/>
          </a:xfrm>
          <a:prstGeom prst="rect">
            <a:avLst/>
          </a:prstGeom>
          <a:noFill/>
          <a:ln>
            <a:noFill/>
          </a:ln>
        </p:spPr>
        <p:txBody>
          <a:bodyPr anchorCtr="0" anchor="t" bIns="45700" lIns="45700" spcFirstLastPara="1" rIns="45700" wrap="square" tIns="45700">
            <a:normAutofit/>
          </a:bodyPr>
          <a:lstStyle/>
          <a:p>
            <a:pPr indent="0" lvl="0" marL="0" marR="0" rtl="0" algn="ctr">
              <a:lnSpc>
                <a:spcPct val="90000"/>
              </a:lnSpc>
              <a:spcBef>
                <a:spcPts val="0"/>
              </a:spcBef>
              <a:spcAft>
                <a:spcPts val="0"/>
              </a:spcAft>
              <a:buClr>
                <a:srgbClr val="000000"/>
              </a:buClr>
              <a:buSzPts val="5500"/>
              <a:buFont typeface="Calibri"/>
              <a:buNone/>
            </a:pPr>
            <a:r>
              <a:rPr b="0" i="0" lang="en-US" sz="5500" u="none" cap="none" strike="noStrike">
                <a:solidFill>
                  <a:srgbClr val="000000"/>
                </a:solidFill>
                <a:latin typeface="Calibri"/>
                <a:ea typeface="Calibri"/>
                <a:cs typeface="Calibri"/>
                <a:sym typeface="Calibri"/>
              </a:rPr>
              <a:t>CEE Affiliates</a:t>
            </a:r>
            <a:endParaRPr/>
          </a:p>
        </p:txBody>
      </p:sp>
      <p:sp>
        <p:nvSpPr>
          <p:cNvPr id="1254" name="Google Shape;1254;p122"/>
          <p:cNvSpPr txBox="1"/>
          <p:nvPr/>
        </p:nvSpPr>
        <p:spPr>
          <a:xfrm>
            <a:off x="3071494" y="5595613"/>
            <a:ext cx="6049012" cy="1133189"/>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563C1"/>
              </a:buClr>
              <a:buSzPts val="1800"/>
              <a:buFont typeface="Arial"/>
              <a:buNone/>
            </a:pPr>
            <a:r>
              <a:rPr b="0" i="0" lang="en-US" sz="1800" u="sng" cap="none" strike="noStrike">
                <a:solidFill>
                  <a:srgbClr val="0563C1"/>
                </a:solidFill>
                <a:latin typeface="Arial"/>
                <a:ea typeface="Arial"/>
                <a:cs typeface="Arial"/>
                <a:sym typeface="Arial"/>
                <a:hlinkClick r:id="rId3">
                  <a:extLst>
                    <a:ext uri="{A12FA001-AC4F-418D-AE19-62706E023703}">
                      <ahyp:hlinkClr val="tx"/>
                    </a:ext>
                  </a:extLst>
                </a:hlinkClick>
              </a:rPr>
              <a:t>https://www.councilforeconed.org/resources/local-affiliates/</a:t>
            </a:r>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563C1"/>
              </a:solidFill>
              <a:latin typeface="Calibri"/>
              <a:ea typeface="Calibri"/>
              <a:cs typeface="Calibri"/>
              <a:sym typeface="Calibri"/>
              <a:hlinkClick r:id="rId4">
                <a:extLst>
                  <a:ext uri="{A12FA001-AC4F-418D-AE19-62706E023703}">
                    <ahyp:hlinkClr val="tx"/>
                  </a:ext>
                </a:extLst>
              </a:hlinkClick>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Include your local affiliate page</a:t>
            </a:r>
            <a:endParaRPr/>
          </a:p>
        </p:txBody>
      </p:sp>
      <p:pic>
        <p:nvPicPr>
          <p:cNvPr descr="Picture 4" id="1255" name="Google Shape;1255;p122"/>
          <p:cNvPicPr preferRelativeResize="0"/>
          <p:nvPr/>
        </p:nvPicPr>
        <p:blipFill rotWithShape="1">
          <a:blip r:embed="rId5">
            <a:alphaModFix/>
          </a:blip>
          <a:srcRect b="0" l="0" r="0" t="0"/>
          <a:stretch/>
        </p:blipFill>
        <p:spPr>
          <a:xfrm>
            <a:off x="3048000" y="2796851"/>
            <a:ext cx="6096000" cy="240506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23"/>
          <p:cNvSpPr txBox="1"/>
          <p:nvPr/>
        </p:nvSpPr>
        <p:spPr>
          <a:xfrm>
            <a:off x="1851405" y="206347"/>
            <a:ext cx="7680961" cy="1565911"/>
          </a:xfrm>
          <a:prstGeom prst="rect">
            <a:avLst/>
          </a:prstGeom>
          <a:noFill/>
          <a:ln>
            <a:noFill/>
          </a:ln>
        </p:spPr>
        <p:txBody>
          <a:bodyPr anchorCtr="0" anchor="ctr" bIns="45700" lIns="45700" spcFirstLastPara="1" rIns="45700" wrap="square" tIns="45700">
            <a:spAutoFit/>
          </a:bodyPr>
          <a:lstStyle/>
          <a:p>
            <a:pPr indent="0" lvl="0" marL="0" marR="0" rtl="0" algn="ctr">
              <a:lnSpc>
                <a:spcPct val="105555"/>
              </a:lnSpc>
              <a:spcBef>
                <a:spcPts val="0"/>
              </a:spcBef>
              <a:spcAft>
                <a:spcPts val="0"/>
              </a:spcAft>
              <a:buClr>
                <a:srgbClr val="203864"/>
              </a:buClr>
              <a:buSzPts val="5400"/>
              <a:buFont typeface="Calibri"/>
              <a:buNone/>
            </a:pPr>
            <a:r>
              <a:rPr b="1" i="0" lang="en-US" sz="5400" u="none" cap="none" strike="noStrike">
                <a:solidFill>
                  <a:srgbClr val="203864"/>
                </a:solidFill>
                <a:latin typeface="Calibri"/>
                <a:ea typeface="Calibri"/>
                <a:cs typeface="Calibri"/>
                <a:sym typeface="Calibri"/>
              </a:rPr>
              <a:t>Thank You to Our Sponsors!</a:t>
            </a:r>
            <a:endParaRPr/>
          </a:p>
        </p:txBody>
      </p:sp>
      <p:sp>
        <p:nvSpPr>
          <p:cNvPr id="1261" name="Google Shape;1261;p123"/>
          <p:cNvSpPr txBox="1"/>
          <p:nvPr/>
        </p:nvSpPr>
        <p:spPr>
          <a:xfrm>
            <a:off x="4496532" y="3244333"/>
            <a:ext cx="161291" cy="34843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Times New Roman"/>
              <a:buNone/>
            </a:pPr>
            <a:r>
              <a:rPr b="0" i="0" lang="en-US" sz="1800" u="none" cap="none" strike="noStrike">
                <a:solidFill>
                  <a:srgbClr val="000000"/>
                </a:solidFill>
                <a:latin typeface="Times New Roman"/>
                <a:ea typeface="Times New Roman"/>
                <a:cs typeface="Times New Roman"/>
                <a:sym typeface="Times New Roman"/>
              </a:rPr>
              <a:t> </a:t>
            </a:r>
            <a:endParaRPr/>
          </a:p>
        </p:txBody>
      </p:sp>
      <p:pic>
        <p:nvPicPr>
          <p:cNvPr descr="Picture 8" id="1262" name="Google Shape;1262;p123"/>
          <p:cNvPicPr preferRelativeResize="0"/>
          <p:nvPr/>
        </p:nvPicPr>
        <p:blipFill rotWithShape="1">
          <a:blip r:embed="rId3">
            <a:alphaModFix/>
          </a:blip>
          <a:srcRect b="0" l="0" r="0" t="0"/>
          <a:stretch/>
        </p:blipFill>
        <p:spPr>
          <a:xfrm>
            <a:off x="1007616" y="1439041"/>
            <a:ext cx="1905001" cy="1874521"/>
          </a:xfrm>
          <a:prstGeom prst="rect">
            <a:avLst/>
          </a:prstGeom>
          <a:noFill/>
          <a:ln>
            <a:noFill/>
          </a:ln>
        </p:spPr>
      </p:pic>
      <p:sp>
        <p:nvSpPr>
          <p:cNvPr id="1263" name="Google Shape;1263;p123"/>
          <p:cNvSpPr txBox="1"/>
          <p:nvPr>
            <p:ph idx="4294967295" type="sldNum"/>
          </p:nvPr>
        </p:nvSpPr>
        <p:spPr>
          <a:xfrm>
            <a:off x="11784107" y="6597458"/>
            <a:ext cx="245364" cy="243801"/>
          </a:xfrm>
          <a:prstGeom prst="rect">
            <a:avLst/>
          </a:prstGeom>
          <a:noFill/>
          <a:ln>
            <a:noFill/>
          </a:ln>
        </p:spPr>
        <p:txBody>
          <a:bodyPr anchorCtr="0" anchor="ctr" bIns="45675" lIns="45675" spcFirstLastPara="1" rIns="45675" wrap="square" tIns="45675">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pic>
        <p:nvPicPr>
          <p:cNvPr descr="Google Shape;112;p25" id="1264" name="Google Shape;1264;p123"/>
          <p:cNvPicPr preferRelativeResize="0"/>
          <p:nvPr/>
        </p:nvPicPr>
        <p:blipFill rotWithShape="1">
          <a:blip r:embed="rId4">
            <a:alphaModFix/>
          </a:blip>
          <a:srcRect b="0" l="0" r="0" t="0"/>
          <a:stretch/>
        </p:blipFill>
        <p:spPr>
          <a:xfrm>
            <a:off x="3870647" y="3123291"/>
            <a:ext cx="4762501" cy="2190751"/>
          </a:xfrm>
          <a:prstGeom prst="rect">
            <a:avLst/>
          </a:prstGeom>
          <a:noFill/>
          <a:ln>
            <a:noFill/>
          </a:ln>
        </p:spPr>
      </p:pic>
      <p:pic>
        <p:nvPicPr>
          <p:cNvPr descr="Google Shape;113;p25" id="1265" name="Google Shape;1265;p123"/>
          <p:cNvPicPr preferRelativeResize="0"/>
          <p:nvPr/>
        </p:nvPicPr>
        <p:blipFill rotWithShape="1">
          <a:blip r:embed="rId5">
            <a:alphaModFix/>
          </a:blip>
          <a:srcRect b="0" l="0" r="0" t="0"/>
          <a:stretch/>
        </p:blipFill>
        <p:spPr>
          <a:xfrm>
            <a:off x="3341199" y="4918976"/>
            <a:ext cx="2952751" cy="1552576"/>
          </a:xfrm>
          <a:prstGeom prst="rect">
            <a:avLst/>
          </a:prstGeom>
          <a:noFill/>
          <a:ln>
            <a:noFill/>
          </a:ln>
        </p:spPr>
      </p:pic>
      <p:pic>
        <p:nvPicPr>
          <p:cNvPr descr="Google Shape;114;p25" id="1266" name="Google Shape;1266;p123"/>
          <p:cNvPicPr preferRelativeResize="0"/>
          <p:nvPr/>
        </p:nvPicPr>
        <p:blipFill rotWithShape="1">
          <a:blip r:embed="rId6">
            <a:alphaModFix/>
          </a:blip>
          <a:srcRect b="0" l="0" r="0" t="0"/>
          <a:stretch/>
        </p:blipFill>
        <p:spPr>
          <a:xfrm>
            <a:off x="1162592" y="4948342"/>
            <a:ext cx="1669726" cy="1799700"/>
          </a:xfrm>
          <a:prstGeom prst="rect">
            <a:avLst/>
          </a:prstGeom>
          <a:noFill/>
          <a:ln>
            <a:noFill/>
          </a:ln>
        </p:spPr>
      </p:pic>
      <p:pic>
        <p:nvPicPr>
          <p:cNvPr descr="Google Shape;115;p25" id="1267" name="Google Shape;1267;p123"/>
          <p:cNvPicPr preferRelativeResize="0"/>
          <p:nvPr/>
        </p:nvPicPr>
        <p:blipFill rotWithShape="1">
          <a:blip r:embed="rId7">
            <a:alphaModFix/>
          </a:blip>
          <a:srcRect b="0" l="0" r="0" t="0"/>
          <a:stretch/>
        </p:blipFill>
        <p:spPr>
          <a:xfrm>
            <a:off x="3546428" y="1713668"/>
            <a:ext cx="1724026" cy="1714501"/>
          </a:xfrm>
          <a:prstGeom prst="rect">
            <a:avLst/>
          </a:prstGeom>
          <a:noFill/>
          <a:ln>
            <a:noFill/>
          </a:ln>
        </p:spPr>
      </p:pic>
      <p:pic>
        <p:nvPicPr>
          <p:cNvPr descr="Google Shape;116;p25" id="1268" name="Google Shape;1268;p123"/>
          <p:cNvPicPr preferRelativeResize="0"/>
          <p:nvPr/>
        </p:nvPicPr>
        <p:blipFill rotWithShape="1">
          <a:blip r:embed="rId8">
            <a:alphaModFix/>
          </a:blip>
          <a:srcRect b="0" l="0" r="0" t="0"/>
          <a:stretch/>
        </p:blipFill>
        <p:spPr>
          <a:xfrm>
            <a:off x="592488" y="3369633"/>
            <a:ext cx="2952751" cy="1552576"/>
          </a:xfrm>
          <a:prstGeom prst="rect">
            <a:avLst/>
          </a:prstGeom>
          <a:noFill/>
          <a:ln>
            <a:noFill/>
          </a:ln>
        </p:spPr>
      </p:pic>
      <p:pic>
        <p:nvPicPr>
          <p:cNvPr descr="Google Shape;117;p25" id="1269" name="Google Shape;1269;p123"/>
          <p:cNvPicPr preferRelativeResize="0"/>
          <p:nvPr/>
        </p:nvPicPr>
        <p:blipFill rotWithShape="1">
          <a:blip r:embed="rId9">
            <a:alphaModFix/>
          </a:blip>
          <a:srcRect b="0" l="0" r="0" t="0"/>
          <a:stretch/>
        </p:blipFill>
        <p:spPr>
          <a:xfrm>
            <a:off x="8502726" y="1437232"/>
            <a:ext cx="1714501" cy="1714501"/>
          </a:xfrm>
          <a:prstGeom prst="rect">
            <a:avLst/>
          </a:prstGeom>
          <a:noFill/>
          <a:ln>
            <a:noFill/>
          </a:ln>
        </p:spPr>
      </p:pic>
      <p:pic>
        <p:nvPicPr>
          <p:cNvPr descr="Google Shape;118;p25" id="1270" name="Google Shape;1270;p123"/>
          <p:cNvPicPr preferRelativeResize="0"/>
          <p:nvPr/>
        </p:nvPicPr>
        <p:blipFill rotWithShape="1">
          <a:blip r:embed="rId10">
            <a:alphaModFix/>
          </a:blip>
          <a:srcRect b="0" l="0" r="0" t="0"/>
          <a:stretch/>
        </p:blipFill>
        <p:spPr>
          <a:xfrm>
            <a:off x="8791306" y="3313272"/>
            <a:ext cx="2857501" cy="1600201"/>
          </a:xfrm>
          <a:prstGeom prst="rect">
            <a:avLst/>
          </a:prstGeom>
          <a:noFill/>
          <a:ln>
            <a:noFill/>
          </a:ln>
        </p:spPr>
      </p:pic>
      <p:pic>
        <p:nvPicPr>
          <p:cNvPr descr="Google Shape;119;p25" id="1271" name="Google Shape;1271;p123"/>
          <p:cNvPicPr preferRelativeResize="0"/>
          <p:nvPr/>
        </p:nvPicPr>
        <p:blipFill rotWithShape="1">
          <a:blip r:embed="rId11">
            <a:alphaModFix/>
          </a:blip>
          <a:srcRect b="0" l="0" r="0" t="0"/>
          <a:stretch/>
        </p:blipFill>
        <p:spPr>
          <a:xfrm>
            <a:off x="5503578" y="1753103"/>
            <a:ext cx="2580302" cy="1407077"/>
          </a:xfrm>
          <a:prstGeom prst="rect">
            <a:avLst/>
          </a:prstGeom>
          <a:noFill/>
          <a:ln>
            <a:noFill/>
          </a:ln>
        </p:spPr>
      </p:pic>
      <p:pic>
        <p:nvPicPr>
          <p:cNvPr descr="Google Shape;120;p25" id="1272" name="Google Shape;1272;p123"/>
          <p:cNvPicPr preferRelativeResize="0"/>
          <p:nvPr/>
        </p:nvPicPr>
        <p:blipFill rotWithShape="1">
          <a:blip r:embed="rId12">
            <a:alphaModFix/>
          </a:blip>
          <a:srcRect b="0" l="0" r="0" t="0"/>
          <a:stretch/>
        </p:blipFill>
        <p:spPr>
          <a:xfrm>
            <a:off x="7194831" y="4982028"/>
            <a:ext cx="3619501" cy="17430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52"/>
          <p:cNvPicPr preferRelativeResize="0"/>
          <p:nvPr/>
        </p:nvPicPr>
        <p:blipFill>
          <a:blip r:embed="rId3">
            <a:alphaModFix/>
          </a:blip>
          <a:stretch>
            <a:fillRect/>
          </a:stretch>
        </p:blipFill>
        <p:spPr>
          <a:xfrm>
            <a:off x="838288" y="2985675"/>
            <a:ext cx="10515426" cy="1257500"/>
          </a:xfrm>
          <a:prstGeom prst="rect">
            <a:avLst/>
          </a:prstGeom>
          <a:noFill/>
          <a:ln>
            <a:noFill/>
          </a:ln>
        </p:spPr>
      </p:pic>
      <p:sp>
        <p:nvSpPr>
          <p:cNvPr id="280" name="Google Shape;280;p52"/>
          <p:cNvSpPr txBox="1"/>
          <p:nvPr/>
        </p:nvSpPr>
        <p:spPr>
          <a:xfrm>
            <a:off x="10486000" y="4382650"/>
            <a:ext cx="1293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Less Capitalist</a:t>
            </a:r>
            <a:endParaRPr>
              <a:solidFill>
                <a:schemeClr val="dk1"/>
              </a:solidFill>
              <a:latin typeface="Calibri"/>
              <a:ea typeface="Calibri"/>
              <a:cs typeface="Calibri"/>
              <a:sym typeface="Calibri"/>
            </a:endParaRPr>
          </a:p>
        </p:txBody>
      </p:sp>
      <p:sp>
        <p:nvSpPr>
          <p:cNvPr id="281" name="Google Shape;281;p52"/>
          <p:cNvSpPr txBox="1"/>
          <p:nvPr/>
        </p:nvSpPr>
        <p:spPr>
          <a:xfrm>
            <a:off x="123000" y="4382650"/>
            <a:ext cx="2406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1"/>
                </a:solidFill>
                <a:latin typeface="Calibri"/>
                <a:ea typeface="Calibri"/>
                <a:cs typeface="Calibri"/>
                <a:sym typeface="Calibri"/>
              </a:rPr>
              <a:t>More</a:t>
            </a:r>
            <a:r>
              <a:rPr lang="en-US">
                <a:solidFill>
                  <a:schemeClr val="dk1"/>
                </a:solidFill>
                <a:latin typeface="Calibri"/>
                <a:ea typeface="Calibri"/>
                <a:cs typeface="Calibri"/>
                <a:sym typeface="Calibri"/>
              </a:rPr>
              <a:t> Capitalist</a:t>
            </a:r>
            <a:endParaRPr>
              <a:solidFill>
                <a:schemeClr val="dk1"/>
              </a:solidFill>
              <a:latin typeface="Calibri"/>
              <a:ea typeface="Calibri"/>
              <a:cs typeface="Calibri"/>
              <a:sym typeface="Calibri"/>
            </a:endParaRPr>
          </a:p>
        </p:txBody>
      </p:sp>
      <p:pic>
        <p:nvPicPr>
          <p:cNvPr id="282" name="Google Shape;282;p52">
            <a:hlinkClick r:id="rId4"/>
          </p:cNvPr>
          <p:cNvPicPr preferRelativeResize="0"/>
          <p:nvPr/>
        </p:nvPicPr>
        <p:blipFill>
          <a:blip r:embed="rId5">
            <a:alphaModFix/>
          </a:blip>
          <a:stretch>
            <a:fillRect/>
          </a:stretch>
        </p:blipFill>
        <p:spPr>
          <a:xfrm>
            <a:off x="0" y="5905500"/>
            <a:ext cx="12192000" cy="952500"/>
          </a:xfrm>
          <a:prstGeom prst="rect">
            <a:avLst/>
          </a:prstGeom>
          <a:noFill/>
          <a:ln>
            <a:noFill/>
          </a:ln>
        </p:spPr>
      </p:pic>
      <p:sp>
        <p:nvSpPr>
          <p:cNvPr id="283" name="Google Shape;283;p52">
            <a:hlinkClick r:id="rId6"/>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3"/>
          <p:cNvSpPr txBox="1"/>
          <p:nvPr>
            <p:ph type="title"/>
          </p:nvPr>
        </p:nvSpPr>
        <p:spPr>
          <a:xfrm>
            <a:off x="609600" y="1752162"/>
            <a:ext cx="10972800" cy="11433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chemeClr val="accent4"/>
                </a:solidFill>
                <a:latin typeface="Arial"/>
                <a:ea typeface="Arial"/>
                <a:cs typeface="Arial"/>
                <a:sym typeface="Arial"/>
              </a:rPr>
              <a:t>Debrief</a:t>
            </a:r>
            <a:endParaRPr>
              <a:solidFill>
                <a:schemeClr val="accent4"/>
              </a:solidFill>
            </a:endParaRPr>
          </a:p>
        </p:txBody>
      </p:sp>
      <p:sp>
        <p:nvSpPr>
          <p:cNvPr id="289" name="Google Shape;289;p53"/>
          <p:cNvSpPr txBox="1"/>
          <p:nvPr>
            <p:ph idx="1" type="body"/>
          </p:nvPr>
        </p:nvSpPr>
        <p:spPr>
          <a:xfrm>
            <a:off x="609600" y="2996900"/>
            <a:ext cx="6021900" cy="35709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chemeClr val="dk1"/>
              </a:buClr>
              <a:buSzPts val="3000"/>
              <a:buFont typeface="Arial"/>
              <a:buNone/>
            </a:pPr>
            <a:r>
              <a:rPr b="0" i="0" lang="en-US" sz="3000" u="none" cap="none" strike="noStrike">
                <a:solidFill>
                  <a:schemeClr val="lt1"/>
                </a:solidFill>
                <a:latin typeface="Arial"/>
                <a:ea typeface="Arial"/>
                <a:cs typeface="Arial"/>
                <a:sym typeface="Arial"/>
              </a:rPr>
              <a:t>Where did you place your country on the spectrum? Why?</a:t>
            </a:r>
            <a:endParaRPr>
              <a:solidFill>
                <a:schemeClr val="lt1"/>
              </a:solidFill>
            </a:endParaRPr>
          </a:p>
          <a:p>
            <a:pPr indent="-228600" lvl="0" marL="457200" marR="0" rtl="0" algn="l">
              <a:lnSpc>
                <a:spcPct val="100000"/>
              </a:lnSpc>
              <a:spcBef>
                <a:spcPts val="0"/>
              </a:spcBef>
              <a:spcAft>
                <a:spcPts val="0"/>
              </a:spcAft>
              <a:buClr>
                <a:schemeClr val="dk1"/>
              </a:buClr>
              <a:buSzPts val="3000"/>
              <a:buFont typeface="Arial"/>
              <a:buNone/>
            </a:pPr>
            <a:r>
              <a:rPr b="0" i="0" lang="en-US" sz="3000" u="none" cap="none" strike="noStrike">
                <a:solidFill>
                  <a:schemeClr val="lt1"/>
                </a:solidFill>
                <a:latin typeface="Arial"/>
                <a:ea typeface="Arial"/>
                <a:cs typeface="Arial"/>
                <a:sym typeface="Arial"/>
              </a:rPr>
              <a:t>How has your view of capitalism changed as a result of this exercise?</a:t>
            </a:r>
            <a:endParaRPr>
              <a:solidFill>
                <a:schemeClr val="lt1"/>
              </a:solidFill>
            </a:endParaRPr>
          </a:p>
        </p:txBody>
      </p:sp>
    </p:spTree>
  </p:cSld>
  <p:clrMapOvr>
    <a:masterClrMapping/>
  </p:clrMapOvr>
  <p:transition spd="slow">
    <p:fade thruBlk="1"/>
  </p:transition>
</p:sld>
</file>

<file path=ppt/theme/theme1.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