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45.xml"/>
  <Override ContentType="application/vnd.openxmlformats-officedocument.presentationml.notesSlide+xml" PartName="/ppt/notesSlides/notesSlide3.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47.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9" r:id="rId3"/>
    <p:sldMasterId id="2147483670" r:id="rId4"/>
    <p:sldMasterId id="214748367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Lst>
  <p:sldSz cy="6858000" cx="12192000"/>
  <p:notesSz cx="6858000" cy="9144000"/>
  <p:embeddedFontLst>
    <p:embeddedFont>
      <p:font typeface="Inter Light"/>
      <p:regular r:id="rId54"/>
      <p:bold r:id="rId55"/>
    </p:embeddedFont>
    <p:embeddedFont>
      <p:font typeface="Inter SemiBold"/>
      <p:regular r:id="rId56"/>
      <p:bold r:id="rId57"/>
    </p:embeddedFont>
    <p:embeddedFont>
      <p:font typeface="Inter"/>
      <p:regular r:id="rId58"/>
      <p:bold r:id="rId59"/>
    </p:embeddedFont>
    <p:embeddedFont>
      <p:font typeface="Open Sans"/>
      <p:regular r:id="rId60"/>
      <p:bold r:id="rId61"/>
      <p:italic r:id="rId62"/>
      <p:boldItalic r:id="rId6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3.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font" Target="fonts/OpenSans-italic.fntdata"/><Relationship Id="rId61" Type="http://schemas.openxmlformats.org/officeDocument/2006/relationships/font" Target="fonts/OpenSans-bold.fntdata"/><Relationship Id="rId20" Type="http://schemas.openxmlformats.org/officeDocument/2006/relationships/slide" Target="slides/slide14.xml"/><Relationship Id="rId63" Type="http://schemas.openxmlformats.org/officeDocument/2006/relationships/font" Target="fonts/OpenSans-boldItalic.fntdata"/><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60" Type="http://schemas.openxmlformats.org/officeDocument/2006/relationships/font" Target="fonts/OpenSans-regular.fntdata"/><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font" Target="fonts/InterLight-bold.fntdata"/><Relationship Id="rId10" Type="http://schemas.openxmlformats.org/officeDocument/2006/relationships/slide" Target="slides/slide4.xml"/><Relationship Id="rId54" Type="http://schemas.openxmlformats.org/officeDocument/2006/relationships/font" Target="fonts/InterLight-regular.fntdata"/><Relationship Id="rId13" Type="http://schemas.openxmlformats.org/officeDocument/2006/relationships/slide" Target="slides/slide7.xml"/><Relationship Id="rId57" Type="http://schemas.openxmlformats.org/officeDocument/2006/relationships/font" Target="fonts/InterSemiBold-bold.fntdata"/><Relationship Id="rId12" Type="http://schemas.openxmlformats.org/officeDocument/2006/relationships/slide" Target="slides/slide6.xml"/><Relationship Id="rId56" Type="http://schemas.openxmlformats.org/officeDocument/2006/relationships/font" Target="fonts/InterSemiBold-regular.fntdata"/><Relationship Id="rId15" Type="http://schemas.openxmlformats.org/officeDocument/2006/relationships/slide" Target="slides/slide9.xml"/><Relationship Id="rId59" Type="http://schemas.openxmlformats.org/officeDocument/2006/relationships/font" Target="fonts/Inter-bold.fntdata"/><Relationship Id="rId14" Type="http://schemas.openxmlformats.org/officeDocument/2006/relationships/slide" Target="slides/slide8.xml"/><Relationship Id="rId58" Type="http://schemas.openxmlformats.org/officeDocument/2006/relationships/font" Target="fonts/Inter-regular.fnt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91"/>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08" y="0"/>
            <a:ext cx="2971800" cy="458791"/>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099"/>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49"/>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08"/>
            <a:ext cx="2971800" cy="458791"/>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08" y="8685208"/>
            <a:ext cx="2971800" cy="458791"/>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3" name="Google Shape;93;p1:notes"/>
          <p:cNvSpPr txBox="1"/>
          <p:nvPr>
            <p:ph idx="1" type="body"/>
          </p:nvPr>
        </p:nvSpPr>
        <p:spPr>
          <a:xfrm>
            <a:off x="685800" y="4400549"/>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0000"/>
              </a:buClr>
              <a:buSzPts val="1200"/>
              <a:buFont typeface="Calibri"/>
              <a:buNone/>
            </a:pPr>
            <a:r>
              <a:t/>
            </a:r>
            <a:endParaRPr/>
          </a:p>
        </p:txBody>
      </p:sp>
      <p:sp>
        <p:nvSpPr>
          <p:cNvPr id="94" name="Google Shape;94;p1:notes"/>
          <p:cNvSpPr txBox="1"/>
          <p:nvPr>
            <p:ph idx="12" type="sldNum"/>
          </p:nvPr>
        </p:nvSpPr>
        <p:spPr>
          <a:xfrm>
            <a:off x="3884608" y="8685208"/>
            <a:ext cx="2971800" cy="458791"/>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Calibri"/>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9:notes"/>
          <p:cNvSpPr txBox="1"/>
          <p:nvPr>
            <p:ph idx="1" type="body"/>
          </p:nvPr>
        </p:nvSpPr>
        <p:spPr>
          <a:xfrm>
            <a:off x="685800" y="4400549"/>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 This is a Pear Deck Multiple Choice Slide. Your current options are: A: $0, B: $2, C: $4, D: $6, E: $8, F: $10, </a:t>
            </a:r>
            <a:endParaRPr/>
          </a:p>
          <a:p>
            <a:pPr indent="0" lvl="0" marL="0" rtl="0" algn="l">
              <a:spcBef>
                <a:spcPts val="0"/>
              </a:spcBef>
              <a:spcAft>
                <a:spcPts val="0"/>
              </a:spcAft>
              <a:buNone/>
            </a:pPr>
            <a:r>
              <a:rPr lang="en-US"/>
              <a:t>🍐  To edit the type of question or choices, go back to the "Ask Students a Question" in the Pear Deck sidebar.</a:t>
            </a:r>
            <a:endParaRPr/>
          </a:p>
          <a:p>
            <a:pPr indent="0" lvl="0" marL="0" rtl="0" algn="l">
              <a:spcBef>
                <a:spcPts val="0"/>
              </a:spcBef>
              <a:spcAft>
                <a:spcPts val="0"/>
              </a:spcAft>
              <a:buNone/>
            </a:pPr>
            <a:r>
              <a:t/>
            </a:r>
            <a:endParaRPr/>
          </a:p>
        </p:txBody>
      </p:sp>
      <p:sp>
        <p:nvSpPr>
          <p:cNvPr id="165" name="Google Shape;165;p9:notes"/>
          <p:cNvSpPr/>
          <p:nvPr>
            <p:ph idx="2" type="sldImg"/>
          </p:nvPr>
        </p:nvSpPr>
        <p:spPr>
          <a:xfrm>
            <a:off x="685800" y="1143000"/>
            <a:ext cx="5486400" cy="3086099"/>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20463d754dd_1_4:notes"/>
          <p:cNvSpPr txBox="1"/>
          <p:nvPr>
            <p:ph idx="1" type="body"/>
          </p:nvPr>
        </p:nvSpPr>
        <p:spPr>
          <a:xfrm>
            <a:off x="685800" y="4400549"/>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 This is a Pear Deck Web Slide. </a:t>
            </a:r>
            <a:endParaRPr/>
          </a:p>
          <a:p>
            <a:pPr indent="0" lvl="0" marL="0" rtl="0" algn="l">
              <a:spcBef>
                <a:spcPts val="0"/>
              </a:spcBef>
              <a:spcAft>
                <a:spcPts val="0"/>
              </a:spcAft>
              <a:buNone/>
            </a:pPr>
            <a:r>
              <a:rPr lang="en-US"/>
              <a:t>🍐  To edit the type of question, go back to the "Ask Students a Question" in the Pear Deck sidebar.</a:t>
            </a:r>
            <a:endParaRPr/>
          </a:p>
          <a:p>
            <a:pPr indent="0" lvl="0" marL="0" rtl="0" algn="l">
              <a:spcBef>
                <a:spcPts val="0"/>
              </a:spcBef>
              <a:spcAft>
                <a:spcPts val="0"/>
              </a:spcAft>
              <a:buNone/>
            </a:pPr>
            <a:r>
              <a:t/>
            </a:r>
            <a:endParaRPr/>
          </a:p>
        </p:txBody>
      </p:sp>
      <p:sp>
        <p:nvSpPr>
          <p:cNvPr id="175" name="Google Shape;175;g20463d754dd_1_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16:notes"/>
          <p:cNvSpPr txBox="1"/>
          <p:nvPr>
            <p:ph idx="1" type="body"/>
          </p:nvPr>
        </p:nvSpPr>
        <p:spPr>
          <a:xfrm>
            <a:off x="685800" y="4400549"/>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6" name="Google Shape;186;p16:notes"/>
          <p:cNvSpPr/>
          <p:nvPr>
            <p:ph idx="2" type="sldImg"/>
          </p:nvPr>
        </p:nvSpPr>
        <p:spPr>
          <a:xfrm>
            <a:off x="685800" y="1143000"/>
            <a:ext cx="5486400" cy="3086099"/>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17:notes"/>
          <p:cNvSpPr txBox="1"/>
          <p:nvPr>
            <p:ph idx="1" type="body"/>
          </p:nvPr>
        </p:nvSpPr>
        <p:spPr>
          <a:xfrm>
            <a:off x="685800" y="4400549"/>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 This is a Pear Deck Text Slide </a:t>
            </a:r>
            <a:endParaRPr/>
          </a:p>
          <a:p>
            <a:pPr indent="0" lvl="0" marL="0" rtl="0" algn="l">
              <a:spcBef>
                <a:spcPts val="0"/>
              </a:spcBef>
              <a:spcAft>
                <a:spcPts val="0"/>
              </a:spcAft>
              <a:buNone/>
            </a:pPr>
            <a:r>
              <a:rPr lang="en-US"/>
              <a:t>🍐 To edit the type of question, go back to the "Ask Students a Question" in the Pear Deck sidebar.</a:t>
            </a:r>
            <a:endParaRPr/>
          </a:p>
          <a:p>
            <a:pPr indent="0" lvl="0" marL="0" rtl="0" algn="l">
              <a:spcBef>
                <a:spcPts val="0"/>
              </a:spcBef>
              <a:spcAft>
                <a:spcPts val="0"/>
              </a:spcAft>
              <a:buNone/>
            </a:pPr>
            <a:r>
              <a:t/>
            </a:r>
            <a:endParaRPr/>
          </a:p>
        </p:txBody>
      </p:sp>
      <p:sp>
        <p:nvSpPr>
          <p:cNvPr id="195" name="Google Shape;195;p17:notes"/>
          <p:cNvSpPr/>
          <p:nvPr>
            <p:ph idx="2" type="sldImg"/>
          </p:nvPr>
        </p:nvSpPr>
        <p:spPr>
          <a:xfrm>
            <a:off x="685800" y="1143000"/>
            <a:ext cx="5486400" cy="3086099"/>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18:notes"/>
          <p:cNvSpPr/>
          <p:nvPr>
            <p:ph idx="2" type="sldImg"/>
          </p:nvPr>
        </p:nvSpPr>
        <p:spPr>
          <a:xfrm>
            <a:off x="685800" y="1143000"/>
            <a:ext cx="5486400" cy="3086099"/>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7" name="Google Shape;207;p18:notes"/>
          <p:cNvSpPr txBox="1"/>
          <p:nvPr>
            <p:ph idx="1" type="body"/>
          </p:nvPr>
        </p:nvSpPr>
        <p:spPr>
          <a:xfrm>
            <a:off x="685800" y="4400549"/>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0000"/>
              </a:buClr>
              <a:buSzPts val="1200"/>
              <a:buFont typeface="Calibri"/>
              <a:buNone/>
            </a:pPr>
            <a:r>
              <a:t/>
            </a:r>
            <a:endParaRPr/>
          </a:p>
        </p:txBody>
      </p:sp>
      <p:sp>
        <p:nvSpPr>
          <p:cNvPr id="208" name="Google Shape;208;p18:notes"/>
          <p:cNvSpPr txBox="1"/>
          <p:nvPr>
            <p:ph idx="12" type="sldNum"/>
          </p:nvPr>
        </p:nvSpPr>
        <p:spPr>
          <a:xfrm>
            <a:off x="3884608" y="8685208"/>
            <a:ext cx="2971800" cy="458791"/>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Calibri"/>
              <a:buNone/>
            </a:pPr>
            <a:fld id="{00000000-1234-1234-1234-123412341234}" type="slidenum">
              <a:rPr lang="en-US"/>
              <a:t>‹#›</a:t>
            </a:fld>
            <a:endParaRPr/>
          </a:p>
        </p:txBody>
      </p:sp>
      <p:sp>
        <p:nvSpPr>
          <p:cNvPr id="209" name="Google Shape;209;p18:notes"/>
          <p:cNvSpPr txBox="1"/>
          <p:nvPr>
            <p:ph idx="10" type="dt"/>
          </p:nvPr>
        </p:nvSpPr>
        <p:spPr>
          <a:xfrm>
            <a:off x="3884608" y="0"/>
            <a:ext cx="2971800" cy="458791"/>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Calibri"/>
              <a:buNone/>
            </a:pPr>
            <a:r>
              <a:rPr lang="en-US"/>
              <a:t>5/29/2015</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p19:notes"/>
          <p:cNvSpPr/>
          <p:nvPr>
            <p:ph idx="2" type="sldImg"/>
          </p:nvPr>
        </p:nvSpPr>
        <p:spPr>
          <a:xfrm>
            <a:off x="685800" y="1143000"/>
            <a:ext cx="5486400" cy="3086099"/>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17" name="Google Shape;217;p19:notes"/>
          <p:cNvSpPr txBox="1"/>
          <p:nvPr>
            <p:ph idx="1" type="body"/>
          </p:nvPr>
        </p:nvSpPr>
        <p:spPr>
          <a:xfrm>
            <a:off x="685800" y="4400549"/>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0000"/>
              </a:buClr>
              <a:buSzPts val="1200"/>
              <a:buFont typeface="Calibri"/>
              <a:buNone/>
            </a:pPr>
            <a:r>
              <a:rPr lang="en-US"/>
              <a:t>This slide provides links to some dynamic graphs at Gapminder.org.  I strongly encourage you to invest 10-15 minutes exploring this site, and then sharing it with your students.  </a:t>
            </a:r>
            <a:endParaRPr/>
          </a:p>
          <a:p>
            <a:pPr indent="0" lvl="0" marL="0" rtl="0" algn="l">
              <a:lnSpc>
                <a:spcPct val="100000"/>
              </a:lnSpc>
              <a:spcBef>
                <a:spcPts val="0"/>
              </a:spcBef>
              <a:spcAft>
                <a:spcPts val="0"/>
              </a:spcAft>
              <a:buClr>
                <a:srgbClr val="000000"/>
              </a:buClr>
              <a:buSzPts val="1200"/>
              <a:buFont typeface="Calibri"/>
              <a:buNone/>
            </a:pPr>
            <a:r>
              <a:t/>
            </a:r>
            <a:endParaRPr/>
          </a:p>
          <a:p>
            <a:pPr indent="0" lvl="0" marL="0" rtl="0" algn="l">
              <a:lnSpc>
                <a:spcPct val="100000"/>
              </a:lnSpc>
              <a:spcBef>
                <a:spcPts val="0"/>
              </a:spcBef>
              <a:spcAft>
                <a:spcPts val="0"/>
              </a:spcAft>
              <a:buClr>
                <a:srgbClr val="000000"/>
              </a:buClr>
              <a:buSzPts val="1200"/>
              <a:buFont typeface="Calibri"/>
              <a:buNone/>
            </a:pPr>
            <a:r>
              <a:rPr lang="en-US"/>
              <a:t>You can start by checking out some or all of the five graphs I’ve linked to here.  For class, I suggest you show the life expectancy graph and one or two of the other ones.  </a:t>
            </a:r>
            <a:endParaRPr/>
          </a:p>
          <a:p>
            <a:pPr indent="0" lvl="0" marL="0" rtl="0" algn="l">
              <a:lnSpc>
                <a:spcPct val="100000"/>
              </a:lnSpc>
              <a:spcBef>
                <a:spcPts val="0"/>
              </a:spcBef>
              <a:spcAft>
                <a:spcPts val="0"/>
              </a:spcAft>
              <a:buClr>
                <a:srgbClr val="000000"/>
              </a:buClr>
              <a:buSzPts val="1200"/>
              <a:buFont typeface="Calibri"/>
              <a:buNone/>
            </a:pPr>
            <a:r>
              <a:t/>
            </a:r>
            <a:endParaRPr/>
          </a:p>
          <a:p>
            <a:pPr indent="0" lvl="0" marL="0" rtl="0" algn="l">
              <a:lnSpc>
                <a:spcPct val="100000"/>
              </a:lnSpc>
              <a:spcBef>
                <a:spcPts val="0"/>
              </a:spcBef>
              <a:spcAft>
                <a:spcPts val="0"/>
              </a:spcAft>
              <a:buClr>
                <a:srgbClr val="000000"/>
              </a:buClr>
              <a:buSzPts val="1200"/>
              <a:buFont typeface="Calibri"/>
              <a:buNone/>
            </a:pPr>
            <a:r>
              <a:rPr lang="en-US"/>
              <a:t>Disclaimers/warnings:  Gapminder is an external site not under the control of Worth Publishers.  It could be taken down at any time (though this is not likely).  I had to use “TinyURL” to create links small enough for PowerPoint to recognize; TinyURL is an external service not under the control of Worth Publishers, and it is possible that the TinyURL service could be interrupted or discontinued (though this is not likely).  </a:t>
            </a:r>
            <a:endParaRPr/>
          </a:p>
          <a:p>
            <a:pPr indent="0" lvl="0" marL="0" rtl="0" algn="l">
              <a:lnSpc>
                <a:spcPct val="100000"/>
              </a:lnSpc>
              <a:spcBef>
                <a:spcPts val="0"/>
              </a:spcBef>
              <a:spcAft>
                <a:spcPts val="0"/>
              </a:spcAft>
              <a:buClr>
                <a:srgbClr val="000000"/>
              </a:buClr>
              <a:buSzPts val="1200"/>
              <a:buFont typeface="Calibri"/>
              <a:buNone/>
            </a:pPr>
            <a:r>
              <a:t/>
            </a:r>
            <a:endParaRPr/>
          </a:p>
        </p:txBody>
      </p:sp>
      <p:sp>
        <p:nvSpPr>
          <p:cNvPr id="218" name="Google Shape;218;p19:notes"/>
          <p:cNvSpPr txBox="1"/>
          <p:nvPr>
            <p:ph idx="12" type="sldNum"/>
          </p:nvPr>
        </p:nvSpPr>
        <p:spPr>
          <a:xfrm>
            <a:off x="3884608" y="8685208"/>
            <a:ext cx="2971800" cy="458791"/>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2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
        <p:nvSpPr>
          <p:cNvPr id="219" name="Google Shape;219;p19:notes"/>
          <p:cNvSpPr txBox="1"/>
          <p:nvPr>
            <p:ph idx="10" type="dt"/>
          </p:nvPr>
        </p:nvSpPr>
        <p:spPr>
          <a:xfrm>
            <a:off x="3884608" y="0"/>
            <a:ext cx="2971800" cy="458791"/>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Calibri"/>
              <a:buNone/>
            </a:pPr>
            <a:r>
              <a:rPr lang="en-US"/>
              <a:t>5/29/2015</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p20:notes"/>
          <p:cNvSpPr/>
          <p:nvPr>
            <p:ph idx="2" type="sldImg"/>
          </p:nvPr>
        </p:nvSpPr>
        <p:spPr>
          <a:xfrm>
            <a:off x="685800" y="1143000"/>
            <a:ext cx="5486400" cy="3086099"/>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0" name="Google Shape;230;p20:notes"/>
          <p:cNvSpPr txBox="1"/>
          <p:nvPr>
            <p:ph idx="1" type="body"/>
          </p:nvPr>
        </p:nvSpPr>
        <p:spPr>
          <a:xfrm>
            <a:off x="685800" y="4400549"/>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0000"/>
              </a:buClr>
              <a:buSzPts val="1200"/>
              <a:buFont typeface="Calibri"/>
              <a:buNone/>
            </a:pPr>
            <a:r>
              <a:t/>
            </a:r>
            <a:endParaRPr/>
          </a:p>
        </p:txBody>
      </p:sp>
      <p:sp>
        <p:nvSpPr>
          <p:cNvPr id="231" name="Google Shape;231;p20:notes"/>
          <p:cNvSpPr txBox="1"/>
          <p:nvPr>
            <p:ph idx="12" type="sldNum"/>
          </p:nvPr>
        </p:nvSpPr>
        <p:spPr>
          <a:xfrm>
            <a:off x="3884608" y="8685208"/>
            <a:ext cx="2971800" cy="458791"/>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Calibri"/>
              <a:buNone/>
            </a:pPr>
            <a:fld id="{00000000-1234-1234-1234-123412341234}" type="slidenum">
              <a:rPr lang="en-US"/>
              <a:t>‹#›</a:t>
            </a:fld>
            <a:endParaRPr/>
          </a:p>
        </p:txBody>
      </p:sp>
      <p:sp>
        <p:nvSpPr>
          <p:cNvPr id="232" name="Google Shape;232;p20:notes"/>
          <p:cNvSpPr txBox="1"/>
          <p:nvPr>
            <p:ph idx="10" type="dt"/>
          </p:nvPr>
        </p:nvSpPr>
        <p:spPr>
          <a:xfrm>
            <a:off x="3884608" y="0"/>
            <a:ext cx="2971800" cy="458791"/>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Calibri"/>
              <a:buNone/>
            </a:pPr>
            <a:r>
              <a:rPr lang="en-US"/>
              <a:t>5/29/2015</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p21:notes"/>
          <p:cNvSpPr/>
          <p:nvPr>
            <p:ph idx="2" type="sldImg"/>
          </p:nvPr>
        </p:nvSpPr>
        <p:spPr>
          <a:xfrm>
            <a:off x="685800" y="1143000"/>
            <a:ext cx="5486400" cy="3086099"/>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1" name="Google Shape;241;p21:notes"/>
          <p:cNvSpPr txBox="1"/>
          <p:nvPr>
            <p:ph idx="1" type="body"/>
          </p:nvPr>
        </p:nvSpPr>
        <p:spPr>
          <a:xfrm>
            <a:off x="685800" y="4400549"/>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0000"/>
              </a:buClr>
              <a:buSzPts val="1200"/>
              <a:buFont typeface="Calibri"/>
              <a:buNone/>
            </a:pPr>
            <a:r>
              <a:t/>
            </a:r>
            <a:endParaRPr/>
          </a:p>
        </p:txBody>
      </p:sp>
      <p:sp>
        <p:nvSpPr>
          <p:cNvPr id="242" name="Google Shape;242;p21:notes"/>
          <p:cNvSpPr txBox="1"/>
          <p:nvPr>
            <p:ph idx="12" type="sldNum"/>
          </p:nvPr>
        </p:nvSpPr>
        <p:spPr>
          <a:xfrm>
            <a:off x="3884608" y="8685208"/>
            <a:ext cx="2971800" cy="458791"/>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Calibri"/>
              <a:buNone/>
            </a:pPr>
            <a:fld id="{00000000-1234-1234-1234-123412341234}" type="slidenum">
              <a:rPr lang="en-US"/>
              <a:t>‹#›</a:t>
            </a:fld>
            <a:endParaRPr/>
          </a:p>
        </p:txBody>
      </p:sp>
      <p:sp>
        <p:nvSpPr>
          <p:cNvPr id="243" name="Google Shape;243;p21:notes"/>
          <p:cNvSpPr txBox="1"/>
          <p:nvPr>
            <p:ph idx="10" type="dt"/>
          </p:nvPr>
        </p:nvSpPr>
        <p:spPr>
          <a:xfrm>
            <a:off x="3884608" y="0"/>
            <a:ext cx="2971800" cy="458791"/>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Calibri"/>
              <a:buNone/>
            </a:pPr>
            <a:r>
              <a:rPr lang="en-US"/>
              <a:t>5/29/2015</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p22:notes"/>
          <p:cNvSpPr/>
          <p:nvPr>
            <p:ph idx="2" type="sldImg"/>
          </p:nvPr>
        </p:nvSpPr>
        <p:spPr>
          <a:xfrm>
            <a:off x="685800" y="1143000"/>
            <a:ext cx="5486400" cy="3086099"/>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3" name="Google Shape;253;p22:notes"/>
          <p:cNvSpPr txBox="1"/>
          <p:nvPr>
            <p:ph idx="1" type="body"/>
          </p:nvPr>
        </p:nvSpPr>
        <p:spPr>
          <a:xfrm>
            <a:off x="685800" y="4400549"/>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0000"/>
              </a:buClr>
              <a:buSzPts val="1200"/>
              <a:buFont typeface="Calibri"/>
              <a:buNone/>
            </a:pPr>
            <a:r>
              <a:t/>
            </a:r>
            <a:endParaRPr/>
          </a:p>
        </p:txBody>
      </p:sp>
      <p:sp>
        <p:nvSpPr>
          <p:cNvPr id="254" name="Google Shape;254;p22:notes"/>
          <p:cNvSpPr txBox="1"/>
          <p:nvPr>
            <p:ph idx="12" type="sldNum"/>
          </p:nvPr>
        </p:nvSpPr>
        <p:spPr>
          <a:xfrm>
            <a:off x="3884608" y="8685208"/>
            <a:ext cx="2971800" cy="458791"/>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Calibri"/>
              <a:buNone/>
            </a:pPr>
            <a:fld id="{00000000-1234-1234-1234-123412341234}" type="slidenum">
              <a:rPr lang="en-US"/>
              <a:t>‹#›</a:t>
            </a:fld>
            <a:endParaRPr/>
          </a:p>
        </p:txBody>
      </p:sp>
      <p:sp>
        <p:nvSpPr>
          <p:cNvPr id="255" name="Google Shape;255;p22:notes"/>
          <p:cNvSpPr txBox="1"/>
          <p:nvPr>
            <p:ph idx="10" type="dt"/>
          </p:nvPr>
        </p:nvSpPr>
        <p:spPr>
          <a:xfrm>
            <a:off x="3884608" y="0"/>
            <a:ext cx="2971800" cy="458791"/>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Calibri"/>
              <a:buNone/>
            </a:pPr>
            <a:r>
              <a:rPr lang="en-US"/>
              <a:t>5/29/2015</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p23:notes"/>
          <p:cNvSpPr/>
          <p:nvPr>
            <p:ph idx="2" type="sldImg"/>
          </p:nvPr>
        </p:nvSpPr>
        <p:spPr>
          <a:xfrm>
            <a:off x="685800" y="1143000"/>
            <a:ext cx="5486400" cy="3086099"/>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5" name="Google Shape;265;p23:notes"/>
          <p:cNvSpPr txBox="1"/>
          <p:nvPr>
            <p:ph idx="1" type="body"/>
          </p:nvPr>
        </p:nvSpPr>
        <p:spPr>
          <a:xfrm>
            <a:off x="685800" y="4400549"/>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0000"/>
              </a:buClr>
              <a:buSzPts val="1200"/>
              <a:buFont typeface="Calibri"/>
              <a:buNone/>
            </a:pPr>
            <a:r>
              <a:t/>
            </a:r>
            <a:endParaRPr/>
          </a:p>
        </p:txBody>
      </p:sp>
      <p:sp>
        <p:nvSpPr>
          <p:cNvPr id="266" name="Google Shape;266;p23:notes"/>
          <p:cNvSpPr txBox="1"/>
          <p:nvPr>
            <p:ph idx="12" type="sldNum"/>
          </p:nvPr>
        </p:nvSpPr>
        <p:spPr>
          <a:xfrm>
            <a:off x="3884608" y="8685208"/>
            <a:ext cx="2971800" cy="458791"/>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Calibri"/>
              <a:buNone/>
            </a:pPr>
            <a:fld id="{00000000-1234-1234-1234-123412341234}" type="slidenum">
              <a:rPr lang="en-US"/>
              <a:t>‹#›</a:t>
            </a:fld>
            <a:endParaRPr/>
          </a:p>
        </p:txBody>
      </p:sp>
      <p:sp>
        <p:nvSpPr>
          <p:cNvPr id="267" name="Google Shape;267;p23:notes"/>
          <p:cNvSpPr txBox="1"/>
          <p:nvPr>
            <p:ph idx="10" type="dt"/>
          </p:nvPr>
        </p:nvSpPr>
        <p:spPr>
          <a:xfrm>
            <a:off x="3884608" y="0"/>
            <a:ext cx="2971800" cy="458791"/>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Calibri"/>
              <a:buNone/>
            </a:pPr>
            <a:r>
              <a:rPr lang="en-US"/>
              <a:t>5/29/2015</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2:notes"/>
          <p:cNvSpPr txBox="1"/>
          <p:nvPr>
            <p:ph idx="1" type="body"/>
          </p:nvPr>
        </p:nvSpPr>
        <p:spPr>
          <a:xfrm>
            <a:off x="685800" y="4400549"/>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0" name="Google Shape;100;p2:notes"/>
          <p:cNvSpPr/>
          <p:nvPr>
            <p:ph idx="2" type="sldImg"/>
          </p:nvPr>
        </p:nvSpPr>
        <p:spPr>
          <a:xfrm>
            <a:off x="685800" y="1143000"/>
            <a:ext cx="5486400" cy="3086099"/>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p24:notes"/>
          <p:cNvSpPr/>
          <p:nvPr>
            <p:ph idx="2" type="sldImg"/>
          </p:nvPr>
        </p:nvSpPr>
        <p:spPr>
          <a:xfrm>
            <a:off x="685800" y="1143000"/>
            <a:ext cx="5486400" cy="3086099"/>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6" name="Google Shape;276;p24:notes"/>
          <p:cNvSpPr txBox="1"/>
          <p:nvPr>
            <p:ph idx="1" type="body"/>
          </p:nvPr>
        </p:nvSpPr>
        <p:spPr>
          <a:xfrm>
            <a:off x="685800" y="4400549"/>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0000"/>
              </a:buClr>
              <a:buSzPts val="1200"/>
              <a:buFont typeface="Calibri"/>
              <a:buNone/>
            </a:pPr>
            <a:r>
              <a:t/>
            </a:r>
            <a:endParaRPr/>
          </a:p>
        </p:txBody>
      </p:sp>
      <p:sp>
        <p:nvSpPr>
          <p:cNvPr id="277" name="Google Shape;277;p24:notes"/>
          <p:cNvSpPr txBox="1"/>
          <p:nvPr>
            <p:ph idx="12" type="sldNum"/>
          </p:nvPr>
        </p:nvSpPr>
        <p:spPr>
          <a:xfrm>
            <a:off x="3884608" y="8685208"/>
            <a:ext cx="2971800" cy="458791"/>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Calibri"/>
              <a:buNone/>
            </a:pPr>
            <a:fld id="{00000000-1234-1234-1234-123412341234}" type="slidenum">
              <a:rPr lang="en-US"/>
              <a:t>‹#›</a:t>
            </a:fld>
            <a:endParaRPr/>
          </a:p>
        </p:txBody>
      </p:sp>
      <p:sp>
        <p:nvSpPr>
          <p:cNvPr id="278" name="Google Shape;278;p24:notes"/>
          <p:cNvSpPr txBox="1"/>
          <p:nvPr>
            <p:ph idx="10" type="dt"/>
          </p:nvPr>
        </p:nvSpPr>
        <p:spPr>
          <a:xfrm>
            <a:off x="3884608" y="0"/>
            <a:ext cx="2971800" cy="458791"/>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Calibri"/>
              <a:buNone/>
            </a:pPr>
            <a:r>
              <a:rPr lang="en-US"/>
              <a:t>5/29/2015</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p25:notes"/>
          <p:cNvSpPr/>
          <p:nvPr>
            <p:ph idx="2" type="sldImg"/>
          </p:nvPr>
        </p:nvSpPr>
        <p:spPr>
          <a:xfrm>
            <a:off x="685800" y="1143000"/>
            <a:ext cx="5486400" cy="3086099"/>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5" name="Google Shape;285;p25:notes"/>
          <p:cNvSpPr txBox="1"/>
          <p:nvPr>
            <p:ph idx="1" type="body"/>
          </p:nvPr>
        </p:nvSpPr>
        <p:spPr>
          <a:xfrm>
            <a:off x="685800" y="4400549"/>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0000"/>
              </a:buClr>
              <a:buSzPts val="1200"/>
              <a:buFont typeface="Calibri"/>
              <a:buNone/>
            </a:pPr>
            <a:r>
              <a:t/>
            </a:r>
            <a:endParaRPr/>
          </a:p>
        </p:txBody>
      </p:sp>
      <p:sp>
        <p:nvSpPr>
          <p:cNvPr id="286" name="Google Shape;286;p25:notes"/>
          <p:cNvSpPr txBox="1"/>
          <p:nvPr>
            <p:ph idx="10" type="dt"/>
          </p:nvPr>
        </p:nvSpPr>
        <p:spPr>
          <a:xfrm>
            <a:off x="3884608" y="0"/>
            <a:ext cx="2971800" cy="458791"/>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Calibri"/>
              <a:buNone/>
            </a:pPr>
            <a:r>
              <a:rPr lang="en-US"/>
              <a:t>5/29/2015</a:t>
            </a:r>
            <a:endParaRPr/>
          </a:p>
        </p:txBody>
      </p:sp>
      <p:sp>
        <p:nvSpPr>
          <p:cNvPr id="287" name="Google Shape;287;p25:notes"/>
          <p:cNvSpPr txBox="1"/>
          <p:nvPr>
            <p:ph idx="12" type="sldNum"/>
          </p:nvPr>
        </p:nvSpPr>
        <p:spPr>
          <a:xfrm>
            <a:off x="3884608" y="8685208"/>
            <a:ext cx="2971800" cy="458791"/>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Calibri"/>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p26:notes"/>
          <p:cNvSpPr txBox="1"/>
          <p:nvPr>
            <p:ph idx="1" type="body"/>
          </p:nvPr>
        </p:nvSpPr>
        <p:spPr>
          <a:xfrm>
            <a:off x="685800" y="4400549"/>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5" name="Google Shape;295;p26:notes"/>
          <p:cNvSpPr/>
          <p:nvPr>
            <p:ph idx="2" type="sldImg"/>
          </p:nvPr>
        </p:nvSpPr>
        <p:spPr>
          <a:xfrm>
            <a:off x="685800" y="1143000"/>
            <a:ext cx="5486400" cy="3086099"/>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p27:notes"/>
          <p:cNvSpPr txBox="1"/>
          <p:nvPr>
            <p:ph idx="1" type="body"/>
          </p:nvPr>
        </p:nvSpPr>
        <p:spPr>
          <a:xfrm>
            <a:off x="685800" y="4400549"/>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3" name="Google Shape;303;p27:notes"/>
          <p:cNvSpPr/>
          <p:nvPr>
            <p:ph idx="2" type="sldImg"/>
          </p:nvPr>
        </p:nvSpPr>
        <p:spPr>
          <a:xfrm>
            <a:off x="685800" y="1143000"/>
            <a:ext cx="5486400" cy="3086099"/>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p28:notes"/>
          <p:cNvSpPr txBox="1"/>
          <p:nvPr>
            <p:ph idx="1" type="body"/>
          </p:nvPr>
        </p:nvSpPr>
        <p:spPr>
          <a:xfrm>
            <a:off x="685800" y="4400549"/>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1" name="Google Shape;311;p28:notes"/>
          <p:cNvSpPr/>
          <p:nvPr>
            <p:ph idx="2" type="sldImg"/>
          </p:nvPr>
        </p:nvSpPr>
        <p:spPr>
          <a:xfrm>
            <a:off x="685800" y="1143000"/>
            <a:ext cx="5486400" cy="3086099"/>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p29:notes"/>
          <p:cNvSpPr txBox="1"/>
          <p:nvPr>
            <p:ph idx="1" type="body"/>
          </p:nvPr>
        </p:nvSpPr>
        <p:spPr>
          <a:xfrm>
            <a:off x="685800" y="4400549"/>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9" name="Google Shape;319;p29:notes"/>
          <p:cNvSpPr/>
          <p:nvPr>
            <p:ph idx="2" type="sldImg"/>
          </p:nvPr>
        </p:nvSpPr>
        <p:spPr>
          <a:xfrm>
            <a:off x="685800" y="1143000"/>
            <a:ext cx="5486400" cy="3086099"/>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g20471c9de28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27" name="Google Shape;327;g20471c9de28_0_0:notes"/>
          <p:cNvSpPr txBox="1"/>
          <p:nvPr>
            <p:ph idx="1" type="body"/>
          </p:nvPr>
        </p:nvSpPr>
        <p:spPr>
          <a:xfrm>
            <a:off x="685800" y="4400549"/>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8" name="Google Shape;328;g20471c9de28_0_0:notes"/>
          <p:cNvSpPr txBox="1"/>
          <p:nvPr>
            <p:ph idx="12" type="sldNum"/>
          </p:nvPr>
        </p:nvSpPr>
        <p:spPr>
          <a:xfrm>
            <a:off x="3884608" y="8685208"/>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Calibri"/>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p30:notes"/>
          <p:cNvSpPr txBox="1"/>
          <p:nvPr>
            <p:ph idx="1" type="body"/>
          </p:nvPr>
        </p:nvSpPr>
        <p:spPr>
          <a:xfrm>
            <a:off x="685800" y="4400549"/>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4" name="Google Shape;334;p30:notes"/>
          <p:cNvSpPr/>
          <p:nvPr>
            <p:ph idx="2" type="sldImg"/>
          </p:nvPr>
        </p:nvSpPr>
        <p:spPr>
          <a:xfrm>
            <a:off x="685800" y="1143000"/>
            <a:ext cx="5486400" cy="3086099"/>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p32:notes"/>
          <p:cNvSpPr txBox="1"/>
          <p:nvPr>
            <p:ph idx="1" type="body"/>
          </p:nvPr>
        </p:nvSpPr>
        <p:spPr>
          <a:xfrm>
            <a:off x="685800" y="4400549"/>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3" name="Google Shape;343;p32:notes"/>
          <p:cNvSpPr/>
          <p:nvPr>
            <p:ph idx="2" type="sldImg"/>
          </p:nvPr>
        </p:nvSpPr>
        <p:spPr>
          <a:xfrm>
            <a:off x="685800" y="1143000"/>
            <a:ext cx="5486400" cy="3086099"/>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p31:notes"/>
          <p:cNvSpPr txBox="1"/>
          <p:nvPr>
            <p:ph idx="1" type="body"/>
          </p:nvPr>
        </p:nvSpPr>
        <p:spPr>
          <a:xfrm>
            <a:off x="685800" y="4400549"/>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0" name="Google Shape;350;p31:notes"/>
          <p:cNvSpPr/>
          <p:nvPr>
            <p:ph idx="2" type="sldImg"/>
          </p:nvPr>
        </p:nvSpPr>
        <p:spPr>
          <a:xfrm>
            <a:off x="685800" y="1143000"/>
            <a:ext cx="5486400" cy="3086099"/>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3:notes"/>
          <p:cNvSpPr txBox="1"/>
          <p:nvPr>
            <p:ph idx="1" type="body"/>
          </p:nvPr>
        </p:nvSpPr>
        <p:spPr>
          <a:xfrm>
            <a:off x="685800" y="4400549"/>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7" name="Google Shape;107;p3:notes"/>
          <p:cNvSpPr/>
          <p:nvPr>
            <p:ph idx="2" type="sldImg"/>
          </p:nvPr>
        </p:nvSpPr>
        <p:spPr>
          <a:xfrm>
            <a:off x="685800" y="1143000"/>
            <a:ext cx="5486400" cy="3086099"/>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p33:notes"/>
          <p:cNvSpPr txBox="1"/>
          <p:nvPr>
            <p:ph idx="12" type="sldNum"/>
          </p:nvPr>
        </p:nvSpPr>
        <p:spPr>
          <a:xfrm>
            <a:off x="3884608" y="8685208"/>
            <a:ext cx="2971800" cy="458791"/>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200"/>
              <a:buFont typeface="Arial"/>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
        <p:nvSpPr>
          <p:cNvPr id="358" name="Google Shape;358;p33:notes"/>
          <p:cNvSpPr txBox="1"/>
          <p:nvPr/>
        </p:nvSpPr>
        <p:spPr>
          <a:xfrm>
            <a:off x="3908892" y="8825443"/>
            <a:ext cx="2990374" cy="464582"/>
          </a:xfrm>
          <a:prstGeom prst="rect">
            <a:avLst/>
          </a:prstGeom>
          <a:noFill/>
          <a:ln>
            <a:noFill/>
          </a:ln>
        </p:spPr>
        <p:txBody>
          <a:bodyPr anchorCtr="0" anchor="b" bIns="45375" lIns="90775" spcFirstLastPara="1" rIns="90775" wrap="square" tIns="45375">
            <a:noAutofit/>
          </a:bodyPr>
          <a:lstStyle/>
          <a:p>
            <a:pPr indent="0" lvl="0" marL="0" marR="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
        <p:nvSpPr>
          <p:cNvPr id="359" name="Google Shape;359;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60" name="Google Shape;360;p33:notes"/>
          <p:cNvSpPr txBox="1"/>
          <p:nvPr>
            <p:ph idx="1" type="body"/>
          </p:nvPr>
        </p:nvSpPr>
        <p:spPr>
          <a:xfrm>
            <a:off x="685800" y="4400549"/>
            <a:ext cx="5486400" cy="3600450"/>
          </a:xfrm>
          <a:prstGeom prst="rect">
            <a:avLst/>
          </a:prstGeom>
          <a:noFill/>
          <a:ln>
            <a:noFill/>
          </a:ln>
        </p:spPr>
        <p:txBody>
          <a:bodyPr anchorCtr="0" anchor="t" bIns="45375" lIns="90775" spcFirstLastPara="1" rIns="90775" wrap="square" tIns="45375">
            <a:noAutofit/>
          </a:bodyPr>
          <a:lstStyle/>
          <a:p>
            <a:pPr indent="0" lvl="0" marL="0" rtl="0" algn="l">
              <a:lnSpc>
                <a:spcPct val="100000"/>
              </a:lnSpc>
              <a:spcBef>
                <a:spcPts val="0"/>
              </a:spcBef>
              <a:spcAft>
                <a:spcPts val="0"/>
              </a:spcAft>
              <a:buClr>
                <a:srgbClr val="000000"/>
              </a:buClr>
              <a:buSzPts val="1200"/>
              <a:buFont typeface="Calibri"/>
              <a:buNone/>
            </a:pPr>
            <a:r>
              <a:rPr lang="en-US">
                <a:latin typeface="Arial"/>
                <a:ea typeface="Arial"/>
                <a:cs typeface="Arial"/>
                <a:sym typeface="Arial"/>
              </a:rPr>
              <a:t>🍐 This is a Pear Deck Text Slide </a:t>
            </a:r>
            <a:endParaRPr>
              <a:latin typeface="Arial"/>
              <a:ea typeface="Arial"/>
              <a:cs typeface="Arial"/>
              <a:sym typeface="Arial"/>
            </a:endParaRPr>
          </a:p>
          <a:p>
            <a:pPr indent="0" lvl="0" marL="0" rtl="0" algn="l">
              <a:lnSpc>
                <a:spcPct val="100000"/>
              </a:lnSpc>
              <a:spcBef>
                <a:spcPts val="0"/>
              </a:spcBef>
              <a:spcAft>
                <a:spcPts val="0"/>
              </a:spcAft>
              <a:buClr>
                <a:srgbClr val="000000"/>
              </a:buClr>
              <a:buSzPts val="1200"/>
              <a:buFont typeface="Calibri"/>
              <a:buNone/>
            </a:pPr>
            <a:r>
              <a:rPr lang="en-US">
                <a:latin typeface="Arial"/>
                <a:ea typeface="Arial"/>
                <a:cs typeface="Arial"/>
                <a:sym typeface="Arial"/>
              </a:rPr>
              <a:t>🍐 To edit the type of question, go back to the "Ask Students a Question" in the Pear Deck sidebar.</a:t>
            </a:r>
            <a:endParaRPr>
              <a:latin typeface="Arial"/>
              <a:ea typeface="Arial"/>
              <a:cs typeface="Arial"/>
              <a:sym typeface="Arial"/>
            </a:endParaRPr>
          </a:p>
          <a:p>
            <a:pPr indent="0" lvl="0" marL="0" rtl="0" algn="l">
              <a:lnSpc>
                <a:spcPct val="100000"/>
              </a:lnSpc>
              <a:spcBef>
                <a:spcPts val="0"/>
              </a:spcBef>
              <a:spcAft>
                <a:spcPts val="0"/>
              </a:spcAft>
              <a:buClr>
                <a:srgbClr val="000000"/>
              </a:buClr>
              <a:buSzPts val="1200"/>
              <a:buFont typeface="Calibri"/>
              <a:buNone/>
            </a:pPr>
            <a:r>
              <a:t/>
            </a:r>
            <a:endParaRPr>
              <a:latin typeface="Arial"/>
              <a:ea typeface="Arial"/>
              <a:cs typeface="Arial"/>
              <a:sym typeface="Arial"/>
            </a:endParaRPr>
          </a:p>
        </p:txBody>
      </p:sp>
      <p:sp>
        <p:nvSpPr>
          <p:cNvPr id="361" name="Google Shape;361;p33:notes"/>
          <p:cNvSpPr txBox="1"/>
          <p:nvPr>
            <p:ph idx="10" type="dt"/>
          </p:nvPr>
        </p:nvSpPr>
        <p:spPr>
          <a:xfrm>
            <a:off x="3884608" y="0"/>
            <a:ext cx="2971800" cy="458791"/>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Calibri"/>
              <a:buNone/>
            </a:pPr>
            <a:r>
              <a:rPr lang="en-US"/>
              <a:t>5/29/2015</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 name="Shape 369"/>
        <p:cNvGrpSpPr/>
        <p:nvPr/>
      </p:nvGrpSpPr>
      <p:grpSpPr>
        <a:xfrm>
          <a:off x="0" y="0"/>
          <a:ext cx="0" cy="0"/>
          <a:chOff x="0" y="0"/>
          <a:chExt cx="0" cy="0"/>
        </a:xfrm>
      </p:grpSpPr>
      <p:sp>
        <p:nvSpPr>
          <p:cNvPr id="370" name="Google Shape;370;p34:notes"/>
          <p:cNvSpPr txBox="1"/>
          <p:nvPr>
            <p:ph idx="1" type="body"/>
          </p:nvPr>
        </p:nvSpPr>
        <p:spPr>
          <a:xfrm>
            <a:off x="685800" y="4400549"/>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1" name="Google Shape;371;p34:notes"/>
          <p:cNvSpPr/>
          <p:nvPr>
            <p:ph idx="2" type="sldImg"/>
          </p:nvPr>
        </p:nvSpPr>
        <p:spPr>
          <a:xfrm>
            <a:off x="685800" y="1143000"/>
            <a:ext cx="5486400" cy="3086099"/>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p35:notes"/>
          <p:cNvSpPr txBox="1"/>
          <p:nvPr>
            <p:ph idx="1" type="body"/>
          </p:nvPr>
        </p:nvSpPr>
        <p:spPr>
          <a:xfrm>
            <a:off x="685800" y="4400549"/>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7" name="Google Shape;377;p35:notes"/>
          <p:cNvSpPr/>
          <p:nvPr>
            <p:ph idx="2" type="sldImg"/>
          </p:nvPr>
        </p:nvSpPr>
        <p:spPr>
          <a:xfrm>
            <a:off x="685800" y="1143000"/>
            <a:ext cx="5486400" cy="3086099"/>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p36:notes"/>
          <p:cNvSpPr txBox="1"/>
          <p:nvPr>
            <p:ph idx="1" type="body"/>
          </p:nvPr>
        </p:nvSpPr>
        <p:spPr>
          <a:xfrm>
            <a:off x="685800" y="4400549"/>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4" name="Google Shape;384;p36:notes"/>
          <p:cNvSpPr/>
          <p:nvPr>
            <p:ph idx="2" type="sldImg"/>
          </p:nvPr>
        </p:nvSpPr>
        <p:spPr>
          <a:xfrm>
            <a:off x="685800" y="1143000"/>
            <a:ext cx="5486400" cy="3086099"/>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p37:notes"/>
          <p:cNvSpPr txBox="1"/>
          <p:nvPr>
            <p:ph idx="1" type="body"/>
          </p:nvPr>
        </p:nvSpPr>
        <p:spPr>
          <a:xfrm>
            <a:off x="685800" y="4400549"/>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0" name="Google Shape;390;p37:notes"/>
          <p:cNvSpPr/>
          <p:nvPr>
            <p:ph idx="2" type="sldImg"/>
          </p:nvPr>
        </p:nvSpPr>
        <p:spPr>
          <a:xfrm>
            <a:off x="685800" y="1143000"/>
            <a:ext cx="5486400" cy="3086099"/>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 name="Shape 396"/>
        <p:cNvGrpSpPr/>
        <p:nvPr/>
      </p:nvGrpSpPr>
      <p:grpSpPr>
        <a:xfrm>
          <a:off x="0" y="0"/>
          <a:ext cx="0" cy="0"/>
          <a:chOff x="0" y="0"/>
          <a:chExt cx="0" cy="0"/>
        </a:xfrm>
      </p:grpSpPr>
      <p:sp>
        <p:nvSpPr>
          <p:cNvPr id="397" name="Google Shape;397;g20471c9de28_0_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98" name="Google Shape;398;g20471c9de28_0_10:notes"/>
          <p:cNvSpPr txBox="1"/>
          <p:nvPr>
            <p:ph idx="1" type="body"/>
          </p:nvPr>
        </p:nvSpPr>
        <p:spPr>
          <a:xfrm>
            <a:off x="685800" y="4400549"/>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9" name="Google Shape;399;g20471c9de28_0_10:notes"/>
          <p:cNvSpPr txBox="1"/>
          <p:nvPr>
            <p:ph idx="12" type="sldNum"/>
          </p:nvPr>
        </p:nvSpPr>
        <p:spPr>
          <a:xfrm>
            <a:off x="3884608" y="8685208"/>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Calibri"/>
              <a:buNone/>
            </a:pPr>
            <a:fld id="{00000000-1234-1234-1234-123412341234}" type="slidenum">
              <a:rPr lang="en-US"/>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7" name="Shape 407"/>
        <p:cNvGrpSpPr/>
        <p:nvPr/>
      </p:nvGrpSpPr>
      <p:grpSpPr>
        <a:xfrm>
          <a:off x="0" y="0"/>
          <a:ext cx="0" cy="0"/>
          <a:chOff x="0" y="0"/>
          <a:chExt cx="0" cy="0"/>
        </a:xfrm>
      </p:grpSpPr>
      <p:sp>
        <p:nvSpPr>
          <p:cNvPr id="408" name="Google Shape;408;p38:notes"/>
          <p:cNvSpPr txBox="1"/>
          <p:nvPr>
            <p:ph idx="1" type="body"/>
          </p:nvPr>
        </p:nvSpPr>
        <p:spPr>
          <a:xfrm>
            <a:off x="685800" y="4400549"/>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9" name="Google Shape;409;p38:notes"/>
          <p:cNvSpPr/>
          <p:nvPr>
            <p:ph idx="2" type="sldImg"/>
          </p:nvPr>
        </p:nvSpPr>
        <p:spPr>
          <a:xfrm>
            <a:off x="685800" y="1143000"/>
            <a:ext cx="5486400" cy="3086099"/>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7" name="Shape 417"/>
        <p:cNvGrpSpPr/>
        <p:nvPr/>
      </p:nvGrpSpPr>
      <p:grpSpPr>
        <a:xfrm>
          <a:off x="0" y="0"/>
          <a:ext cx="0" cy="0"/>
          <a:chOff x="0" y="0"/>
          <a:chExt cx="0" cy="0"/>
        </a:xfrm>
      </p:grpSpPr>
      <p:sp>
        <p:nvSpPr>
          <p:cNvPr id="418" name="Google Shape;418;p39:notes"/>
          <p:cNvSpPr txBox="1"/>
          <p:nvPr>
            <p:ph idx="1" type="body"/>
          </p:nvPr>
        </p:nvSpPr>
        <p:spPr>
          <a:xfrm>
            <a:off x="685800" y="4400549"/>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9" name="Google Shape;419;p39:notes"/>
          <p:cNvSpPr/>
          <p:nvPr>
            <p:ph idx="2" type="sldImg"/>
          </p:nvPr>
        </p:nvSpPr>
        <p:spPr>
          <a:xfrm>
            <a:off x="685800" y="1143000"/>
            <a:ext cx="5486400" cy="3086099"/>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7" name="Shape 427"/>
        <p:cNvGrpSpPr/>
        <p:nvPr/>
      </p:nvGrpSpPr>
      <p:grpSpPr>
        <a:xfrm>
          <a:off x="0" y="0"/>
          <a:ext cx="0" cy="0"/>
          <a:chOff x="0" y="0"/>
          <a:chExt cx="0" cy="0"/>
        </a:xfrm>
      </p:grpSpPr>
      <p:sp>
        <p:nvSpPr>
          <p:cNvPr id="428" name="Google Shape;428;p40:notes"/>
          <p:cNvSpPr txBox="1"/>
          <p:nvPr>
            <p:ph idx="1" type="body"/>
          </p:nvPr>
        </p:nvSpPr>
        <p:spPr>
          <a:xfrm>
            <a:off x="685800" y="4400549"/>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9" name="Google Shape;429;p40:notes"/>
          <p:cNvSpPr/>
          <p:nvPr>
            <p:ph idx="2" type="sldImg"/>
          </p:nvPr>
        </p:nvSpPr>
        <p:spPr>
          <a:xfrm>
            <a:off x="685800" y="1143000"/>
            <a:ext cx="5486400" cy="3086099"/>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9" name="Shape 439"/>
        <p:cNvGrpSpPr/>
        <p:nvPr/>
      </p:nvGrpSpPr>
      <p:grpSpPr>
        <a:xfrm>
          <a:off x="0" y="0"/>
          <a:ext cx="0" cy="0"/>
          <a:chOff x="0" y="0"/>
          <a:chExt cx="0" cy="0"/>
        </a:xfrm>
      </p:grpSpPr>
      <p:sp>
        <p:nvSpPr>
          <p:cNvPr id="440" name="Google Shape;440;p41:notes"/>
          <p:cNvSpPr txBox="1"/>
          <p:nvPr>
            <p:ph idx="1" type="body"/>
          </p:nvPr>
        </p:nvSpPr>
        <p:spPr>
          <a:xfrm>
            <a:off x="685800" y="4400549"/>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1" name="Google Shape;441;p41:notes"/>
          <p:cNvSpPr/>
          <p:nvPr>
            <p:ph idx="2" type="sldImg"/>
          </p:nvPr>
        </p:nvSpPr>
        <p:spPr>
          <a:xfrm>
            <a:off x="685800" y="1143000"/>
            <a:ext cx="5486400" cy="3086099"/>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2046a16f220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5" name="Google Shape;115;g2046a16f220_0_0:notes"/>
          <p:cNvSpPr txBox="1"/>
          <p:nvPr>
            <p:ph idx="1" type="body"/>
          </p:nvPr>
        </p:nvSpPr>
        <p:spPr>
          <a:xfrm>
            <a:off x="685800" y="4400549"/>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0000"/>
              </a:buClr>
              <a:buSzPts val="1200"/>
              <a:buFont typeface="Calibri"/>
              <a:buNone/>
            </a:pPr>
            <a:r>
              <a:t/>
            </a:r>
            <a:endParaRPr/>
          </a:p>
        </p:txBody>
      </p:sp>
      <p:sp>
        <p:nvSpPr>
          <p:cNvPr id="116" name="Google Shape;116;g2046a16f220_0_0:notes"/>
          <p:cNvSpPr txBox="1"/>
          <p:nvPr>
            <p:ph idx="12" type="sldNum"/>
          </p:nvPr>
        </p:nvSpPr>
        <p:spPr>
          <a:xfrm>
            <a:off x="3884608" y="8685208"/>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Calibri"/>
              <a:buNone/>
            </a:pPr>
            <a:fld id="{00000000-1234-1234-1234-123412341234}" type="slidenum">
              <a:rPr lang="en-US"/>
              <a:t>‹#›</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8" name="Shape 448"/>
        <p:cNvGrpSpPr/>
        <p:nvPr/>
      </p:nvGrpSpPr>
      <p:grpSpPr>
        <a:xfrm>
          <a:off x="0" y="0"/>
          <a:ext cx="0" cy="0"/>
          <a:chOff x="0" y="0"/>
          <a:chExt cx="0" cy="0"/>
        </a:xfrm>
      </p:grpSpPr>
      <p:sp>
        <p:nvSpPr>
          <p:cNvPr id="449" name="Google Shape;449;p43:notes"/>
          <p:cNvSpPr txBox="1"/>
          <p:nvPr>
            <p:ph idx="1" type="body"/>
          </p:nvPr>
        </p:nvSpPr>
        <p:spPr>
          <a:xfrm>
            <a:off x="685800" y="4400549"/>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 This is a Pear Deck Web Slide. </a:t>
            </a:r>
            <a:endParaRPr/>
          </a:p>
          <a:p>
            <a:pPr indent="0" lvl="0" marL="0" rtl="0" algn="l">
              <a:spcBef>
                <a:spcPts val="0"/>
              </a:spcBef>
              <a:spcAft>
                <a:spcPts val="0"/>
              </a:spcAft>
              <a:buNone/>
            </a:pPr>
            <a:r>
              <a:rPr lang="en-US"/>
              <a:t>🍐  To edit the type of question, go back to the "Ask Students a Question" in the Pear Deck sidebar.</a:t>
            </a:r>
            <a:endParaRPr/>
          </a:p>
          <a:p>
            <a:pPr indent="0" lvl="0" marL="0" rtl="0" algn="l">
              <a:spcBef>
                <a:spcPts val="0"/>
              </a:spcBef>
              <a:spcAft>
                <a:spcPts val="0"/>
              </a:spcAft>
              <a:buNone/>
            </a:pPr>
            <a:r>
              <a:t/>
            </a:r>
            <a:endParaRPr/>
          </a:p>
        </p:txBody>
      </p:sp>
      <p:sp>
        <p:nvSpPr>
          <p:cNvPr id="450" name="Google Shape;450;p43:notes"/>
          <p:cNvSpPr/>
          <p:nvPr>
            <p:ph idx="2" type="sldImg"/>
          </p:nvPr>
        </p:nvSpPr>
        <p:spPr>
          <a:xfrm>
            <a:off x="685800" y="1143000"/>
            <a:ext cx="5486400" cy="3086099"/>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8" name="Shape 458"/>
        <p:cNvGrpSpPr/>
        <p:nvPr/>
      </p:nvGrpSpPr>
      <p:grpSpPr>
        <a:xfrm>
          <a:off x="0" y="0"/>
          <a:ext cx="0" cy="0"/>
          <a:chOff x="0" y="0"/>
          <a:chExt cx="0" cy="0"/>
        </a:xfrm>
      </p:grpSpPr>
      <p:sp>
        <p:nvSpPr>
          <p:cNvPr id="459" name="Google Shape;459;p46:notes"/>
          <p:cNvSpPr txBox="1"/>
          <p:nvPr>
            <p:ph idx="1" type="body"/>
          </p:nvPr>
        </p:nvSpPr>
        <p:spPr>
          <a:xfrm>
            <a:off x="685800" y="4400549"/>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0" name="Google Shape;460;p46:notes"/>
          <p:cNvSpPr/>
          <p:nvPr>
            <p:ph idx="2" type="sldImg"/>
          </p:nvPr>
        </p:nvSpPr>
        <p:spPr>
          <a:xfrm>
            <a:off x="685800" y="1143000"/>
            <a:ext cx="5486400" cy="3086099"/>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0" name="Shape 470"/>
        <p:cNvGrpSpPr/>
        <p:nvPr/>
      </p:nvGrpSpPr>
      <p:grpSpPr>
        <a:xfrm>
          <a:off x="0" y="0"/>
          <a:ext cx="0" cy="0"/>
          <a:chOff x="0" y="0"/>
          <a:chExt cx="0" cy="0"/>
        </a:xfrm>
      </p:grpSpPr>
      <p:sp>
        <p:nvSpPr>
          <p:cNvPr id="471" name="Google Shape;471;p51:notes"/>
          <p:cNvSpPr txBox="1"/>
          <p:nvPr>
            <p:ph idx="1" type="body"/>
          </p:nvPr>
        </p:nvSpPr>
        <p:spPr>
          <a:xfrm>
            <a:off x="685800" y="4400549"/>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2" name="Google Shape;472;p51:notes"/>
          <p:cNvSpPr/>
          <p:nvPr>
            <p:ph idx="2" type="sldImg"/>
          </p:nvPr>
        </p:nvSpPr>
        <p:spPr>
          <a:xfrm>
            <a:off x="685800" y="1143000"/>
            <a:ext cx="5486400" cy="3086099"/>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6" name="Shape 476"/>
        <p:cNvGrpSpPr/>
        <p:nvPr/>
      </p:nvGrpSpPr>
      <p:grpSpPr>
        <a:xfrm>
          <a:off x="0" y="0"/>
          <a:ext cx="0" cy="0"/>
          <a:chOff x="0" y="0"/>
          <a:chExt cx="0" cy="0"/>
        </a:xfrm>
      </p:grpSpPr>
      <p:sp>
        <p:nvSpPr>
          <p:cNvPr id="477" name="Google Shape;477;g20471c9de28_0_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78" name="Google Shape;478;g20471c9de28_0_21:notes"/>
          <p:cNvSpPr txBox="1"/>
          <p:nvPr>
            <p:ph idx="1" type="body"/>
          </p:nvPr>
        </p:nvSpPr>
        <p:spPr>
          <a:xfrm>
            <a:off x="685800" y="4400549"/>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9" name="Google Shape;479;g20471c9de28_0_21:notes"/>
          <p:cNvSpPr txBox="1"/>
          <p:nvPr>
            <p:ph idx="12" type="sldNum"/>
          </p:nvPr>
        </p:nvSpPr>
        <p:spPr>
          <a:xfrm>
            <a:off x="3884608" y="8685208"/>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Calibri"/>
              <a:buNone/>
            </a:pPr>
            <a:fld id="{00000000-1234-1234-1234-123412341234}" type="slidenum">
              <a:rPr lang="en-US"/>
              <a:t>‹#›</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2" name="Shape 482"/>
        <p:cNvGrpSpPr/>
        <p:nvPr/>
      </p:nvGrpSpPr>
      <p:grpSpPr>
        <a:xfrm>
          <a:off x="0" y="0"/>
          <a:ext cx="0" cy="0"/>
          <a:chOff x="0" y="0"/>
          <a:chExt cx="0" cy="0"/>
        </a:xfrm>
      </p:grpSpPr>
      <p:sp>
        <p:nvSpPr>
          <p:cNvPr id="483" name="Google Shape;483;p52:notes"/>
          <p:cNvSpPr txBox="1"/>
          <p:nvPr>
            <p:ph idx="1" type="body"/>
          </p:nvPr>
        </p:nvSpPr>
        <p:spPr>
          <a:xfrm>
            <a:off x="685800" y="4400549"/>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4" name="Google Shape;484;p52:notes"/>
          <p:cNvSpPr/>
          <p:nvPr>
            <p:ph idx="2" type="sldImg"/>
          </p:nvPr>
        </p:nvSpPr>
        <p:spPr>
          <a:xfrm>
            <a:off x="685800" y="1143000"/>
            <a:ext cx="5486400" cy="3086099"/>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0" name="Shape 490"/>
        <p:cNvGrpSpPr/>
        <p:nvPr/>
      </p:nvGrpSpPr>
      <p:grpSpPr>
        <a:xfrm>
          <a:off x="0" y="0"/>
          <a:ext cx="0" cy="0"/>
          <a:chOff x="0" y="0"/>
          <a:chExt cx="0" cy="0"/>
        </a:xfrm>
      </p:grpSpPr>
      <p:sp>
        <p:nvSpPr>
          <p:cNvPr id="491" name="Google Shape;491;p56:notes"/>
          <p:cNvSpPr txBox="1"/>
          <p:nvPr>
            <p:ph idx="1" type="body"/>
          </p:nvPr>
        </p:nvSpPr>
        <p:spPr>
          <a:xfrm>
            <a:off x="685800" y="4400549"/>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2" name="Google Shape;492;p56:notes"/>
          <p:cNvSpPr/>
          <p:nvPr>
            <p:ph idx="2" type="sldImg"/>
          </p:nvPr>
        </p:nvSpPr>
        <p:spPr>
          <a:xfrm>
            <a:off x="685800" y="1143000"/>
            <a:ext cx="5486400" cy="3086099"/>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9" name="Shape 499"/>
        <p:cNvGrpSpPr/>
        <p:nvPr/>
      </p:nvGrpSpPr>
      <p:grpSpPr>
        <a:xfrm>
          <a:off x="0" y="0"/>
          <a:ext cx="0" cy="0"/>
          <a:chOff x="0" y="0"/>
          <a:chExt cx="0" cy="0"/>
        </a:xfrm>
      </p:grpSpPr>
      <p:sp>
        <p:nvSpPr>
          <p:cNvPr id="500" name="Google Shape;500;p57:notes"/>
          <p:cNvSpPr txBox="1"/>
          <p:nvPr>
            <p:ph idx="1" type="body"/>
          </p:nvPr>
        </p:nvSpPr>
        <p:spPr>
          <a:xfrm>
            <a:off x="685800" y="4400549"/>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1" name="Google Shape;501;p57:notes"/>
          <p:cNvSpPr/>
          <p:nvPr>
            <p:ph idx="2" type="sldImg"/>
          </p:nvPr>
        </p:nvSpPr>
        <p:spPr>
          <a:xfrm>
            <a:off x="685800" y="1143000"/>
            <a:ext cx="5486400" cy="3086099"/>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2" name="Shape 512"/>
        <p:cNvGrpSpPr/>
        <p:nvPr/>
      </p:nvGrpSpPr>
      <p:grpSpPr>
        <a:xfrm>
          <a:off x="0" y="0"/>
          <a:ext cx="0" cy="0"/>
          <a:chOff x="0" y="0"/>
          <a:chExt cx="0" cy="0"/>
        </a:xfrm>
      </p:grpSpPr>
      <p:sp>
        <p:nvSpPr>
          <p:cNvPr id="513" name="Google Shape;513;p58:notes"/>
          <p:cNvSpPr txBox="1"/>
          <p:nvPr>
            <p:ph idx="1" type="body"/>
          </p:nvPr>
        </p:nvSpPr>
        <p:spPr>
          <a:xfrm>
            <a:off x="685800" y="4400549"/>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4" name="Google Shape;514;p58:notes"/>
          <p:cNvSpPr/>
          <p:nvPr>
            <p:ph idx="2" type="sldImg"/>
          </p:nvPr>
        </p:nvSpPr>
        <p:spPr>
          <a:xfrm>
            <a:off x="685800" y="1143000"/>
            <a:ext cx="5486400" cy="3086099"/>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4:notes"/>
          <p:cNvSpPr txBox="1"/>
          <p:nvPr>
            <p:ph idx="1" type="body"/>
          </p:nvPr>
        </p:nvSpPr>
        <p:spPr>
          <a:xfrm>
            <a:off x="685800" y="4400549"/>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3" name="Google Shape;123;p4:notes"/>
          <p:cNvSpPr/>
          <p:nvPr>
            <p:ph idx="2" type="sldImg"/>
          </p:nvPr>
        </p:nvSpPr>
        <p:spPr>
          <a:xfrm>
            <a:off x="685800" y="1143000"/>
            <a:ext cx="5486400" cy="3086099"/>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20463d754dd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20463d754dd_0_0:notes"/>
          <p:cNvSpPr txBox="1"/>
          <p:nvPr>
            <p:ph idx="1" type="body"/>
          </p:nvPr>
        </p:nvSpPr>
        <p:spPr>
          <a:xfrm>
            <a:off x="685800" y="4400549"/>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 This is a Pear Deck Text Slide </a:t>
            </a:r>
            <a:endParaRPr/>
          </a:p>
          <a:p>
            <a:pPr indent="0" lvl="0" marL="0" rtl="0" algn="l">
              <a:spcBef>
                <a:spcPts val="0"/>
              </a:spcBef>
              <a:spcAft>
                <a:spcPts val="0"/>
              </a:spcAft>
              <a:buNone/>
            </a:pPr>
            <a:r>
              <a:rPr lang="en-US"/>
              <a:t>🍐 To edit the type of question, go back to the "Ask Students a Question" in the Pear Deck sidebar.</a:t>
            </a:r>
            <a:endParaRPr/>
          </a:p>
          <a:p>
            <a:pPr indent="0" lvl="0" marL="0" rtl="0" algn="l">
              <a:spcBef>
                <a:spcPts val="0"/>
              </a:spcBef>
              <a:spcAft>
                <a:spcPts val="0"/>
              </a:spcAft>
              <a:buNone/>
            </a:pPr>
            <a:r>
              <a:t/>
            </a:r>
            <a:endParaRPr/>
          </a:p>
        </p:txBody>
      </p:sp>
      <p:sp>
        <p:nvSpPr>
          <p:cNvPr id="132" name="Google Shape;132;g20463d754dd_0_0:notes"/>
          <p:cNvSpPr txBox="1"/>
          <p:nvPr>
            <p:ph idx="12" type="sldNum"/>
          </p:nvPr>
        </p:nvSpPr>
        <p:spPr>
          <a:xfrm>
            <a:off x="3884608" y="8685208"/>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Calibri"/>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5:notes"/>
          <p:cNvSpPr txBox="1"/>
          <p:nvPr>
            <p:ph idx="1" type="body"/>
          </p:nvPr>
        </p:nvSpPr>
        <p:spPr>
          <a:xfrm>
            <a:off x="685800" y="4400549"/>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9" name="Google Shape;139;p5:notes"/>
          <p:cNvSpPr/>
          <p:nvPr>
            <p:ph idx="2" type="sldImg"/>
          </p:nvPr>
        </p:nvSpPr>
        <p:spPr>
          <a:xfrm>
            <a:off x="685800" y="1143000"/>
            <a:ext cx="5486400" cy="3086099"/>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7:notes"/>
          <p:cNvSpPr txBox="1"/>
          <p:nvPr>
            <p:ph idx="1" type="body"/>
          </p:nvPr>
        </p:nvSpPr>
        <p:spPr>
          <a:xfrm>
            <a:off x="685800" y="4400549"/>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6" name="Google Shape;146;p7:notes"/>
          <p:cNvSpPr/>
          <p:nvPr>
            <p:ph idx="2" type="sldImg"/>
          </p:nvPr>
        </p:nvSpPr>
        <p:spPr>
          <a:xfrm>
            <a:off x="685800" y="1143000"/>
            <a:ext cx="5486400" cy="3086099"/>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8:notes"/>
          <p:cNvSpPr txBox="1"/>
          <p:nvPr>
            <p:ph idx="1" type="body"/>
          </p:nvPr>
        </p:nvSpPr>
        <p:spPr>
          <a:xfrm>
            <a:off x="685800" y="4400549"/>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5" name="Google Shape;155;p8:notes"/>
          <p:cNvSpPr/>
          <p:nvPr>
            <p:ph idx="2" type="sldImg"/>
          </p:nvPr>
        </p:nvSpPr>
        <p:spPr>
          <a:xfrm>
            <a:off x="685800" y="1143000"/>
            <a:ext cx="5486400" cy="3086099"/>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 Id="rId3" Type="http://schemas.openxmlformats.org/officeDocument/2006/relationships/image" Target="../media/image4.png"/><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Title and Text">
    <p:spTree>
      <p:nvGrpSpPr>
        <p:cNvPr id="11" name="Shape 11"/>
        <p:cNvGrpSpPr/>
        <p:nvPr/>
      </p:nvGrpSpPr>
      <p:grpSpPr>
        <a:xfrm>
          <a:off x="0" y="0"/>
          <a:ext cx="0" cy="0"/>
          <a:chOff x="0" y="0"/>
          <a:chExt cx="0" cy="0"/>
        </a:xfrm>
      </p:grpSpPr>
      <p:sp>
        <p:nvSpPr>
          <p:cNvPr id="12" name="Google Shape;12;p2"/>
          <p:cNvSpPr txBox="1"/>
          <p:nvPr>
            <p:ph idx="1" type="body"/>
          </p:nvPr>
        </p:nvSpPr>
        <p:spPr>
          <a:xfrm>
            <a:off x="812801" y="4146547"/>
            <a:ext cx="10515600" cy="914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0000"/>
              </a:buClr>
              <a:buSzPts val="5400"/>
              <a:buFont typeface="Arial"/>
              <a:buNone/>
              <a:defRPr b="0" i="0" sz="5400" u="none" cap="none" strike="noStrike">
                <a:solidFill>
                  <a:srgbClr val="000000"/>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48" name="Shape 48"/>
        <p:cNvGrpSpPr/>
        <p:nvPr/>
      </p:nvGrpSpPr>
      <p:grpSpPr>
        <a:xfrm>
          <a:off x="0" y="0"/>
          <a:ext cx="0" cy="0"/>
          <a:chOff x="0" y="0"/>
          <a:chExt cx="0" cy="0"/>
        </a:xfrm>
      </p:grpSpPr>
      <p:sp>
        <p:nvSpPr>
          <p:cNvPr id="49" name="Google Shape;49;p12"/>
          <p:cNvSpPr txBox="1"/>
          <p:nvPr>
            <p:ph idx="12" type="sldNum"/>
          </p:nvPr>
        </p:nvSpPr>
        <p:spPr>
          <a:xfrm>
            <a:off x="8610603" y="6356351"/>
            <a:ext cx="3389241" cy="36512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414A58"/>
              </a:buClr>
              <a:buSzPts val="1000"/>
              <a:buFont typeface="Inter"/>
              <a:buNone/>
              <a:defRPr/>
            </a:lvl1pPr>
            <a:lvl2pPr indent="0" lvl="1" marL="0" marR="0" algn="r">
              <a:lnSpc>
                <a:spcPct val="100000"/>
              </a:lnSpc>
              <a:spcBef>
                <a:spcPts val="0"/>
              </a:spcBef>
              <a:spcAft>
                <a:spcPts val="0"/>
              </a:spcAft>
              <a:buClr>
                <a:srgbClr val="414A58"/>
              </a:buClr>
              <a:buSzPts val="1000"/>
              <a:buFont typeface="Inter"/>
              <a:buNone/>
              <a:defRPr/>
            </a:lvl2pPr>
            <a:lvl3pPr indent="0" lvl="2" marL="0" marR="0" algn="r">
              <a:lnSpc>
                <a:spcPct val="100000"/>
              </a:lnSpc>
              <a:spcBef>
                <a:spcPts val="0"/>
              </a:spcBef>
              <a:spcAft>
                <a:spcPts val="0"/>
              </a:spcAft>
              <a:buClr>
                <a:srgbClr val="414A58"/>
              </a:buClr>
              <a:buSzPts val="1000"/>
              <a:buFont typeface="Inter"/>
              <a:buNone/>
              <a:defRPr/>
            </a:lvl3pPr>
            <a:lvl4pPr indent="0" lvl="3" marL="0" marR="0" algn="r">
              <a:lnSpc>
                <a:spcPct val="100000"/>
              </a:lnSpc>
              <a:spcBef>
                <a:spcPts val="0"/>
              </a:spcBef>
              <a:spcAft>
                <a:spcPts val="0"/>
              </a:spcAft>
              <a:buClr>
                <a:srgbClr val="414A58"/>
              </a:buClr>
              <a:buSzPts val="1000"/>
              <a:buFont typeface="Inter"/>
              <a:buNone/>
              <a:defRPr/>
            </a:lvl4pPr>
            <a:lvl5pPr indent="0" lvl="4" marL="0" marR="0" algn="r">
              <a:lnSpc>
                <a:spcPct val="100000"/>
              </a:lnSpc>
              <a:spcBef>
                <a:spcPts val="0"/>
              </a:spcBef>
              <a:spcAft>
                <a:spcPts val="0"/>
              </a:spcAft>
              <a:buClr>
                <a:srgbClr val="414A58"/>
              </a:buClr>
              <a:buSzPts val="1000"/>
              <a:buFont typeface="Inter"/>
              <a:buNone/>
              <a:defRPr/>
            </a:lvl5pPr>
            <a:lvl6pPr indent="0" lvl="5" marL="0" marR="0" algn="r">
              <a:lnSpc>
                <a:spcPct val="100000"/>
              </a:lnSpc>
              <a:spcBef>
                <a:spcPts val="0"/>
              </a:spcBef>
              <a:spcAft>
                <a:spcPts val="0"/>
              </a:spcAft>
              <a:buClr>
                <a:srgbClr val="414A58"/>
              </a:buClr>
              <a:buSzPts val="1000"/>
              <a:buFont typeface="Inter"/>
              <a:buNone/>
              <a:defRPr/>
            </a:lvl6pPr>
            <a:lvl7pPr indent="0" lvl="6" marL="0" marR="0" algn="r">
              <a:lnSpc>
                <a:spcPct val="100000"/>
              </a:lnSpc>
              <a:spcBef>
                <a:spcPts val="0"/>
              </a:spcBef>
              <a:spcAft>
                <a:spcPts val="0"/>
              </a:spcAft>
              <a:buClr>
                <a:srgbClr val="414A58"/>
              </a:buClr>
              <a:buSzPts val="1000"/>
              <a:buFont typeface="Inter"/>
              <a:buNone/>
              <a:defRPr/>
            </a:lvl7pPr>
            <a:lvl8pPr indent="0" lvl="7" marL="0" marR="0" algn="r">
              <a:lnSpc>
                <a:spcPct val="100000"/>
              </a:lnSpc>
              <a:spcBef>
                <a:spcPts val="0"/>
              </a:spcBef>
              <a:spcAft>
                <a:spcPts val="0"/>
              </a:spcAft>
              <a:buClr>
                <a:srgbClr val="414A58"/>
              </a:buClr>
              <a:buSzPts val="1000"/>
              <a:buFont typeface="Inter"/>
              <a:buNone/>
              <a:defRPr/>
            </a:lvl8pPr>
            <a:lvl9pPr indent="0" lvl="8" marL="0" marR="0" algn="r">
              <a:lnSpc>
                <a:spcPct val="100000"/>
              </a:lnSpc>
              <a:spcBef>
                <a:spcPts val="0"/>
              </a:spcBef>
              <a:spcAft>
                <a:spcPts val="0"/>
              </a:spcAft>
              <a:buClr>
                <a:srgbClr val="414A58"/>
              </a:buClr>
              <a:buSzPts val="1000"/>
              <a:buFont typeface="Inter"/>
              <a:buNone/>
              <a:defRPr/>
            </a:lvl9pPr>
          </a:lstStyle>
          <a:p>
            <a:pPr indent="0" lvl="0" marL="0" rtl="0" algn="r">
              <a:spcBef>
                <a:spcPts val="0"/>
              </a:spcBef>
              <a:spcAft>
                <a:spcPts val="0"/>
              </a:spcAft>
              <a:buNone/>
            </a:pPr>
            <a:fld id="{00000000-1234-1234-1234-123412341234}" type="slidenum">
              <a:rPr lang="en-US"/>
              <a:t>‹#›</a:t>
            </a:fld>
            <a:endParaRPr b="0" i="0" sz="1000" u="none" cap="none" strike="noStrike">
              <a:solidFill>
                <a:srgbClr val="414A58"/>
              </a:solidFill>
              <a:latin typeface="Inter"/>
              <a:ea typeface="Inter"/>
              <a:cs typeface="Inter"/>
              <a:sym typeface="Inter"/>
            </a:endParaRPr>
          </a:p>
        </p:txBody>
      </p:sp>
      <p:sp>
        <p:nvSpPr>
          <p:cNvPr id="50" name="Google Shape;50;p12"/>
          <p:cNvSpPr txBox="1"/>
          <p:nvPr>
            <p:ph idx="1" type="body"/>
          </p:nvPr>
        </p:nvSpPr>
        <p:spPr>
          <a:xfrm>
            <a:off x="699049" y="2290416"/>
            <a:ext cx="10830336" cy="3363638"/>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rgbClr val="000000"/>
              </a:buClr>
              <a:buSzPts val="2400"/>
              <a:buFont typeface="Arial"/>
              <a:buChar char="•"/>
              <a:defRPr b="0" i="0" sz="2400" u="none" cap="none" strike="noStrike">
                <a:solidFill>
                  <a:srgbClr val="000000"/>
                </a:solidFill>
                <a:latin typeface="Inter Light"/>
                <a:ea typeface="Inter Light"/>
                <a:cs typeface="Inter Light"/>
                <a:sym typeface="Inter Light"/>
              </a:defRPr>
            </a:lvl1pPr>
            <a:lvl2pPr indent="-355600" lvl="1" marL="914400" marR="0" rtl="0" algn="l">
              <a:lnSpc>
                <a:spcPct val="90000"/>
              </a:lnSpc>
              <a:spcBef>
                <a:spcPts val="500"/>
              </a:spcBef>
              <a:spcAft>
                <a:spcPts val="0"/>
              </a:spcAft>
              <a:buClr>
                <a:srgbClr val="000000"/>
              </a:buClr>
              <a:buSzPts val="2000"/>
              <a:buFont typeface="Arial"/>
              <a:buChar char="•"/>
              <a:defRPr b="0" i="0" sz="2000" u="none" cap="none" strike="noStrike">
                <a:solidFill>
                  <a:srgbClr val="000000"/>
                </a:solidFill>
                <a:latin typeface="Inter Light"/>
                <a:ea typeface="Inter Light"/>
                <a:cs typeface="Inter Light"/>
                <a:sym typeface="Inter Light"/>
              </a:defRPr>
            </a:lvl2pPr>
            <a:lvl3pPr indent="-342900" lvl="2" marL="1371600" marR="0" rtl="0" algn="l">
              <a:lnSpc>
                <a:spcPct val="90000"/>
              </a:lnSpc>
              <a:spcBef>
                <a:spcPts val="500"/>
              </a:spcBef>
              <a:spcAft>
                <a:spcPts val="0"/>
              </a:spcAft>
              <a:buClr>
                <a:srgbClr val="000000"/>
              </a:buClr>
              <a:buSzPts val="1800"/>
              <a:buFont typeface="Courier New"/>
              <a:buChar char="o"/>
              <a:defRPr b="0" i="0" sz="1800" u="none" cap="none" strike="noStrike">
                <a:solidFill>
                  <a:srgbClr val="000000"/>
                </a:solidFill>
                <a:latin typeface="Inter Light"/>
                <a:ea typeface="Inter Light"/>
                <a:cs typeface="Inter Light"/>
                <a:sym typeface="Inter Light"/>
              </a:defRPr>
            </a:lvl3pPr>
            <a:lvl4pPr indent="-342900" lvl="3" marL="1828800" marR="0" rtl="0" algn="l">
              <a:lnSpc>
                <a:spcPct val="90000"/>
              </a:lnSpc>
              <a:spcBef>
                <a:spcPts val="500"/>
              </a:spcBef>
              <a:spcAft>
                <a:spcPts val="0"/>
              </a:spcAft>
              <a:buClr>
                <a:srgbClr val="000000"/>
              </a:buClr>
              <a:buSzPts val="1800"/>
              <a:buFont typeface="Arial"/>
              <a:buChar char="•"/>
              <a:defRPr b="0" i="0" sz="1800" u="none" cap="none" strike="noStrike">
                <a:solidFill>
                  <a:srgbClr val="000000"/>
                </a:solidFill>
                <a:latin typeface="Inter Light"/>
                <a:ea typeface="Inter Light"/>
                <a:cs typeface="Inter Light"/>
                <a:sym typeface="Inter Light"/>
              </a:defRPr>
            </a:lvl4pPr>
            <a:lvl5pPr indent="-342900" lvl="4" marL="2286000" marR="0" rtl="0" algn="l">
              <a:lnSpc>
                <a:spcPct val="90000"/>
              </a:lnSpc>
              <a:spcBef>
                <a:spcPts val="500"/>
              </a:spcBef>
              <a:spcAft>
                <a:spcPts val="0"/>
              </a:spcAft>
              <a:buClr>
                <a:srgbClr val="000000"/>
              </a:buClr>
              <a:buSzPts val="1800"/>
              <a:buFont typeface="Arial"/>
              <a:buChar char="•"/>
              <a:defRPr b="0" i="0" sz="1800" u="none" cap="none" strike="noStrike">
                <a:solidFill>
                  <a:srgbClr val="000000"/>
                </a:solidFill>
                <a:latin typeface="Inter Light"/>
                <a:ea typeface="Inter Light"/>
                <a:cs typeface="Inter Light"/>
                <a:sym typeface="Inter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1" name="Google Shape;51;p12"/>
          <p:cNvSpPr txBox="1"/>
          <p:nvPr>
            <p:ph idx="2" type="body"/>
          </p:nvPr>
        </p:nvSpPr>
        <p:spPr>
          <a:xfrm>
            <a:off x="699049" y="1477615"/>
            <a:ext cx="10830336" cy="103504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0000"/>
              </a:buClr>
              <a:buSzPts val="2800"/>
              <a:buFont typeface="Arial"/>
              <a:buNone/>
              <a:defRPr b="0" i="0" sz="2800" u="none" cap="none" strike="noStrike">
                <a:solidFill>
                  <a:srgbClr val="000000"/>
                </a:solidFill>
                <a:latin typeface="Inter Light"/>
                <a:ea typeface="Inter Light"/>
                <a:cs typeface="Inter Light"/>
                <a:sym typeface="Inter Ligh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 Header">
    <p:spTree>
      <p:nvGrpSpPr>
        <p:cNvPr id="52" name="Shape 52"/>
        <p:cNvGrpSpPr/>
        <p:nvPr/>
      </p:nvGrpSpPr>
      <p:grpSpPr>
        <a:xfrm>
          <a:off x="0" y="0"/>
          <a:ext cx="0" cy="0"/>
          <a:chOff x="0" y="0"/>
          <a:chExt cx="0" cy="0"/>
        </a:xfrm>
      </p:grpSpPr>
      <p:sp>
        <p:nvSpPr>
          <p:cNvPr id="53" name="Google Shape;53;p13"/>
          <p:cNvSpPr txBox="1"/>
          <p:nvPr>
            <p:ph idx="1" type="body"/>
          </p:nvPr>
        </p:nvSpPr>
        <p:spPr>
          <a:xfrm>
            <a:off x="750886" y="1552715"/>
            <a:ext cx="10691814" cy="475284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400"/>
              </a:spcBef>
              <a:spcAft>
                <a:spcPts val="0"/>
              </a:spcAft>
              <a:buClr>
                <a:srgbClr val="000000"/>
              </a:buClr>
              <a:buSzPts val="2800"/>
              <a:buFont typeface="Arial"/>
              <a:buNone/>
              <a:defRPr b="0" i="0" sz="2800" u="none" cap="none" strike="noStrike">
                <a:solidFill>
                  <a:srgbClr val="000000"/>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Section Header">
  <p:cSld name="2_Section Header">
    <p:spTree>
      <p:nvGrpSpPr>
        <p:cNvPr id="54" name="Shape 54"/>
        <p:cNvGrpSpPr/>
        <p:nvPr/>
      </p:nvGrpSpPr>
      <p:grpSpPr>
        <a:xfrm>
          <a:off x="0" y="0"/>
          <a:ext cx="0" cy="0"/>
          <a:chOff x="0" y="0"/>
          <a:chExt cx="0" cy="0"/>
        </a:xfrm>
      </p:grpSpPr>
      <p:sp>
        <p:nvSpPr>
          <p:cNvPr id="55" name="Google Shape;55;p14"/>
          <p:cNvSpPr txBox="1"/>
          <p:nvPr>
            <p:ph idx="12" type="sldNum"/>
          </p:nvPr>
        </p:nvSpPr>
        <p:spPr>
          <a:xfrm>
            <a:off x="8610603" y="6356351"/>
            <a:ext cx="3389241" cy="36512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414A58"/>
              </a:buClr>
              <a:buSzPts val="1000"/>
              <a:buFont typeface="Inter"/>
              <a:buNone/>
              <a:defRPr/>
            </a:lvl1pPr>
            <a:lvl2pPr indent="0" lvl="1" marL="0" marR="0" algn="r">
              <a:lnSpc>
                <a:spcPct val="100000"/>
              </a:lnSpc>
              <a:spcBef>
                <a:spcPts val="0"/>
              </a:spcBef>
              <a:spcAft>
                <a:spcPts val="0"/>
              </a:spcAft>
              <a:buClr>
                <a:srgbClr val="414A58"/>
              </a:buClr>
              <a:buSzPts val="1000"/>
              <a:buFont typeface="Inter"/>
              <a:buNone/>
              <a:defRPr/>
            </a:lvl2pPr>
            <a:lvl3pPr indent="0" lvl="2" marL="0" marR="0" algn="r">
              <a:lnSpc>
                <a:spcPct val="100000"/>
              </a:lnSpc>
              <a:spcBef>
                <a:spcPts val="0"/>
              </a:spcBef>
              <a:spcAft>
                <a:spcPts val="0"/>
              </a:spcAft>
              <a:buClr>
                <a:srgbClr val="414A58"/>
              </a:buClr>
              <a:buSzPts val="1000"/>
              <a:buFont typeface="Inter"/>
              <a:buNone/>
              <a:defRPr/>
            </a:lvl3pPr>
            <a:lvl4pPr indent="0" lvl="3" marL="0" marR="0" algn="r">
              <a:lnSpc>
                <a:spcPct val="100000"/>
              </a:lnSpc>
              <a:spcBef>
                <a:spcPts val="0"/>
              </a:spcBef>
              <a:spcAft>
                <a:spcPts val="0"/>
              </a:spcAft>
              <a:buClr>
                <a:srgbClr val="414A58"/>
              </a:buClr>
              <a:buSzPts val="1000"/>
              <a:buFont typeface="Inter"/>
              <a:buNone/>
              <a:defRPr/>
            </a:lvl4pPr>
            <a:lvl5pPr indent="0" lvl="4" marL="0" marR="0" algn="r">
              <a:lnSpc>
                <a:spcPct val="100000"/>
              </a:lnSpc>
              <a:spcBef>
                <a:spcPts val="0"/>
              </a:spcBef>
              <a:spcAft>
                <a:spcPts val="0"/>
              </a:spcAft>
              <a:buClr>
                <a:srgbClr val="414A58"/>
              </a:buClr>
              <a:buSzPts val="1000"/>
              <a:buFont typeface="Inter"/>
              <a:buNone/>
              <a:defRPr/>
            </a:lvl5pPr>
            <a:lvl6pPr indent="0" lvl="5" marL="0" marR="0" algn="r">
              <a:lnSpc>
                <a:spcPct val="100000"/>
              </a:lnSpc>
              <a:spcBef>
                <a:spcPts val="0"/>
              </a:spcBef>
              <a:spcAft>
                <a:spcPts val="0"/>
              </a:spcAft>
              <a:buClr>
                <a:srgbClr val="414A58"/>
              </a:buClr>
              <a:buSzPts val="1000"/>
              <a:buFont typeface="Inter"/>
              <a:buNone/>
              <a:defRPr/>
            </a:lvl6pPr>
            <a:lvl7pPr indent="0" lvl="6" marL="0" marR="0" algn="r">
              <a:lnSpc>
                <a:spcPct val="100000"/>
              </a:lnSpc>
              <a:spcBef>
                <a:spcPts val="0"/>
              </a:spcBef>
              <a:spcAft>
                <a:spcPts val="0"/>
              </a:spcAft>
              <a:buClr>
                <a:srgbClr val="414A58"/>
              </a:buClr>
              <a:buSzPts val="1000"/>
              <a:buFont typeface="Inter"/>
              <a:buNone/>
              <a:defRPr/>
            </a:lvl7pPr>
            <a:lvl8pPr indent="0" lvl="7" marL="0" marR="0" algn="r">
              <a:lnSpc>
                <a:spcPct val="100000"/>
              </a:lnSpc>
              <a:spcBef>
                <a:spcPts val="0"/>
              </a:spcBef>
              <a:spcAft>
                <a:spcPts val="0"/>
              </a:spcAft>
              <a:buClr>
                <a:srgbClr val="414A58"/>
              </a:buClr>
              <a:buSzPts val="1000"/>
              <a:buFont typeface="Inter"/>
              <a:buNone/>
              <a:defRPr/>
            </a:lvl8pPr>
            <a:lvl9pPr indent="0" lvl="8" marL="0" marR="0" algn="r">
              <a:lnSpc>
                <a:spcPct val="100000"/>
              </a:lnSpc>
              <a:spcBef>
                <a:spcPts val="0"/>
              </a:spcBef>
              <a:spcAft>
                <a:spcPts val="0"/>
              </a:spcAft>
              <a:buClr>
                <a:srgbClr val="414A58"/>
              </a:buClr>
              <a:buSzPts val="1000"/>
              <a:buFont typeface="Inter"/>
              <a:buNone/>
              <a:defRPr/>
            </a:lvl9pPr>
          </a:lstStyle>
          <a:p>
            <a:pPr indent="0" lvl="0" marL="0" rtl="0" algn="r">
              <a:spcBef>
                <a:spcPts val="0"/>
              </a:spcBef>
              <a:spcAft>
                <a:spcPts val="0"/>
              </a:spcAft>
              <a:buNone/>
            </a:pPr>
            <a:fld id="{00000000-1234-1234-1234-123412341234}" type="slidenum">
              <a:rPr lang="en-US"/>
              <a:t>‹#›</a:t>
            </a:fld>
            <a:endParaRPr b="0" i="0" sz="1000" u="none" cap="none" strike="noStrike">
              <a:solidFill>
                <a:srgbClr val="414A58"/>
              </a:solidFill>
              <a:latin typeface="Inter"/>
              <a:ea typeface="Inter"/>
              <a:cs typeface="Inter"/>
              <a:sym typeface="Inter"/>
            </a:endParaRPr>
          </a:p>
        </p:txBody>
      </p:sp>
      <p:sp>
        <p:nvSpPr>
          <p:cNvPr id="56" name="Google Shape;56;p14"/>
          <p:cNvSpPr txBox="1"/>
          <p:nvPr>
            <p:ph idx="1" type="body"/>
          </p:nvPr>
        </p:nvSpPr>
        <p:spPr>
          <a:xfrm>
            <a:off x="750886" y="1552715"/>
            <a:ext cx="10691814" cy="475284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400"/>
              </a:spcBef>
              <a:spcAft>
                <a:spcPts val="0"/>
              </a:spcAft>
              <a:buClr>
                <a:srgbClr val="000000"/>
              </a:buClr>
              <a:buSzPts val="2800"/>
              <a:buFont typeface="Arial"/>
              <a:buNone/>
              <a:defRPr b="0" i="0" sz="2800" u="none" cap="none" strike="noStrike">
                <a:solidFill>
                  <a:srgbClr val="000000"/>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57" name="Shape 57"/>
        <p:cNvGrpSpPr/>
        <p:nvPr/>
      </p:nvGrpSpPr>
      <p:grpSpPr>
        <a:xfrm>
          <a:off x="0" y="0"/>
          <a:ext cx="0" cy="0"/>
          <a:chOff x="0" y="0"/>
          <a:chExt cx="0" cy="0"/>
        </a:xfrm>
      </p:grpSpPr>
      <p:sp>
        <p:nvSpPr>
          <p:cNvPr id="58" name="Google Shape;58;p15"/>
          <p:cNvSpPr txBox="1"/>
          <p:nvPr>
            <p:ph idx="1" type="body"/>
          </p:nvPr>
        </p:nvSpPr>
        <p:spPr>
          <a:xfrm>
            <a:off x="699049" y="2290416"/>
            <a:ext cx="10830336" cy="3363638"/>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rgbClr val="000000"/>
              </a:buClr>
              <a:buSzPts val="2400"/>
              <a:buFont typeface="Arial"/>
              <a:buChar char="•"/>
              <a:defRPr b="0" i="0" sz="2400" u="none" cap="none" strike="noStrike">
                <a:solidFill>
                  <a:srgbClr val="000000"/>
                </a:solidFill>
                <a:latin typeface="Inter Light"/>
                <a:ea typeface="Inter Light"/>
                <a:cs typeface="Inter Light"/>
                <a:sym typeface="Inter Light"/>
              </a:defRPr>
            </a:lvl1pPr>
            <a:lvl2pPr indent="-355600" lvl="1" marL="914400" marR="0" rtl="0" algn="l">
              <a:lnSpc>
                <a:spcPct val="90000"/>
              </a:lnSpc>
              <a:spcBef>
                <a:spcPts val="500"/>
              </a:spcBef>
              <a:spcAft>
                <a:spcPts val="0"/>
              </a:spcAft>
              <a:buClr>
                <a:srgbClr val="000000"/>
              </a:buClr>
              <a:buSzPts val="2000"/>
              <a:buFont typeface="Arial"/>
              <a:buChar char="•"/>
              <a:defRPr b="0" i="0" sz="2000" u="none" cap="none" strike="noStrike">
                <a:solidFill>
                  <a:srgbClr val="000000"/>
                </a:solidFill>
                <a:latin typeface="Inter Light"/>
                <a:ea typeface="Inter Light"/>
                <a:cs typeface="Inter Light"/>
                <a:sym typeface="Inter Light"/>
              </a:defRPr>
            </a:lvl2pPr>
            <a:lvl3pPr indent="-342900" lvl="2" marL="1371600" marR="0" rtl="0" algn="l">
              <a:lnSpc>
                <a:spcPct val="90000"/>
              </a:lnSpc>
              <a:spcBef>
                <a:spcPts val="500"/>
              </a:spcBef>
              <a:spcAft>
                <a:spcPts val="0"/>
              </a:spcAft>
              <a:buClr>
                <a:srgbClr val="000000"/>
              </a:buClr>
              <a:buSzPts val="1800"/>
              <a:buFont typeface="Courier New"/>
              <a:buChar char="o"/>
              <a:defRPr b="0" i="0" sz="1800" u="none" cap="none" strike="noStrike">
                <a:solidFill>
                  <a:srgbClr val="000000"/>
                </a:solidFill>
                <a:latin typeface="Inter Light"/>
                <a:ea typeface="Inter Light"/>
                <a:cs typeface="Inter Light"/>
                <a:sym typeface="Inter Light"/>
              </a:defRPr>
            </a:lvl3pPr>
            <a:lvl4pPr indent="-342900" lvl="3" marL="1828800" marR="0" rtl="0" algn="l">
              <a:lnSpc>
                <a:spcPct val="90000"/>
              </a:lnSpc>
              <a:spcBef>
                <a:spcPts val="500"/>
              </a:spcBef>
              <a:spcAft>
                <a:spcPts val="0"/>
              </a:spcAft>
              <a:buClr>
                <a:srgbClr val="000000"/>
              </a:buClr>
              <a:buSzPts val="1800"/>
              <a:buFont typeface="Arial"/>
              <a:buChar char="•"/>
              <a:defRPr b="0" i="0" sz="1800" u="none" cap="none" strike="noStrike">
                <a:solidFill>
                  <a:srgbClr val="000000"/>
                </a:solidFill>
                <a:latin typeface="Inter Light"/>
                <a:ea typeface="Inter Light"/>
                <a:cs typeface="Inter Light"/>
                <a:sym typeface="Inter Light"/>
              </a:defRPr>
            </a:lvl4pPr>
            <a:lvl5pPr indent="-342900" lvl="4" marL="2286000" marR="0" rtl="0" algn="l">
              <a:lnSpc>
                <a:spcPct val="90000"/>
              </a:lnSpc>
              <a:spcBef>
                <a:spcPts val="500"/>
              </a:spcBef>
              <a:spcAft>
                <a:spcPts val="0"/>
              </a:spcAft>
              <a:buClr>
                <a:srgbClr val="000000"/>
              </a:buClr>
              <a:buSzPts val="1800"/>
              <a:buFont typeface="Arial"/>
              <a:buChar char="•"/>
              <a:defRPr b="0" i="0" sz="1800" u="none" cap="none" strike="noStrike">
                <a:solidFill>
                  <a:srgbClr val="000000"/>
                </a:solidFill>
                <a:latin typeface="Inter Light"/>
                <a:ea typeface="Inter Light"/>
                <a:cs typeface="Inter Light"/>
                <a:sym typeface="Inter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9" name="Google Shape;59;p15"/>
          <p:cNvSpPr txBox="1"/>
          <p:nvPr>
            <p:ph idx="2" type="body"/>
          </p:nvPr>
        </p:nvSpPr>
        <p:spPr>
          <a:xfrm>
            <a:off x="699049" y="1477615"/>
            <a:ext cx="10830336" cy="103504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0000"/>
              </a:buClr>
              <a:buSzPts val="2800"/>
              <a:buFont typeface="Arial"/>
              <a:buNone/>
              <a:defRPr b="0" i="0" sz="2800" u="none" cap="none" strike="noStrike">
                <a:solidFill>
                  <a:srgbClr val="000000"/>
                </a:solidFill>
                <a:latin typeface="Inter Light"/>
                <a:ea typeface="Inter Light"/>
                <a:cs typeface="Inter Light"/>
                <a:sym typeface="Inter Ligh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spTree>
      <p:nvGrpSpPr>
        <p:cNvPr id="60" name="Shape 60"/>
        <p:cNvGrpSpPr/>
        <p:nvPr/>
      </p:nvGrpSpPr>
      <p:grpSpPr>
        <a:xfrm>
          <a:off x="0" y="0"/>
          <a:ext cx="0" cy="0"/>
          <a:chOff x="0" y="0"/>
          <a:chExt cx="0" cy="0"/>
        </a:xfrm>
      </p:grpSpPr>
      <p:sp>
        <p:nvSpPr>
          <p:cNvPr id="61" name="Google Shape;61;p16"/>
          <p:cNvSpPr txBox="1"/>
          <p:nvPr>
            <p:ph idx="12" type="sldNum"/>
          </p:nvPr>
        </p:nvSpPr>
        <p:spPr>
          <a:xfrm>
            <a:off x="8610603" y="6356351"/>
            <a:ext cx="3389241" cy="36512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414A58"/>
              </a:buClr>
              <a:buSzPts val="1000"/>
              <a:buFont typeface="Inter"/>
              <a:buNone/>
              <a:defRPr/>
            </a:lvl1pPr>
            <a:lvl2pPr indent="0" lvl="1" marL="0" marR="0" algn="r">
              <a:lnSpc>
                <a:spcPct val="100000"/>
              </a:lnSpc>
              <a:spcBef>
                <a:spcPts val="0"/>
              </a:spcBef>
              <a:spcAft>
                <a:spcPts val="0"/>
              </a:spcAft>
              <a:buClr>
                <a:srgbClr val="414A58"/>
              </a:buClr>
              <a:buSzPts val="1000"/>
              <a:buFont typeface="Inter"/>
              <a:buNone/>
              <a:defRPr/>
            </a:lvl2pPr>
            <a:lvl3pPr indent="0" lvl="2" marL="0" marR="0" algn="r">
              <a:lnSpc>
                <a:spcPct val="100000"/>
              </a:lnSpc>
              <a:spcBef>
                <a:spcPts val="0"/>
              </a:spcBef>
              <a:spcAft>
                <a:spcPts val="0"/>
              </a:spcAft>
              <a:buClr>
                <a:srgbClr val="414A58"/>
              </a:buClr>
              <a:buSzPts val="1000"/>
              <a:buFont typeface="Inter"/>
              <a:buNone/>
              <a:defRPr/>
            </a:lvl3pPr>
            <a:lvl4pPr indent="0" lvl="3" marL="0" marR="0" algn="r">
              <a:lnSpc>
                <a:spcPct val="100000"/>
              </a:lnSpc>
              <a:spcBef>
                <a:spcPts val="0"/>
              </a:spcBef>
              <a:spcAft>
                <a:spcPts val="0"/>
              </a:spcAft>
              <a:buClr>
                <a:srgbClr val="414A58"/>
              </a:buClr>
              <a:buSzPts val="1000"/>
              <a:buFont typeface="Inter"/>
              <a:buNone/>
              <a:defRPr/>
            </a:lvl4pPr>
            <a:lvl5pPr indent="0" lvl="4" marL="0" marR="0" algn="r">
              <a:lnSpc>
                <a:spcPct val="100000"/>
              </a:lnSpc>
              <a:spcBef>
                <a:spcPts val="0"/>
              </a:spcBef>
              <a:spcAft>
                <a:spcPts val="0"/>
              </a:spcAft>
              <a:buClr>
                <a:srgbClr val="414A58"/>
              </a:buClr>
              <a:buSzPts val="1000"/>
              <a:buFont typeface="Inter"/>
              <a:buNone/>
              <a:defRPr/>
            </a:lvl5pPr>
            <a:lvl6pPr indent="0" lvl="5" marL="0" marR="0" algn="r">
              <a:lnSpc>
                <a:spcPct val="100000"/>
              </a:lnSpc>
              <a:spcBef>
                <a:spcPts val="0"/>
              </a:spcBef>
              <a:spcAft>
                <a:spcPts val="0"/>
              </a:spcAft>
              <a:buClr>
                <a:srgbClr val="414A58"/>
              </a:buClr>
              <a:buSzPts val="1000"/>
              <a:buFont typeface="Inter"/>
              <a:buNone/>
              <a:defRPr/>
            </a:lvl6pPr>
            <a:lvl7pPr indent="0" lvl="6" marL="0" marR="0" algn="r">
              <a:lnSpc>
                <a:spcPct val="100000"/>
              </a:lnSpc>
              <a:spcBef>
                <a:spcPts val="0"/>
              </a:spcBef>
              <a:spcAft>
                <a:spcPts val="0"/>
              </a:spcAft>
              <a:buClr>
                <a:srgbClr val="414A58"/>
              </a:buClr>
              <a:buSzPts val="1000"/>
              <a:buFont typeface="Inter"/>
              <a:buNone/>
              <a:defRPr/>
            </a:lvl7pPr>
            <a:lvl8pPr indent="0" lvl="7" marL="0" marR="0" algn="r">
              <a:lnSpc>
                <a:spcPct val="100000"/>
              </a:lnSpc>
              <a:spcBef>
                <a:spcPts val="0"/>
              </a:spcBef>
              <a:spcAft>
                <a:spcPts val="0"/>
              </a:spcAft>
              <a:buClr>
                <a:srgbClr val="414A58"/>
              </a:buClr>
              <a:buSzPts val="1000"/>
              <a:buFont typeface="Inter"/>
              <a:buNone/>
              <a:defRPr/>
            </a:lvl8pPr>
            <a:lvl9pPr indent="0" lvl="8" marL="0" marR="0" algn="r">
              <a:lnSpc>
                <a:spcPct val="100000"/>
              </a:lnSpc>
              <a:spcBef>
                <a:spcPts val="0"/>
              </a:spcBef>
              <a:spcAft>
                <a:spcPts val="0"/>
              </a:spcAft>
              <a:buClr>
                <a:srgbClr val="414A58"/>
              </a:buClr>
              <a:buSzPts val="1000"/>
              <a:buFont typeface="Inter"/>
              <a:buNone/>
              <a:defRPr/>
            </a:lvl9pPr>
          </a:lstStyle>
          <a:p>
            <a:pPr indent="0" lvl="0" marL="0" rtl="0" algn="r">
              <a:spcBef>
                <a:spcPts val="0"/>
              </a:spcBef>
              <a:spcAft>
                <a:spcPts val="0"/>
              </a:spcAft>
              <a:buNone/>
            </a:pPr>
            <a:fld id="{00000000-1234-1234-1234-123412341234}" type="slidenum">
              <a:rPr lang="en-US"/>
              <a:t>‹#›</a:t>
            </a:fld>
            <a:endParaRPr b="0" i="0" sz="1000" u="none" cap="none" strike="noStrike">
              <a:solidFill>
                <a:srgbClr val="414A58"/>
              </a:solidFill>
              <a:latin typeface="Inter"/>
              <a:ea typeface="Inter"/>
              <a:cs typeface="Inter"/>
              <a:sym typeface="Inter"/>
            </a:endParaRPr>
          </a:p>
        </p:txBody>
      </p:sp>
      <p:sp>
        <p:nvSpPr>
          <p:cNvPr id="62" name="Google Shape;62;p16"/>
          <p:cNvSpPr txBox="1"/>
          <p:nvPr>
            <p:ph idx="1" type="body"/>
          </p:nvPr>
        </p:nvSpPr>
        <p:spPr>
          <a:xfrm>
            <a:off x="699049" y="2290416"/>
            <a:ext cx="10830336" cy="3363638"/>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rgbClr val="000000"/>
              </a:buClr>
              <a:buSzPts val="2400"/>
              <a:buFont typeface="Arial"/>
              <a:buChar char="•"/>
              <a:defRPr b="0" i="0" sz="2400" u="none" cap="none" strike="noStrike">
                <a:solidFill>
                  <a:srgbClr val="000000"/>
                </a:solidFill>
                <a:latin typeface="Inter Light"/>
                <a:ea typeface="Inter Light"/>
                <a:cs typeface="Inter Light"/>
                <a:sym typeface="Inter Light"/>
              </a:defRPr>
            </a:lvl1pPr>
            <a:lvl2pPr indent="-355600" lvl="1" marL="914400" marR="0" rtl="0" algn="l">
              <a:lnSpc>
                <a:spcPct val="90000"/>
              </a:lnSpc>
              <a:spcBef>
                <a:spcPts val="500"/>
              </a:spcBef>
              <a:spcAft>
                <a:spcPts val="0"/>
              </a:spcAft>
              <a:buClr>
                <a:srgbClr val="000000"/>
              </a:buClr>
              <a:buSzPts val="2000"/>
              <a:buFont typeface="Arial"/>
              <a:buChar char="•"/>
              <a:defRPr b="0" i="0" sz="2000" u="none" cap="none" strike="noStrike">
                <a:solidFill>
                  <a:srgbClr val="000000"/>
                </a:solidFill>
                <a:latin typeface="Inter Light"/>
                <a:ea typeface="Inter Light"/>
                <a:cs typeface="Inter Light"/>
                <a:sym typeface="Inter Light"/>
              </a:defRPr>
            </a:lvl2pPr>
            <a:lvl3pPr indent="-342900" lvl="2" marL="1371600" marR="0" rtl="0" algn="l">
              <a:lnSpc>
                <a:spcPct val="90000"/>
              </a:lnSpc>
              <a:spcBef>
                <a:spcPts val="500"/>
              </a:spcBef>
              <a:spcAft>
                <a:spcPts val="0"/>
              </a:spcAft>
              <a:buClr>
                <a:srgbClr val="000000"/>
              </a:buClr>
              <a:buSzPts val="1800"/>
              <a:buFont typeface="Courier New"/>
              <a:buChar char="o"/>
              <a:defRPr b="0" i="0" sz="1800" u="none" cap="none" strike="noStrike">
                <a:solidFill>
                  <a:srgbClr val="000000"/>
                </a:solidFill>
                <a:latin typeface="Inter Light"/>
                <a:ea typeface="Inter Light"/>
                <a:cs typeface="Inter Light"/>
                <a:sym typeface="Inter Light"/>
              </a:defRPr>
            </a:lvl3pPr>
            <a:lvl4pPr indent="-342900" lvl="3" marL="1828800" marR="0" rtl="0" algn="l">
              <a:lnSpc>
                <a:spcPct val="90000"/>
              </a:lnSpc>
              <a:spcBef>
                <a:spcPts val="500"/>
              </a:spcBef>
              <a:spcAft>
                <a:spcPts val="0"/>
              </a:spcAft>
              <a:buClr>
                <a:srgbClr val="000000"/>
              </a:buClr>
              <a:buSzPts val="1800"/>
              <a:buFont typeface="Arial"/>
              <a:buChar char="•"/>
              <a:defRPr b="0" i="0" sz="1800" u="none" cap="none" strike="noStrike">
                <a:solidFill>
                  <a:srgbClr val="000000"/>
                </a:solidFill>
                <a:latin typeface="Inter Light"/>
                <a:ea typeface="Inter Light"/>
                <a:cs typeface="Inter Light"/>
                <a:sym typeface="Inter Light"/>
              </a:defRPr>
            </a:lvl4pPr>
            <a:lvl5pPr indent="-342900" lvl="4" marL="2286000" marR="0" rtl="0" algn="l">
              <a:lnSpc>
                <a:spcPct val="90000"/>
              </a:lnSpc>
              <a:spcBef>
                <a:spcPts val="500"/>
              </a:spcBef>
              <a:spcAft>
                <a:spcPts val="0"/>
              </a:spcAft>
              <a:buClr>
                <a:srgbClr val="000000"/>
              </a:buClr>
              <a:buSzPts val="1800"/>
              <a:buFont typeface="Arial"/>
              <a:buChar char="•"/>
              <a:defRPr b="0" i="0" sz="1800" u="none" cap="none" strike="noStrike">
                <a:solidFill>
                  <a:srgbClr val="000000"/>
                </a:solidFill>
                <a:latin typeface="Inter Light"/>
                <a:ea typeface="Inter Light"/>
                <a:cs typeface="Inter Light"/>
                <a:sym typeface="Inter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3" name="Google Shape;63;p16"/>
          <p:cNvSpPr txBox="1"/>
          <p:nvPr>
            <p:ph idx="2" type="body"/>
          </p:nvPr>
        </p:nvSpPr>
        <p:spPr>
          <a:xfrm>
            <a:off x="699049" y="1477615"/>
            <a:ext cx="10830336" cy="103504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0000"/>
              </a:buClr>
              <a:buSzPts val="2800"/>
              <a:buFont typeface="Arial"/>
              <a:buNone/>
              <a:defRPr b="0" i="0" sz="2800" u="none" cap="none" strike="noStrike">
                <a:solidFill>
                  <a:srgbClr val="000000"/>
                </a:solidFill>
                <a:latin typeface="Inter Light"/>
                <a:ea typeface="Inter Light"/>
                <a:cs typeface="Inter Light"/>
                <a:sym typeface="Inter Ligh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64" name="Shape 64"/>
        <p:cNvGrpSpPr/>
        <p:nvPr/>
      </p:nvGrpSpPr>
      <p:grpSpPr>
        <a:xfrm>
          <a:off x="0" y="0"/>
          <a:ext cx="0" cy="0"/>
          <a:chOff x="0" y="0"/>
          <a:chExt cx="0" cy="0"/>
        </a:xfrm>
      </p:grpSpPr>
      <p:sp>
        <p:nvSpPr>
          <p:cNvPr id="65" name="Google Shape;65;p17"/>
          <p:cNvSpPr txBox="1"/>
          <p:nvPr>
            <p:ph idx="1" type="body"/>
          </p:nvPr>
        </p:nvSpPr>
        <p:spPr>
          <a:xfrm>
            <a:off x="839784" y="2505071"/>
            <a:ext cx="5157782" cy="3684583"/>
          </a:xfrm>
          <a:prstGeom prst="rect">
            <a:avLst/>
          </a:prstGeom>
          <a:solidFill>
            <a:srgbClr val="FFFFFF">
              <a:alpha val="20000"/>
            </a:srgbClr>
          </a:solidFill>
          <a:ln cap="flat" cmpd="sng" w="12700">
            <a:solidFill>
              <a:srgbClr val="2C3842"/>
            </a:solidFill>
            <a:prstDash val="solid"/>
            <a:round/>
            <a:headEnd len="sm" w="sm" type="none"/>
            <a:tailEnd len="sm" w="sm" type="none"/>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0000"/>
              </a:buClr>
              <a:buSzPts val="1800"/>
              <a:buFont typeface="Arial"/>
              <a:buNone/>
              <a:defRPr b="0" i="0" sz="1800" u="none" cap="none" strike="noStrike">
                <a:solidFill>
                  <a:srgbClr val="000000"/>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6" name="Google Shape;66;p17"/>
          <p:cNvSpPr txBox="1"/>
          <p:nvPr>
            <p:ph idx="2" type="body"/>
          </p:nvPr>
        </p:nvSpPr>
        <p:spPr>
          <a:xfrm>
            <a:off x="6172200" y="1681160"/>
            <a:ext cx="5183184" cy="823910"/>
          </a:xfrm>
          <a:prstGeom prst="rect">
            <a:avLst/>
          </a:prstGeom>
          <a:solidFill>
            <a:srgbClr val="2C3842"/>
          </a:solidFill>
          <a:ln cap="flat" cmpd="sng" w="12700">
            <a:solidFill>
              <a:srgbClr val="2C3842"/>
            </a:solidFill>
            <a:prstDash val="solid"/>
            <a:round/>
            <a:headEnd len="sm" w="sm" type="none"/>
            <a:tailEnd len="sm" w="sm" type="none"/>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FFFFFF"/>
              </a:buClr>
              <a:buSzPts val="2400"/>
              <a:buFont typeface="Arial"/>
              <a:buNone/>
              <a:defRPr b="1" i="0" sz="2400" u="none" cap="none" strike="noStrike">
                <a:solidFill>
                  <a:srgbClr val="FFFFFF"/>
                </a:solidFill>
                <a:latin typeface="Inter SemiBold"/>
                <a:ea typeface="Inter SemiBold"/>
                <a:cs typeface="Inter SemiBold"/>
                <a:sym typeface="Inter SemiBold"/>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7" name="Google Shape;67;p17"/>
          <p:cNvSpPr txBox="1"/>
          <p:nvPr>
            <p:ph idx="3" type="body"/>
          </p:nvPr>
        </p:nvSpPr>
        <p:spPr>
          <a:xfrm>
            <a:off x="6172200" y="2505071"/>
            <a:ext cx="5183184" cy="3684583"/>
          </a:xfrm>
          <a:prstGeom prst="rect">
            <a:avLst/>
          </a:prstGeom>
          <a:solidFill>
            <a:srgbClr val="FFFFFF">
              <a:alpha val="20000"/>
            </a:srgbClr>
          </a:solidFill>
          <a:ln cap="flat" cmpd="sng" w="12700">
            <a:solidFill>
              <a:srgbClr val="2C3842"/>
            </a:solidFill>
            <a:prstDash val="solid"/>
            <a:round/>
            <a:headEnd len="sm" w="sm" type="none"/>
            <a:tailEnd len="sm" w="sm" type="none"/>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0000"/>
              </a:buClr>
              <a:buSzPts val="1800"/>
              <a:buFont typeface="Arial"/>
              <a:buNone/>
              <a:defRPr b="0" i="0" sz="1800" u="none" cap="none" strike="noStrike">
                <a:solidFill>
                  <a:srgbClr val="000000"/>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8" name="Google Shape;68;p17"/>
          <p:cNvSpPr txBox="1"/>
          <p:nvPr>
            <p:ph idx="12" type="sldNum"/>
          </p:nvPr>
        </p:nvSpPr>
        <p:spPr>
          <a:xfrm>
            <a:off x="8610603" y="6356351"/>
            <a:ext cx="3389241" cy="36512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414A58"/>
              </a:buClr>
              <a:buSzPts val="1000"/>
              <a:buFont typeface="Inter"/>
              <a:buNone/>
              <a:defRPr/>
            </a:lvl1pPr>
            <a:lvl2pPr indent="0" lvl="1" marL="0" marR="0" algn="r">
              <a:lnSpc>
                <a:spcPct val="100000"/>
              </a:lnSpc>
              <a:spcBef>
                <a:spcPts val="0"/>
              </a:spcBef>
              <a:spcAft>
                <a:spcPts val="0"/>
              </a:spcAft>
              <a:buClr>
                <a:srgbClr val="414A58"/>
              </a:buClr>
              <a:buSzPts val="1000"/>
              <a:buFont typeface="Inter"/>
              <a:buNone/>
              <a:defRPr/>
            </a:lvl2pPr>
            <a:lvl3pPr indent="0" lvl="2" marL="0" marR="0" algn="r">
              <a:lnSpc>
                <a:spcPct val="100000"/>
              </a:lnSpc>
              <a:spcBef>
                <a:spcPts val="0"/>
              </a:spcBef>
              <a:spcAft>
                <a:spcPts val="0"/>
              </a:spcAft>
              <a:buClr>
                <a:srgbClr val="414A58"/>
              </a:buClr>
              <a:buSzPts val="1000"/>
              <a:buFont typeface="Inter"/>
              <a:buNone/>
              <a:defRPr/>
            </a:lvl3pPr>
            <a:lvl4pPr indent="0" lvl="3" marL="0" marR="0" algn="r">
              <a:lnSpc>
                <a:spcPct val="100000"/>
              </a:lnSpc>
              <a:spcBef>
                <a:spcPts val="0"/>
              </a:spcBef>
              <a:spcAft>
                <a:spcPts val="0"/>
              </a:spcAft>
              <a:buClr>
                <a:srgbClr val="414A58"/>
              </a:buClr>
              <a:buSzPts val="1000"/>
              <a:buFont typeface="Inter"/>
              <a:buNone/>
              <a:defRPr/>
            </a:lvl4pPr>
            <a:lvl5pPr indent="0" lvl="4" marL="0" marR="0" algn="r">
              <a:lnSpc>
                <a:spcPct val="100000"/>
              </a:lnSpc>
              <a:spcBef>
                <a:spcPts val="0"/>
              </a:spcBef>
              <a:spcAft>
                <a:spcPts val="0"/>
              </a:spcAft>
              <a:buClr>
                <a:srgbClr val="414A58"/>
              </a:buClr>
              <a:buSzPts val="1000"/>
              <a:buFont typeface="Inter"/>
              <a:buNone/>
              <a:defRPr/>
            </a:lvl5pPr>
            <a:lvl6pPr indent="0" lvl="5" marL="0" marR="0" algn="r">
              <a:lnSpc>
                <a:spcPct val="100000"/>
              </a:lnSpc>
              <a:spcBef>
                <a:spcPts val="0"/>
              </a:spcBef>
              <a:spcAft>
                <a:spcPts val="0"/>
              </a:spcAft>
              <a:buClr>
                <a:srgbClr val="414A58"/>
              </a:buClr>
              <a:buSzPts val="1000"/>
              <a:buFont typeface="Inter"/>
              <a:buNone/>
              <a:defRPr/>
            </a:lvl6pPr>
            <a:lvl7pPr indent="0" lvl="6" marL="0" marR="0" algn="r">
              <a:lnSpc>
                <a:spcPct val="100000"/>
              </a:lnSpc>
              <a:spcBef>
                <a:spcPts val="0"/>
              </a:spcBef>
              <a:spcAft>
                <a:spcPts val="0"/>
              </a:spcAft>
              <a:buClr>
                <a:srgbClr val="414A58"/>
              </a:buClr>
              <a:buSzPts val="1000"/>
              <a:buFont typeface="Inter"/>
              <a:buNone/>
              <a:defRPr/>
            </a:lvl7pPr>
            <a:lvl8pPr indent="0" lvl="7" marL="0" marR="0" algn="r">
              <a:lnSpc>
                <a:spcPct val="100000"/>
              </a:lnSpc>
              <a:spcBef>
                <a:spcPts val="0"/>
              </a:spcBef>
              <a:spcAft>
                <a:spcPts val="0"/>
              </a:spcAft>
              <a:buClr>
                <a:srgbClr val="414A58"/>
              </a:buClr>
              <a:buSzPts val="1000"/>
              <a:buFont typeface="Inter"/>
              <a:buNone/>
              <a:defRPr/>
            </a:lvl8pPr>
            <a:lvl9pPr indent="0" lvl="8" marL="0" marR="0" algn="r">
              <a:lnSpc>
                <a:spcPct val="100000"/>
              </a:lnSpc>
              <a:spcBef>
                <a:spcPts val="0"/>
              </a:spcBef>
              <a:spcAft>
                <a:spcPts val="0"/>
              </a:spcAft>
              <a:buClr>
                <a:srgbClr val="414A58"/>
              </a:buClr>
              <a:buSzPts val="1000"/>
              <a:buFont typeface="Inter"/>
              <a:buNone/>
              <a:defRPr/>
            </a:lvl9pPr>
          </a:lstStyle>
          <a:p>
            <a:pPr indent="0" lvl="0" marL="0" rtl="0" algn="r">
              <a:spcBef>
                <a:spcPts val="0"/>
              </a:spcBef>
              <a:spcAft>
                <a:spcPts val="0"/>
              </a:spcAft>
              <a:buNone/>
            </a:pPr>
            <a:fld id="{00000000-1234-1234-1234-123412341234}" type="slidenum">
              <a:rPr lang="en-US"/>
              <a:t>‹#›</a:t>
            </a:fld>
            <a:endParaRPr b="0" i="0" sz="1000" u="none" cap="none" strike="noStrike">
              <a:solidFill>
                <a:srgbClr val="414A58"/>
              </a:solidFill>
              <a:latin typeface="Inter"/>
              <a:ea typeface="Inter"/>
              <a:cs typeface="Inter"/>
              <a:sym typeface="Inte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spTree>
      <p:nvGrpSpPr>
        <p:cNvPr id="69" name="Shape 69"/>
        <p:cNvGrpSpPr/>
        <p:nvPr/>
      </p:nvGrpSpPr>
      <p:grpSpPr>
        <a:xfrm>
          <a:off x="0" y="0"/>
          <a:ext cx="0" cy="0"/>
          <a:chOff x="0" y="0"/>
          <a:chExt cx="0" cy="0"/>
        </a:xfrm>
      </p:grpSpPr>
      <p:sp>
        <p:nvSpPr>
          <p:cNvPr id="70" name="Google Shape;70;p18"/>
          <p:cNvSpPr txBox="1"/>
          <p:nvPr>
            <p:ph idx="1" type="subTitle"/>
          </p:nvPr>
        </p:nvSpPr>
        <p:spPr>
          <a:xfrm>
            <a:off x="732187" y="861392"/>
            <a:ext cx="9144000" cy="61622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rgbClr val="000000"/>
              </a:buClr>
              <a:buSzPts val="2000"/>
              <a:buFont typeface="Arial"/>
              <a:buNone/>
              <a:defRPr b="0" i="0" sz="2000" u="none" cap="none" strike="noStrike">
                <a:solidFill>
                  <a:srgbClr val="000000"/>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1" name="Google Shape;71;p18"/>
          <p:cNvSpPr txBox="1"/>
          <p:nvPr>
            <p:ph idx="12" type="sldNum"/>
          </p:nvPr>
        </p:nvSpPr>
        <p:spPr>
          <a:xfrm>
            <a:off x="8610603" y="6356351"/>
            <a:ext cx="3389241" cy="36512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414A58"/>
              </a:buClr>
              <a:buSzPts val="1000"/>
              <a:buFont typeface="Inter"/>
              <a:buNone/>
              <a:defRPr/>
            </a:lvl1pPr>
            <a:lvl2pPr indent="0" lvl="1" marL="0" marR="0" algn="r">
              <a:lnSpc>
                <a:spcPct val="100000"/>
              </a:lnSpc>
              <a:spcBef>
                <a:spcPts val="0"/>
              </a:spcBef>
              <a:spcAft>
                <a:spcPts val="0"/>
              </a:spcAft>
              <a:buClr>
                <a:srgbClr val="414A58"/>
              </a:buClr>
              <a:buSzPts val="1000"/>
              <a:buFont typeface="Inter"/>
              <a:buNone/>
              <a:defRPr/>
            </a:lvl2pPr>
            <a:lvl3pPr indent="0" lvl="2" marL="0" marR="0" algn="r">
              <a:lnSpc>
                <a:spcPct val="100000"/>
              </a:lnSpc>
              <a:spcBef>
                <a:spcPts val="0"/>
              </a:spcBef>
              <a:spcAft>
                <a:spcPts val="0"/>
              </a:spcAft>
              <a:buClr>
                <a:srgbClr val="414A58"/>
              </a:buClr>
              <a:buSzPts val="1000"/>
              <a:buFont typeface="Inter"/>
              <a:buNone/>
              <a:defRPr/>
            </a:lvl3pPr>
            <a:lvl4pPr indent="0" lvl="3" marL="0" marR="0" algn="r">
              <a:lnSpc>
                <a:spcPct val="100000"/>
              </a:lnSpc>
              <a:spcBef>
                <a:spcPts val="0"/>
              </a:spcBef>
              <a:spcAft>
                <a:spcPts val="0"/>
              </a:spcAft>
              <a:buClr>
                <a:srgbClr val="414A58"/>
              </a:buClr>
              <a:buSzPts val="1000"/>
              <a:buFont typeface="Inter"/>
              <a:buNone/>
              <a:defRPr/>
            </a:lvl4pPr>
            <a:lvl5pPr indent="0" lvl="4" marL="0" marR="0" algn="r">
              <a:lnSpc>
                <a:spcPct val="100000"/>
              </a:lnSpc>
              <a:spcBef>
                <a:spcPts val="0"/>
              </a:spcBef>
              <a:spcAft>
                <a:spcPts val="0"/>
              </a:spcAft>
              <a:buClr>
                <a:srgbClr val="414A58"/>
              </a:buClr>
              <a:buSzPts val="1000"/>
              <a:buFont typeface="Inter"/>
              <a:buNone/>
              <a:defRPr/>
            </a:lvl5pPr>
            <a:lvl6pPr indent="0" lvl="5" marL="0" marR="0" algn="r">
              <a:lnSpc>
                <a:spcPct val="100000"/>
              </a:lnSpc>
              <a:spcBef>
                <a:spcPts val="0"/>
              </a:spcBef>
              <a:spcAft>
                <a:spcPts val="0"/>
              </a:spcAft>
              <a:buClr>
                <a:srgbClr val="414A58"/>
              </a:buClr>
              <a:buSzPts val="1000"/>
              <a:buFont typeface="Inter"/>
              <a:buNone/>
              <a:defRPr/>
            </a:lvl6pPr>
            <a:lvl7pPr indent="0" lvl="6" marL="0" marR="0" algn="r">
              <a:lnSpc>
                <a:spcPct val="100000"/>
              </a:lnSpc>
              <a:spcBef>
                <a:spcPts val="0"/>
              </a:spcBef>
              <a:spcAft>
                <a:spcPts val="0"/>
              </a:spcAft>
              <a:buClr>
                <a:srgbClr val="414A58"/>
              </a:buClr>
              <a:buSzPts val="1000"/>
              <a:buFont typeface="Inter"/>
              <a:buNone/>
              <a:defRPr/>
            </a:lvl7pPr>
            <a:lvl8pPr indent="0" lvl="7" marL="0" marR="0" algn="r">
              <a:lnSpc>
                <a:spcPct val="100000"/>
              </a:lnSpc>
              <a:spcBef>
                <a:spcPts val="0"/>
              </a:spcBef>
              <a:spcAft>
                <a:spcPts val="0"/>
              </a:spcAft>
              <a:buClr>
                <a:srgbClr val="414A58"/>
              </a:buClr>
              <a:buSzPts val="1000"/>
              <a:buFont typeface="Inter"/>
              <a:buNone/>
              <a:defRPr/>
            </a:lvl8pPr>
            <a:lvl9pPr indent="0" lvl="8" marL="0" marR="0" algn="r">
              <a:lnSpc>
                <a:spcPct val="100000"/>
              </a:lnSpc>
              <a:spcBef>
                <a:spcPts val="0"/>
              </a:spcBef>
              <a:spcAft>
                <a:spcPts val="0"/>
              </a:spcAft>
              <a:buClr>
                <a:srgbClr val="414A58"/>
              </a:buClr>
              <a:buSzPts val="1000"/>
              <a:buFont typeface="Inter"/>
              <a:buNone/>
              <a:defRPr/>
            </a:lvl9pPr>
          </a:lstStyle>
          <a:p>
            <a:pPr indent="0" lvl="0" marL="0" rtl="0" algn="r">
              <a:spcBef>
                <a:spcPts val="0"/>
              </a:spcBef>
              <a:spcAft>
                <a:spcPts val="0"/>
              </a:spcAft>
              <a:buNone/>
            </a:pPr>
            <a:fld id="{00000000-1234-1234-1234-123412341234}" type="slidenum">
              <a:rPr lang="en-US"/>
              <a:t>‹#›</a:t>
            </a:fld>
            <a:endParaRPr b="0" i="0" sz="1000" u="none" cap="none" strike="noStrike">
              <a:solidFill>
                <a:srgbClr val="414A58"/>
              </a:solidFill>
              <a:latin typeface="Inter"/>
              <a:ea typeface="Inter"/>
              <a:cs typeface="Inter"/>
              <a:sym typeface="Inter"/>
            </a:endParaRPr>
          </a:p>
        </p:txBody>
      </p:sp>
      <p:sp>
        <p:nvSpPr>
          <p:cNvPr id="72" name="Google Shape;72;p18"/>
          <p:cNvSpPr txBox="1"/>
          <p:nvPr>
            <p:ph idx="2" type="body"/>
          </p:nvPr>
        </p:nvSpPr>
        <p:spPr>
          <a:xfrm>
            <a:off x="699049" y="2290416"/>
            <a:ext cx="10830336" cy="3363638"/>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rgbClr val="000000"/>
              </a:buClr>
              <a:buSzPts val="2400"/>
              <a:buFont typeface="Arial"/>
              <a:buChar char="•"/>
              <a:defRPr b="0" i="0" sz="2400" u="none" cap="none" strike="noStrike">
                <a:solidFill>
                  <a:srgbClr val="000000"/>
                </a:solidFill>
                <a:latin typeface="Inter Light"/>
                <a:ea typeface="Inter Light"/>
                <a:cs typeface="Inter Light"/>
                <a:sym typeface="Inter Light"/>
              </a:defRPr>
            </a:lvl1pPr>
            <a:lvl2pPr indent="-355600" lvl="1" marL="914400" marR="0" rtl="0" algn="l">
              <a:lnSpc>
                <a:spcPct val="90000"/>
              </a:lnSpc>
              <a:spcBef>
                <a:spcPts val="500"/>
              </a:spcBef>
              <a:spcAft>
                <a:spcPts val="0"/>
              </a:spcAft>
              <a:buClr>
                <a:srgbClr val="000000"/>
              </a:buClr>
              <a:buSzPts val="2000"/>
              <a:buFont typeface="Arial"/>
              <a:buChar char="•"/>
              <a:defRPr b="0" i="0" sz="2000" u="none" cap="none" strike="noStrike">
                <a:solidFill>
                  <a:srgbClr val="000000"/>
                </a:solidFill>
                <a:latin typeface="Inter Light"/>
                <a:ea typeface="Inter Light"/>
                <a:cs typeface="Inter Light"/>
                <a:sym typeface="Inter Light"/>
              </a:defRPr>
            </a:lvl2pPr>
            <a:lvl3pPr indent="-342900" lvl="2" marL="1371600" marR="0" rtl="0" algn="l">
              <a:lnSpc>
                <a:spcPct val="90000"/>
              </a:lnSpc>
              <a:spcBef>
                <a:spcPts val="500"/>
              </a:spcBef>
              <a:spcAft>
                <a:spcPts val="0"/>
              </a:spcAft>
              <a:buClr>
                <a:srgbClr val="000000"/>
              </a:buClr>
              <a:buSzPts val="1800"/>
              <a:buFont typeface="Courier New"/>
              <a:buChar char="o"/>
              <a:defRPr b="0" i="0" sz="1800" u="none" cap="none" strike="noStrike">
                <a:solidFill>
                  <a:srgbClr val="000000"/>
                </a:solidFill>
                <a:latin typeface="Inter Light"/>
                <a:ea typeface="Inter Light"/>
                <a:cs typeface="Inter Light"/>
                <a:sym typeface="Inter Light"/>
              </a:defRPr>
            </a:lvl3pPr>
            <a:lvl4pPr indent="-342900" lvl="3" marL="1828800" marR="0" rtl="0" algn="l">
              <a:lnSpc>
                <a:spcPct val="90000"/>
              </a:lnSpc>
              <a:spcBef>
                <a:spcPts val="500"/>
              </a:spcBef>
              <a:spcAft>
                <a:spcPts val="0"/>
              </a:spcAft>
              <a:buClr>
                <a:srgbClr val="000000"/>
              </a:buClr>
              <a:buSzPts val="1800"/>
              <a:buFont typeface="Arial"/>
              <a:buChar char="•"/>
              <a:defRPr b="0" i="0" sz="1800" u="none" cap="none" strike="noStrike">
                <a:solidFill>
                  <a:srgbClr val="000000"/>
                </a:solidFill>
                <a:latin typeface="Inter Light"/>
                <a:ea typeface="Inter Light"/>
                <a:cs typeface="Inter Light"/>
                <a:sym typeface="Inter Light"/>
              </a:defRPr>
            </a:lvl4pPr>
            <a:lvl5pPr indent="-342900" lvl="4" marL="2286000" marR="0" rtl="0" algn="l">
              <a:lnSpc>
                <a:spcPct val="90000"/>
              </a:lnSpc>
              <a:spcBef>
                <a:spcPts val="500"/>
              </a:spcBef>
              <a:spcAft>
                <a:spcPts val="0"/>
              </a:spcAft>
              <a:buClr>
                <a:srgbClr val="000000"/>
              </a:buClr>
              <a:buSzPts val="1800"/>
              <a:buFont typeface="Arial"/>
              <a:buChar char="•"/>
              <a:defRPr b="0" i="0" sz="1800" u="none" cap="none" strike="noStrike">
                <a:solidFill>
                  <a:srgbClr val="000000"/>
                </a:solidFill>
                <a:latin typeface="Inter Light"/>
                <a:ea typeface="Inter Light"/>
                <a:cs typeface="Inter Light"/>
                <a:sym typeface="Inter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3" name="Google Shape;73;p18"/>
          <p:cNvSpPr txBox="1"/>
          <p:nvPr>
            <p:ph idx="3" type="body"/>
          </p:nvPr>
        </p:nvSpPr>
        <p:spPr>
          <a:xfrm>
            <a:off x="699049" y="1477615"/>
            <a:ext cx="10830336" cy="103504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0000"/>
              </a:buClr>
              <a:buSzPts val="2800"/>
              <a:buFont typeface="Arial"/>
              <a:buNone/>
              <a:defRPr b="0" i="0" sz="2800" u="none" cap="none" strike="noStrike">
                <a:solidFill>
                  <a:srgbClr val="000000"/>
                </a:solidFill>
                <a:latin typeface="Inter Light"/>
                <a:ea typeface="Inter Light"/>
                <a:cs typeface="Inter Light"/>
                <a:sym typeface="Inter Ligh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74" name="Shape 74"/>
        <p:cNvGrpSpPr/>
        <p:nvPr/>
      </p:nvGrpSpPr>
      <p:grpSpPr>
        <a:xfrm>
          <a:off x="0" y="0"/>
          <a:ext cx="0" cy="0"/>
          <a:chOff x="0" y="0"/>
          <a:chExt cx="0" cy="0"/>
        </a:xfrm>
      </p:grpSpPr>
      <p:sp>
        <p:nvSpPr>
          <p:cNvPr id="75" name="Google Shape;75;p19"/>
          <p:cNvSpPr txBox="1"/>
          <p:nvPr>
            <p:ph idx="1" type="body"/>
          </p:nvPr>
        </p:nvSpPr>
        <p:spPr>
          <a:xfrm>
            <a:off x="6172200" y="1825627"/>
            <a:ext cx="5181603" cy="4351336"/>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0000"/>
              </a:buClr>
              <a:buSzPts val="2800"/>
              <a:buFont typeface="Arial"/>
              <a:buNone/>
              <a:defRPr b="0" i="0" sz="2800" u="none" cap="none" strike="noStrike">
                <a:solidFill>
                  <a:srgbClr val="000000"/>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0000"/>
              </a:buClr>
              <a:buSzPts val="2400"/>
              <a:buFont typeface="Arial"/>
              <a:buChar char="•"/>
              <a:defRPr b="0" i="0" sz="2400" u="none" cap="none" strike="noStrike">
                <a:solidFill>
                  <a:srgbClr val="000000"/>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0000"/>
              </a:buClr>
              <a:buSzPts val="2000"/>
              <a:buFont typeface="Arial"/>
              <a:buChar char="•"/>
              <a:defRPr b="0" i="0" sz="2000" u="none" cap="none" strike="noStrike">
                <a:solidFill>
                  <a:srgbClr val="000000"/>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0000"/>
              </a:buClr>
              <a:buSzPts val="1800"/>
              <a:buFont typeface="Arial"/>
              <a:buChar char="•"/>
              <a:defRPr b="0" i="0" sz="1800" u="none" cap="none" strike="noStrike">
                <a:solidFill>
                  <a:srgbClr val="000000"/>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0000"/>
              </a:buClr>
              <a:buSzPts val="1800"/>
              <a:buFont typeface="Arial"/>
              <a:buChar char="•"/>
              <a:defRPr b="0" i="0" sz="1800" u="none" cap="none" strike="noStrike">
                <a:solidFill>
                  <a:srgbClr val="000000"/>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6" name="Google Shape;76;p19"/>
          <p:cNvSpPr txBox="1"/>
          <p:nvPr>
            <p:ph idx="12" type="sldNum"/>
          </p:nvPr>
        </p:nvSpPr>
        <p:spPr>
          <a:xfrm>
            <a:off x="8610603" y="6356351"/>
            <a:ext cx="3389241" cy="36512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414A58"/>
              </a:buClr>
              <a:buSzPts val="1000"/>
              <a:buFont typeface="Inter"/>
              <a:buNone/>
              <a:defRPr/>
            </a:lvl1pPr>
            <a:lvl2pPr indent="0" lvl="1" marL="0" marR="0" algn="r">
              <a:lnSpc>
                <a:spcPct val="100000"/>
              </a:lnSpc>
              <a:spcBef>
                <a:spcPts val="0"/>
              </a:spcBef>
              <a:spcAft>
                <a:spcPts val="0"/>
              </a:spcAft>
              <a:buClr>
                <a:srgbClr val="414A58"/>
              </a:buClr>
              <a:buSzPts val="1000"/>
              <a:buFont typeface="Inter"/>
              <a:buNone/>
              <a:defRPr/>
            </a:lvl2pPr>
            <a:lvl3pPr indent="0" lvl="2" marL="0" marR="0" algn="r">
              <a:lnSpc>
                <a:spcPct val="100000"/>
              </a:lnSpc>
              <a:spcBef>
                <a:spcPts val="0"/>
              </a:spcBef>
              <a:spcAft>
                <a:spcPts val="0"/>
              </a:spcAft>
              <a:buClr>
                <a:srgbClr val="414A58"/>
              </a:buClr>
              <a:buSzPts val="1000"/>
              <a:buFont typeface="Inter"/>
              <a:buNone/>
              <a:defRPr/>
            </a:lvl3pPr>
            <a:lvl4pPr indent="0" lvl="3" marL="0" marR="0" algn="r">
              <a:lnSpc>
                <a:spcPct val="100000"/>
              </a:lnSpc>
              <a:spcBef>
                <a:spcPts val="0"/>
              </a:spcBef>
              <a:spcAft>
                <a:spcPts val="0"/>
              </a:spcAft>
              <a:buClr>
                <a:srgbClr val="414A58"/>
              </a:buClr>
              <a:buSzPts val="1000"/>
              <a:buFont typeface="Inter"/>
              <a:buNone/>
              <a:defRPr/>
            </a:lvl4pPr>
            <a:lvl5pPr indent="0" lvl="4" marL="0" marR="0" algn="r">
              <a:lnSpc>
                <a:spcPct val="100000"/>
              </a:lnSpc>
              <a:spcBef>
                <a:spcPts val="0"/>
              </a:spcBef>
              <a:spcAft>
                <a:spcPts val="0"/>
              </a:spcAft>
              <a:buClr>
                <a:srgbClr val="414A58"/>
              </a:buClr>
              <a:buSzPts val="1000"/>
              <a:buFont typeface="Inter"/>
              <a:buNone/>
              <a:defRPr/>
            </a:lvl5pPr>
            <a:lvl6pPr indent="0" lvl="5" marL="0" marR="0" algn="r">
              <a:lnSpc>
                <a:spcPct val="100000"/>
              </a:lnSpc>
              <a:spcBef>
                <a:spcPts val="0"/>
              </a:spcBef>
              <a:spcAft>
                <a:spcPts val="0"/>
              </a:spcAft>
              <a:buClr>
                <a:srgbClr val="414A58"/>
              </a:buClr>
              <a:buSzPts val="1000"/>
              <a:buFont typeface="Inter"/>
              <a:buNone/>
              <a:defRPr/>
            </a:lvl6pPr>
            <a:lvl7pPr indent="0" lvl="6" marL="0" marR="0" algn="r">
              <a:lnSpc>
                <a:spcPct val="100000"/>
              </a:lnSpc>
              <a:spcBef>
                <a:spcPts val="0"/>
              </a:spcBef>
              <a:spcAft>
                <a:spcPts val="0"/>
              </a:spcAft>
              <a:buClr>
                <a:srgbClr val="414A58"/>
              </a:buClr>
              <a:buSzPts val="1000"/>
              <a:buFont typeface="Inter"/>
              <a:buNone/>
              <a:defRPr/>
            </a:lvl7pPr>
            <a:lvl8pPr indent="0" lvl="7" marL="0" marR="0" algn="r">
              <a:lnSpc>
                <a:spcPct val="100000"/>
              </a:lnSpc>
              <a:spcBef>
                <a:spcPts val="0"/>
              </a:spcBef>
              <a:spcAft>
                <a:spcPts val="0"/>
              </a:spcAft>
              <a:buClr>
                <a:srgbClr val="414A58"/>
              </a:buClr>
              <a:buSzPts val="1000"/>
              <a:buFont typeface="Inter"/>
              <a:buNone/>
              <a:defRPr/>
            </a:lvl8pPr>
            <a:lvl9pPr indent="0" lvl="8" marL="0" marR="0" algn="r">
              <a:lnSpc>
                <a:spcPct val="100000"/>
              </a:lnSpc>
              <a:spcBef>
                <a:spcPts val="0"/>
              </a:spcBef>
              <a:spcAft>
                <a:spcPts val="0"/>
              </a:spcAft>
              <a:buClr>
                <a:srgbClr val="414A58"/>
              </a:buClr>
              <a:buSzPts val="1000"/>
              <a:buFont typeface="Inter"/>
              <a:buNone/>
              <a:defRPr/>
            </a:lvl9pPr>
          </a:lstStyle>
          <a:p>
            <a:pPr indent="0" lvl="0" marL="0" rtl="0" algn="r">
              <a:spcBef>
                <a:spcPts val="0"/>
              </a:spcBef>
              <a:spcAft>
                <a:spcPts val="0"/>
              </a:spcAft>
              <a:buNone/>
            </a:pPr>
            <a:fld id="{00000000-1234-1234-1234-123412341234}" type="slidenum">
              <a:rPr lang="en-US"/>
              <a:t>‹#›</a:t>
            </a:fld>
            <a:endParaRPr b="0" i="0" sz="1000" u="none" cap="none" strike="noStrike">
              <a:solidFill>
                <a:srgbClr val="414A58"/>
              </a:solidFill>
              <a:latin typeface="Inter"/>
              <a:ea typeface="Inter"/>
              <a:cs typeface="Inter"/>
              <a:sym typeface="Inte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wo Content">
  <p:cSld name="1_Two Content">
    <p:spTree>
      <p:nvGrpSpPr>
        <p:cNvPr id="77" name="Shape 77"/>
        <p:cNvGrpSpPr/>
        <p:nvPr/>
      </p:nvGrpSpPr>
      <p:grpSpPr>
        <a:xfrm>
          <a:off x="0" y="0"/>
          <a:ext cx="0" cy="0"/>
          <a:chOff x="0" y="0"/>
          <a:chExt cx="0" cy="0"/>
        </a:xfrm>
      </p:grpSpPr>
      <p:sp>
        <p:nvSpPr>
          <p:cNvPr id="78" name="Google Shape;78;p20"/>
          <p:cNvSpPr txBox="1"/>
          <p:nvPr>
            <p:ph idx="1" type="body"/>
          </p:nvPr>
        </p:nvSpPr>
        <p:spPr>
          <a:xfrm>
            <a:off x="838203" y="1825627"/>
            <a:ext cx="5181603" cy="4351336"/>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0000"/>
              </a:buClr>
              <a:buSzPts val="2800"/>
              <a:buFont typeface="Arial"/>
              <a:buNone/>
              <a:defRPr b="0" i="0" sz="2800" u="none" cap="none" strike="noStrike">
                <a:solidFill>
                  <a:srgbClr val="000000"/>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0000"/>
              </a:buClr>
              <a:buSzPts val="2400"/>
              <a:buFont typeface="Arial"/>
              <a:buChar char="•"/>
              <a:defRPr b="0" i="0" sz="2400" u="none" cap="none" strike="noStrike">
                <a:solidFill>
                  <a:srgbClr val="000000"/>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0000"/>
              </a:buClr>
              <a:buSzPts val="2000"/>
              <a:buFont typeface="Arial"/>
              <a:buChar char="•"/>
              <a:defRPr b="0" i="0" sz="2000" u="none" cap="none" strike="noStrike">
                <a:solidFill>
                  <a:srgbClr val="000000"/>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0000"/>
              </a:buClr>
              <a:buSzPts val="1800"/>
              <a:buFont typeface="Arial"/>
              <a:buChar char="•"/>
              <a:defRPr b="0" i="0" sz="1800" u="none" cap="none" strike="noStrike">
                <a:solidFill>
                  <a:srgbClr val="000000"/>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0000"/>
              </a:buClr>
              <a:buSzPts val="1800"/>
              <a:buFont typeface="Arial"/>
              <a:buChar char="•"/>
              <a:defRPr b="0" i="0" sz="1800" u="none" cap="none" strike="noStrike">
                <a:solidFill>
                  <a:srgbClr val="000000"/>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9" name="Google Shape;79;p20"/>
          <p:cNvSpPr txBox="1"/>
          <p:nvPr>
            <p:ph idx="2" type="body"/>
          </p:nvPr>
        </p:nvSpPr>
        <p:spPr>
          <a:xfrm>
            <a:off x="6172200" y="1825627"/>
            <a:ext cx="5181603" cy="4351336"/>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0000"/>
              </a:buClr>
              <a:buSzPts val="2800"/>
              <a:buFont typeface="Arial"/>
              <a:buNone/>
              <a:defRPr b="0" i="0" sz="2800" u="none" cap="none" strike="noStrike">
                <a:solidFill>
                  <a:srgbClr val="000000"/>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0000"/>
              </a:buClr>
              <a:buSzPts val="2400"/>
              <a:buFont typeface="Arial"/>
              <a:buChar char="•"/>
              <a:defRPr b="0" i="0" sz="2400" u="none" cap="none" strike="noStrike">
                <a:solidFill>
                  <a:srgbClr val="000000"/>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0000"/>
              </a:buClr>
              <a:buSzPts val="2000"/>
              <a:buFont typeface="Arial"/>
              <a:buChar char="•"/>
              <a:defRPr b="0" i="0" sz="2000" u="none" cap="none" strike="noStrike">
                <a:solidFill>
                  <a:srgbClr val="000000"/>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0000"/>
              </a:buClr>
              <a:buSzPts val="1800"/>
              <a:buFont typeface="Arial"/>
              <a:buChar char="•"/>
              <a:defRPr b="0" i="0" sz="1800" u="none" cap="none" strike="noStrike">
                <a:solidFill>
                  <a:srgbClr val="000000"/>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0000"/>
              </a:buClr>
              <a:buSzPts val="1800"/>
              <a:buFont typeface="Arial"/>
              <a:buChar char="•"/>
              <a:defRPr b="0" i="0" sz="1800" u="none" cap="none" strike="noStrike">
                <a:solidFill>
                  <a:srgbClr val="000000"/>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0" name="Google Shape;80;p20"/>
          <p:cNvSpPr txBox="1"/>
          <p:nvPr>
            <p:ph idx="12" type="sldNum"/>
          </p:nvPr>
        </p:nvSpPr>
        <p:spPr>
          <a:xfrm>
            <a:off x="8610603" y="6356351"/>
            <a:ext cx="3389241" cy="36512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414A58"/>
              </a:buClr>
              <a:buSzPts val="1000"/>
              <a:buFont typeface="Inter"/>
              <a:buNone/>
              <a:defRPr/>
            </a:lvl1pPr>
            <a:lvl2pPr indent="0" lvl="1" marL="0" marR="0" algn="r">
              <a:lnSpc>
                <a:spcPct val="100000"/>
              </a:lnSpc>
              <a:spcBef>
                <a:spcPts val="0"/>
              </a:spcBef>
              <a:spcAft>
                <a:spcPts val="0"/>
              </a:spcAft>
              <a:buClr>
                <a:srgbClr val="414A58"/>
              </a:buClr>
              <a:buSzPts val="1000"/>
              <a:buFont typeface="Inter"/>
              <a:buNone/>
              <a:defRPr/>
            </a:lvl2pPr>
            <a:lvl3pPr indent="0" lvl="2" marL="0" marR="0" algn="r">
              <a:lnSpc>
                <a:spcPct val="100000"/>
              </a:lnSpc>
              <a:spcBef>
                <a:spcPts val="0"/>
              </a:spcBef>
              <a:spcAft>
                <a:spcPts val="0"/>
              </a:spcAft>
              <a:buClr>
                <a:srgbClr val="414A58"/>
              </a:buClr>
              <a:buSzPts val="1000"/>
              <a:buFont typeface="Inter"/>
              <a:buNone/>
              <a:defRPr/>
            </a:lvl3pPr>
            <a:lvl4pPr indent="0" lvl="3" marL="0" marR="0" algn="r">
              <a:lnSpc>
                <a:spcPct val="100000"/>
              </a:lnSpc>
              <a:spcBef>
                <a:spcPts val="0"/>
              </a:spcBef>
              <a:spcAft>
                <a:spcPts val="0"/>
              </a:spcAft>
              <a:buClr>
                <a:srgbClr val="414A58"/>
              </a:buClr>
              <a:buSzPts val="1000"/>
              <a:buFont typeface="Inter"/>
              <a:buNone/>
              <a:defRPr/>
            </a:lvl4pPr>
            <a:lvl5pPr indent="0" lvl="4" marL="0" marR="0" algn="r">
              <a:lnSpc>
                <a:spcPct val="100000"/>
              </a:lnSpc>
              <a:spcBef>
                <a:spcPts val="0"/>
              </a:spcBef>
              <a:spcAft>
                <a:spcPts val="0"/>
              </a:spcAft>
              <a:buClr>
                <a:srgbClr val="414A58"/>
              </a:buClr>
              <a:buSzPts val="1000"/>
              <a:buFont typeface="Inter"/>
              <a:buNone/>
              <a:defRPr/>
            </a:lvl5pPr>
            <a:lvl6pPr indent="0" lvl="5" marL="0" marR="0" algn="r">
              <a:lnSpc>
                <a:spcPct val="100000"/>
              </a:lnSpc>
              <a:spcBef>
                <a:spcPts val="0"/>
              </a:spcBef>
              <a:spcAft>
                <a:spcPts val="0"/>
              </a:spcAft>
              <a:buClr>
                <a:srgbClr val="414A58"/>
              </a:buClr>
              <a:buSzPts val="1000"/>
              <a:buFont typeface="Inter"/>
              <a:buNone/>
              <a:defRPr/>
            </a:lvl6pPr>
            <a:lvl7pPr indent="0" lvl="6" marL="0" marR="0" algn="r">
              <a:lnSpc>
                <a:spcPct val="100000"/>
              </a:lnSpc>
              <a:spcBef>
                <a:spcPts val="0"/>
              </a:spcBef>
              <a:spcAft>
                <a:spcPts val="0"/>
              </a:spcAft>
              <a:buClr>
                <a:srgbClr val="414A58"/>
              </a:buClr>
              <a:buSzPts val="1000"/>
              <a:buFont typeface="Inter"/>
              <a:buNone/>
              <a:defRPr/>
            </a:lvl7pPr>
            <a:lvl8pPr indent="0" lvl="7" marL="0" marR="0" algn="r">
              <a:lnSpc>
                <a:spcPct val="100000"/>
              </a:lnSpc>
              <a:spcBef>
                <a:spcPts val="0"/>
              </a:spcBef>
              <a:spcAft>
                <a:spcPts val="0"/>
              </a:spcAft>
              <a:buClr>
                <a:srgbClr val="414A58"/>
              </a:buClr>
              <a:buSzPts val="1000"/>
              <a:buFont typeface="Inter"/>
              <a:buNone/>
              <a:defRPr/>
            </a:lvl8pPr>
            <a:lvl9pPr indent="0" lvl="8" marL="0" marR="0" algn="r">
              <a:lnSpc>
                <a:spcPct val="100000"/>
              </a:lnSpc>
              <a:spcBef>
                <a:spcPts val="0"/>
              </a:spcBef>
              <a:spcAft>
                <a:spcPts val="0"/>
              </a:spcAft>
              <a:buClr>
                <a:srgbClr val="414A58"/>
              </a:buClr>
              <a:buSzPts val="1000"/>
              <a:buFont typeface="Inter"/>
              <a:buNone/>
              <a:defRPr/>
            </a:lvl9pPr>
          </a:lstStyle>
          <a:p>
            <a:pPr indent="0" lvl="0" marL="0" rtl="0" algn="r">
              <a:spcBef>
                <a:spcPts val="0"/>
              </a:spcBef>
              <a:spcAft>
                <a:spcPts val="0"/>
              </a:spcAft>
              <a:buNone/>
            </a:pPr>
            <a:fld id="{00000000-1234-1234-1234-123412341234}" type="slidenum">
              <a:rPr lang="en-US"/>
              <a:t>‹#›</a:t>
            </a:fld>
            <a:endParaRPr b="0" i="0" sz="1000" u="none" cap="none" strike="noStrike">
              <a:solidFill>
                <a:srgbClr val="414A58"/>
              </a:solidFill>
              <a:latin typeface="Inter"/>
              <a:ea typeface="Inter"/>
              <a:cs typeface="Inter"/>
              <a:sym typeface="Inte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Title and Text">
    <p:spTree>
      <p:nvGrpSpPr>
        <p:cNvPr id="83" name="Shape 83"/>
        <p:cNvGrpSpPr/>
        <p:nvPr/>
      </p:nvGrpSpPr>
      <p:grpSpPr>
        <a:xfrm>
          <a:off x="0" y="0"/>
          <a:ext cx="0" cy="0"/>
          <a:chOff x="0" y="0"/>
          <a:chExt cx="0" cy="0"/>
        </a:xfrm>
      </p:grpSpPr>
      <p:sp>
        <p:nvSpPr>
          <p:cNvPr id="84" name="Google Shape;84;p22"/>
          <p:cNvSpPr txBox="1"/>
          <p:nvPr>
            <p:ph idx="1" type="body"/>
          </p:nvPr>
        </p:nvSpPr>
        <p:spPr>
          <a:xfrm>
            <a:off x="812801" y="4146547"/>
            <a:ext cx="10515600" cy="914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FFFFFF"/>
              </a:buClr>
              <a:buSzPts val="5400"/>
              <a:buFont typeface="Arial"/>
              <a:buNone/>
              <a:defRPr b="0" i="0" sz="5400" u="none" cap="none" strike="noStrike">
                <a:solidFill>
                  <a:srgbClr val="FFFFFF"/>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13" name="Shape 13"/>
        <p:cNvGrpSpPr/>
        <p:nvPr/>
      </p:nvGrpSpPr>
      <p:grpSpPr>
        <a:xfrm>
          <a:off x="0" y="0"/>
          <a:ext cx="0" cy="0"/>
          <a:chOff x="0" y="0"/>
          <a:chExt cx="0" cy="0"/>
        </a:xfrm>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85" name="Shape 85"/>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86" name="Shape 86"/>
        <p:cNvGrpSpPr/>
        <p:nvPr/>
      </p:nvGrpSpPr>
      <p:grpSpPr>
        <a:xfrm>
          <a:off x="0" y="0"/>
          <a:ext cx="0" cy="0"/>
          <a:chOff x="0" y="0"/>
          <a:chExt cx="0" cy="0"/>
        </a:xfrm>
      </p:grpSpPr>
      <p:sp>
        <p:nvSpPr>
          <p:cNvPr id="87" name="Google Shape;87;p24"/>
          <p:cNvSpPr txBox="1"/>
          <p:nvPr>
            <p:ph idx="12" type="sldNum"/>
          </p:nvPr>
        </p:nvSpPr>
        <p:spPr>
          <a:xfrm>
            <a:off x="0" y="0"/>
            <a:ext cx="0" cy="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pic>
        <p:nvPicPr>
          <p:cNvPr id="88" name="Google Shape;88;p24"/>
          <p:cNvPicPr preferRelativeResize="0"/>
          <p:nvPr/>
        </p:nvPicPr>
        <p:blipFill rotWithShape="1">
          <a:blip r:embed="rId2">
            <a:alphaModFix/>
          </a:blip>
          <a:srcRect b="1138" l="0" r="0" t="805"/>
          <a:stretch/>
        </p:blipFill>
        <p:spPr>
          <a:xfrm>
            <a:off x="0" y="0"/>
            <a:ext cx="9290962" cy="6858000"/>
          </a:xfrm>
          <a:prstGeom prst="rect">
            <a:avLst/>
          </a:prstGeom>
          <a:noFill/>
          <a:ln>
            <a:noFill/>
          </a:ln>
        </p:spPr>
      </p:pic>
      <p:pic>
        <p:nvPicPr>
          <p:cNvPr id="89" name="Google Shape;89;p24"/>
          <p:cNvPicPr preferRelativeResize="0"/>
          <p:nvPr/>
        </p:nvPicPr>
        <p:blipFill rotWithShape="1">
          <a:blip r:embed="rId3">
            <a:alphaModFix/>
          </a:blip>
          <a:srcRect b="13140" l="21989" r="31320" t="16063"/>
          <a:stretch/>
        </p:blipFill>
        <p:spPr>
          <a:xfrm>
            <a:off x="4644767" y="0"/>
            <a:ext cx="5387004" cy="6858000"/>
          </a:xfrm>
          <a:prstGeom prst="rect">
            <a:avLst/>
          </a:prstGeom>
          <a:noFill/>
          <a:ln>
            <a:noFill/>
          </a:ln>
        </p:spPr>
      </p:pic>
      <p:pic>
        <p:nvPicPr>
          <p:cNvPr id="90" name="Google Shape;90;p24"/>
          <p:cNvPicPr preferRelativeResize="0"/>
          <p:nvPr/>
        </p:nvPicPr>
        <p:blipFill rotWithShape="1">
          <a:blip r:embed="rId4">
            <a:alphaModFix/>
          </a:blip>
          <a:srcRect b="0" l="0" r="0" t="0"/>
          <a:stretch/>
        </p:blipFill>
        <p:spPr>
          <a:xfrm>
            <a:off x="558917" y="4896474"/>
            <a:ext cx="1270001" cy="888997"/>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Title and Text">
    <p:spTree>
      <p:nvGrpSpPr>
        <p:cNvPr id="18" name="Shape 18"/>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Text">
  <p:cSld name="1_Title and Text">
    <p:spTree>
      <p:nvGrpSpPr>
        <p:cNvPr id="19" name="Shape 19"/>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type="title">
  <p:cSld name="TITLE">
    <p:spTree>
      <p:nvGrpSpPr>
        <p:cNvPr id="20" name="Shape 20"/>
        <p:cNvGrpSpPr/>
        <p:nvPr/>
      </p:nvGrpSpPr>
      <p:grpSpPr>
        <a:xfrm>
          <a:off x="0" y="0"/>
          <a:ext cx="0" cy="0"/>
          <a:chOff x="0" y="0"/>
          <a:chExt cx="0" cy="0"/>
        </a:xfrm>
      </p:grpSpPr>
      <p:sp>
        <p:nvSpPr>
          <p:cNvPr id="21" name="Google Shape;21;p7"/>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marR="0" rtl="0" algn="ctr">
              <a:lnSpc>
                <a:spcPct val="90000"/>
              </a:lnSpc>
              <a:spcBef>
                <a:spcPts val="0"/>
              </a:spcBef>
              <a:spcAft>
                <a:spcPts val="0"/>
              </a:spcAft>
              <a:buClr>
                <a:schemeClr val="dk1"/>
              </a:buClr>
              <a:buSzPts val="6000"/>
              <a:buFont typeface="Calibri"/>
              <a:buNone/>
              <a:defRPr b="0" i="0" sz="6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2" name="Google Shape;22;p7"/>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marR="0" rtl="0" algn="ctr">
              <a:lnSpc>
                <a:spcPct val="90000"/>
              </a:lnSpc>
              <a:spcBef>
                <a:spcPts val="10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1pPr>
            <a:lvl2pPr lvl="1" marR="0" rtl="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2pPr>
            <a:lvl3pPr lvl="2" marR="0" rtl="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4pPr>
            <a:lvl5pPr lvl="4"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9pPr>
          </a:lstStyle>
          <a:p/>
        </p:txBody>
      </p:sp>
      <p:sp>
        <p:nvSpPr>
          <p:cNvPr id="23" name="Google Shape;23;p7"/>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4" name="Google Shape;24;p7"/>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5" name="Google Shape;25;p7"/>
          <p:cNvSpPr txBox="1"/>
          <p:nvPr>
            <p:ph idx="12" type="sldNum"/>
          </p:nvPr>
        </p:nvSpPr>
        <p:spPr>
          <a:xfrm>
            <a:off x="8610603" y="6356351"/>
            <a:ext cx="3389241" cy="36512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414A58"/>
              </a:buClr>
              <a:buSzPts val="1000"/>
              <a:buFont typeface="Inter"/>
              <a:buNone/>
              <a:defRPr/>
            </a:lvl1pPr>
            <a:lvl2pPr indent="0" lvl="1" marL="0" marR="0" algn="r">
              <a:lnSpc>
                <a:spcPct val="100000"/>
              </a:lnSpc>
              <a:spcBef>
                <a:spcPts val="0"/>
              </a:spcBef>
              <a:spcAft>
                <a:spcPts val="0"/>
              </a:spcAft>
              <a:buClr>
                <a:srgbClr val="414A58"/>
              </a:buClr>
              <a:buSzPts val="1000"/>
              <a:buFont typeface="Inter"/>
              <a:buNone/>
              <a:defRPr/>
            </a:lvl2pPr>
            <a:lvl3pPr indent="0" lvl="2" marL="0" marR="0" algn="r">
              <a:lnSpc>
                <a:spcPct val="100000"/>
              </a:lnSpc>
              <a:spcBef>
                <a:spcPts val="0"/>
              </a:spcBef>
              <a:spcAft>
                <a:spcPts val="0"/>
              </a:spcAft>
              <a:buClr>
                <a:srgbClr val="414A58"/>
              </a:buClr>
              <a:buSzPts val="1000"/>
              <a:buFont typeface="Inter"/>
              <a:buNone/>
              <a:defRPr/>
            </a:lvl3pPr>
            <a:lvl4pPr indent="0" lvl="3" marL="0" marR="0" algn="r">
              <a:lnSpc>
                <a:spcPct val="100000"/>
              </a:lnSpc>
              <a:spcBef>
                <a:spcPts val="0"/>
              </a:spcBef>
              <a:spcAft>
                <a:spcPts val="0"/>
              </a:spcAft>
              <a:buClr>
                <a:srgbClr val="414A58"/>
              </a:buClr>
              <a:buSzPts val="1000"/>
              <a:buFont typeface="Inter"/>
              <a:buNone/>
              <a:defRPr/>
            </a:lvl4pPr>
            <a:lvl5pPr indent="0" lvl="4" marL="0" marR="0" algn="r">
              <a:lnSpc>
                <a:spcPct val="100000"/>
              </a:lnSpc>
              <a:spcBef>
                <a:spcPts val="0"/>
              </a:spcBef>
              <a:spcAft>
                <a:spcPts val="0"/>
              </a:spcAft>
              <a:buClr>
                <a:srgbClr val="414A58"/>
              </a:buClr>
              <a:buSzPts val="1000"/>
              <a:buFont typeface="Inter"/>
              <a:buNone/>
              <a:defRPr/>
            </a:lvl5pPr>
            <a:lvl6pPr indent="0" lvl="5" marL="0" marR="0" algn="r">
              <a:lnSpc>
                <a:spcPct val="100000"/>
              </a:lnSpc>
              <a:spcBef>
                <a:spcPts val="0"/>
              </a:spcBef>
              <a:spcAft>
                <a:spcPts val="0"/>
              </a:spcAft>
              <a:buClr>
                <a:srgbClr val="414A58"/>
              </a:buClr>
              <a:buSzPts val="1000"/>
              <a:buFont typeface="Inter"/>
              <a:buNone/>
              <a:defRPr/>
            </a:lvl6pPr>
            <a:lvl7pPr indent="0" lvl="6" marL="0" marR="0" algn="r">
              <a:lnSpc>
                <a:spcPct val="100000"/>
              </a:lnSpc>
              <a:spcBef>
                <a:spcPts val="0"/>
              </a:spcBef>
              <a:spcAft>
                <a:spcPts val="0"/>
              </a:spcAft>
              <a:buClr>
                <a:srgbClr val="414A58"/>
              </a:buClr>
              <a:buSzPts val="1000"/>
              <a:buFont typeface="Inter"/>
              <a:buNone/>
              <a:defRPr/>
            </a:lvl7pPr>
            <a:lvl8pPr indent="0" lvl="7" marL="0" marR="0" algn="r">
              <a:lnSpc>
                <a:spcPct val="100000"/>
              </a:lnSpc>
              <a:spcBef>
                <a:spcPts val="0"/>
              </a:spcBef>
              <a:spcAft>
                <a:spcPts val="0"/>
              </a:spcAft>
              <a:buClr>
                <a:srgbClr val="414A58"/>
              </a:buClr>
              <a:buSzPts val="1000"/>
              <a:buFont typeface="Inter"/>
              <a:buNone/>
              <a:defRPr/>
            </a:lvl8pPr>
            <a:lvl9pPr indent="0" lvl="8" marL="0" marR="0" algn="r">
              <a:lnSpc>
                <a:spcPct val="100000"/>
              </a:lnSpc>
              <a:spcBef>
                <a:spcPts val="0"/>
              </a:spcBef>
              <a:spcAft>
                <a:spcPts val="0"/>
              </a:spcAft>
              <a:buClr>
                <a:srgbClr val="414A58"/>
              </a:buClr>
              <a:buSzPts val="1000"/>
              <a:buFont typeface="Inter"/>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wo Content" type="twoObj">
  <p:cSld name="TWO_OBJECTS">
    <p:spTree>
      <p:nvGrpSpPr>
        <p:cNvPr id="26" name="Shape 26"/>
        <p:cNvGrpSpPr/>
        <p:nvPr/>
      </p:nvGrpSpPr>
      <p:grpSpPr>
        <a:xfrm>
          <a:off x="0" y="0"/>
          <a:ext cx="0" cy="0"/>
          <a:chOff x="0" y="0"/>
          <a:chExt cx="0" cy="0"/>
        </a:xfrm>
      </p:grpSpPr>
      <p:sp>
        <p:nvSpPr>
          <p:cNvPr id="27" name="Google Shape;27;p8"/>
          <p:cNvSpPr txBox="1"/>
          <p:nvPr>
            <p:ph type="title"/>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8" name="Google Shape;28;p8"/>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9" name="Google Shape;29;p8"/>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0" name="Google Shape;30;p8"/>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1" name="Google Shape;31;p8"/>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2" name="Google Shape;32;p8"/>
          <p:cNvSpPr txBox="1"/>
          <p:nvPr>
            <p:ph idx="12" type="sldNum"/>
          </p:nvPr>
        </p:nvSpPr>
        <p:spPr>
          <a:xfrm>
            <a:off x="8610603" y="6356351"/>
            <a:ext cx="3389241" cy="36512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414A58"/>
              </a:buClr>
              <a:buSzPts val="1000"/>
              <a:buFont typeface="Inter"/>
              <a:buNone/>
              <a:defRPr/>
            </a:lvl1pPr>
            <a:lvl2pPr indent="0" lvl="1" marL="0" marR="0" algn="r">
              <a:lnSpc>
                <a:spcPct val="100000"/>
              </a:lnSpc>
              <a:spcBef>
                <a:spcPts val="0"/>
              </a:spcBef>
              <a:spcAft>
                <a:spcPts val="0"/>
              </a:spcAft>
              <a:buClr>
                <a:srgbClr val="414A58"/>
              </a:buClr>
              <a:buSzPts val="1000"/>
              <a:buFont typeface="Inter"/>
              <a:buNone/>
              <a:defRPr/>
            </a:lvl2pPr>
            <a:lvl3pPr indent="0" lvl="2" marL="0" marR="0" algn="r">
              <a:lnSpc>
                <a:spcPct val="100000"/>
              </a:lnSpc>
              <a:spcBef>
                <a:spcPts val="0"/>
              </a:spcBef>
              <a:spcAft>
                <a:spcPts val="0"/>
              </a:spcAft>
              <a:buClr>
                <a:srgbClr val="414A58"/>
              </a:buClr>
              <a:buSzPts val="1000"/>
              <a:buFont typeface="Inter"/>
              <a:buNone/>
              <a:defRPr/>
            </a:lvl3pPr>
            <a:lvl4pPr indent="0" lvl="3" marL="0" marR="0" algn="r">
              <a:lnSpc>
                <a:spcPct val="100000"/>
              </a:lnSpc>
              <a:spcBef>
                <a:spcPts val="0"/>
              </a:spcBef>
              <a:spcAft>
                <a:spcPts val="0"/>
              </a:spcAft>
              <a:buClr>
                <a:srgbClr val="414A58"/>
              </a:buClr>
              <a:buSzPts val="1000"/>
              <a:buFont typeface="Inter"/>
              <a:buNone/>
              <a:defRPr/>
            </a:lvl4pPr>
            <a:lvl5pPr indent="0" lvl="4" marL="0" marR="0" algn="r">
              <a:lnSpc>
                <a:spcPct val="100000"/>
              </a:lnSpc>
              <a:spcBef>
                <a:spcPts val="0"/>
              </a:spcBef>
              <a:spcAft>
                <a:spcPts val="0"/>
              </a:spcAft>
              <a:buClr>
                <a:srgbClr val="414A58"/>
              </a:buClr>
              <a:buSzPts val="1000"/>
              <a:buFont typeface="Inter"/>
              <a:buNone/>
              <a:defRPr/>
            </a:lvl5pPr>
            <a:lvl6pPr indent="0" lvl="5" marL="0" marR="0" algn="r">
              <a:lnSpc>
                <a:spcPct val="100000"/>
              </a:lnSpc>
              <a:spcBef>
                <a:spcPts val="0"/>
              </a:spcBef>
              <a:spcAft>
                <a:spcPts val="0"/>
              </a:spcAft>
              <a:buClr>
                <a:srgbClr val="414A58"/>
              </a:buClr>
              <a:buSzPts val="1000"/>
              <a:buFont typeface="Inter"/>
              <a:buNone/>
              <a:defRPr/>
            </a:lvl6pPr>
            <a:lvl7pPr indent="0" lvl="6" marL="0" marR="0" algn="r">
              <a:lnSpc>
                <a:spcPct val="100000"/>
              </a:lnSpc>
              <a:spcBef>
                <a:spcPts val="0"/>
              </a:spcBef>
              <a:spcAft>
                <a:spcPts val="0"/>
              </a:spcAft>
              <a:buClr>
                <a:srgbClr val="414A58"/>
              </a:buClr>
              <a:buSzPts val="1000"/>
              <a:buFont typeface="Inter"/>
              <a:buNone/>
              <a:defRPr/>
            </a:lvl7pPr>
            <a:lvl8pPr indent="0" lvl="7" marL="0" marR="0" algn="r">
              <a:lnSpc>
                <a:spcPct val="100000"/>
              </a:lnSpc>
              <a:spcBef>
                <a:spcPts val="0"/>
              </a:spcBef>
              <a:spcAft>
                <a:spcPts val="0"/>
              </a:spcAft>
              <a:buClr>
                <a:srgbClr val="414A58"/>
              </a:buClr>
              <a:buSzPts val="1000"/>
              <a:buFont typeface="Inter"/>
              <a:buNone/>
              <a:defRPr/>
            </a:lvl8pPr>
            <a:lvl9pPr indent="0" lvl="8" marL="0" marR="0" algn="r">
              <a:lnSpc>
                <a:spcPct val="100000"/>
              </a:lnSpc>
              <a:spcBef>
                <a:spcPts val="0"/>
              </a:spcBef>
              <a:spcAft>
                <a:spcPts val="0"/>
              </a:spcAft>
              <a:buClr>
                <a:srgbClr val="414A58"/>
              </a:buClr>
              <a:buSzPts val="1000"/>
              <a:buFont typeface="Inter"/>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and Content" type="obj">
  <p:cSld name="OBJECT">
    <p:spTree>
      <p:nvGrpSpPr>
        <p:cNvPr id="33" name="Shape 33"/>
        <p:cNvGrpSpPr/>
        <p:nvPr/>
      </p:nvGrpSpPr>
      <p:grpSpPr>
        <a:xfrm>
          <a:off x="0" y="0"/>
          <a:ext cx="0" cy="0"/>
          <a:chOff x="0" y="0"/>
          <a:chExt cx="0" cy="0"/>
        </a:xfrm>
      </p:grpSpPr>
      <p:sp>
        <p:nvSpPr>
          <p:cNvPr id="34" name="Google Shape;34;p9"/>
          <p:cNvSpPr txBox="1"/>
          <p:nvPr>
            <p:ph type="title"/>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5" name="Google Shape;35;p9"/>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6" name="Google Shape;36;p9"/>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7" name="Google Shape;37;p9"/>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8" name="Google Shape;38;p9"/>
          <p:cNvSpPr txBox="1"/>
          <p:nvPr>
            <p:ph idx="12" type="sldNum"/>
          </p:nvPr>
        </p:nvSpPr>
        <p:spPr>
          <a:xfrm>
            <a:off x="8610603" y="6356351"/>
            <a:ext cx="3389241" cy="36512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414A58"/>
              </a:buClr>
              <a:buSzPts val="1000"/>
              <a:buFont typeface="Inter"/>
              <a:buNone/>
              <a:defRPr/>
            </a:lvl1pPr>
            <a:lvl2pPr indent="0" lvl="1" marL="0" marR="0" algn="r">
              <a:lnSpc>
                <a:spcPct val="100000"/>
              </a:lnSpc>
              <a:spcBef>
                <a:spcPts val="0"/>
              </a:spcBef>
              <a:spcAft>
                <a:spcPts val="0"/>
              </a:spcAft>
              <a:buClr>
                <a:srgbClr val="414A58"/>
              </a:buClr>
              <a:buSzPts val="1000"/>
              <a:buFont typeface="Inter"/>
              <a:buNone/>
              <a:defRPr/>
            </a:lvl2pPr>
            <a:lvl3pPr indent="0" lvl="2" marL="0" marR="0" algn="r">
              <a:lnSpc>
                <a:spcPct val="100000"/>
              </a:lnSpc>
              <a:spcBef>
                <a:spcPts val="0"/>
              </a:spcBef>
              <a:spcAft>
                <a:spcPts val="0"/>
              </a:spcAft>
              <a:buClr>
                <a:srgbClr val="414A58"/>
              </a:buClr>
              <a:buSzPts val="1000"/>
              <a:buFont typeface="Inter"/>
              <a:buNone/>
              <a:defRPr/>
            </a:lvl3pPr>
            <a:lvl4pPr indent="0" lvl="3" marL="0" marR="0" algn="r">
              <a:lnSpc>
                <a:spcPct val="100000"/>
              </a:lnSpc>
              <a:spcBef>
                <a:spcPts val="0"/>
              </a:spcBef>
              <a:spcAft>
                <a:spcPts val="0"/>
              </a:spcAft>
              <a:buClr>
                <a:srgbClr val="414A58"/>
              </a:buClr>
              <a:buSzPts val="1000"/>
              <a:buFont typeface="Inter"/>
              <a:buNone/>
              <a:defRPr/>
            </a:lvl4pPr>
            <a:lvl5pPr indent="0" lvl="4" marL="0" marR="0" algn="r">
              <a:lnSpc>
                <a:spcPct val="100000"/>
              </a:lnSpc>
              <a:spcBef>
                <a:spcPts val="0"/>
              </a:spcBef>
              <a:spcAft>
                <a:spcPts val="0"/>
              </a:spcAft>
              <a:buClr>
                <a:srgbClr val="414A58"/>
              </a:buClr>
              <a:buSzPts val="1000"/>
              <a:buFont typeface="Inter"/>
              <a:buNone/>
              <a:defRPr/>
            </a:lvl5pPr>
            <a:lvl6pPr indent="0" lvl="5" marL="0" marR="0" algn="r">
              <a:lnSpc>
                <a:spcPct val="100000"/>
              </a:lnSpc>
              <a:spcBef>
                <a:spcPts val="0"/>
              </a:spcBef>
              <a:spcAft>
                <a:spcPts val="0"/>
              </a:spcAft>
              <a:buClr>
                <a:srgbClr val="414A58"/>
              </a:buClr>
              <a:buSzPts val="1000"/>
              <a:buFont typeface="Inter"/>
              <a:buNone/>
              <a:defRPr/>
            </a:lvl6pPr>
            <a:lvl7pPr indent="0" lvl="6" marL="0" marR="0" algn="r">
              <a:lnSpc>
                <a:spcPct val="100000"/>
              </a:lnSpc>
              <a:spcBef>
                <a:spcPts val="0"/>
              </a:spcBef>
              <a:spcAft>
                <a:spcPts val="0"/>
              </a:spcAft>
              <a:buClr>
                <a:srgbClr val="414A58"/>
              </a:buClr>
              <a:buSzPts val="1000"/>
              <a:buFont typeface="Inter"/>
              <a:buNone/>
              <a:defRPr/>
            </a:lvl7pPr>
            <a:lvl8pPr indent="0" lvl="7" marL="0" marR="0" algn="r">
              <a:lnSpc>
                <a:spcPct val="100000"/>
              </a:lnSpc>
              <a:spcBef>
                <a:spcPts val="0"/>
              </a:spcBef>
              <a:spcAft>
                <a:spcPts val="0"/>
              </a:spcAft>
              <a:buClr>
                <a:srgbClr val="414A58"/>
              </a:buClr>
              <a:buSzPts val="1000"/>
              <a:buFont typeface="Inter"/>
              <a:buNone/>
              <a:defRPr/>
            </a:lvl8pPr>
            <a:lvl9pPr indent="0" lvl="8" marL="0" marR="0" algn="r">
              <a:lnSpc>
                <a:spcPct val="100000"/>
              </a:lnSpc>
              <a:spcBef>
                <a:spcPts val="0"/>
              </a:spcBef>
              <a:spcAft>
                <a:spcPts val="0"/>
              </a:spcAft>
              <a:buClr>
                <a:srgbClr val="414A58"/>
              </a:buClr>
              <a:buSzPts val="1000"/>
              <a:buFont typeface="Inter"/>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9" name="Shape 39"/>
        <p:cNvGrpSpPr/>
        <p:nvPr/>
      </p:nvGrpSpPr>
      <p:grpSpPr>
        <a:xfrm>
          <a:off x="0" y="0"/>
          <a:ext cx="0" cy="0"/>
          <a:chOff x="0" y="0"/>
          <a:chExt cx="0" cy="0"/>
        </a:xfrm>
      </p:grpSpPr>
      <p:sp>
        <p:nvSpPr>
          <p:cNvPr id="40" name="Google Shape;40;p10"/>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1" name="Google Shape;41;p10"/>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2" name="Google Shape;42;p10"/>
          <p:cNvSpPr txBox="1"/>
          <p:nvPr>
            <p:ph idx="12" type="sldNum"/>
          </p:nvPr>
        </p:nvSpPr>
        <p:spPr>
          <a:xfrm>
            <a:off x="8610603" y="6356351"/>
            <a:ext cx="3389241" cy="36512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414A58"/>
              </a:buClr>
              <a:buSzPts val="1000"/>
              <a:buFont typeface="Inter"/>
              <a:buNone/>
              <a:defRPr/>
            </a:lvl1pPr>
            <a:lvl2pPr indent="0" lvl="1" marL="0" marR="0" algn="r">
              <a:lnSpc>
                <a:spcPct val="100000"/>
              </a:lnSpc>
              <a:spcBef>
                <a:spcPts val="0"/>
              </a:spcBef>
              <a:spcAft>
                <a:spcPts val="0"/>
              </a:spcAft>
              <a:buClr>
                <a:srgbClr val="414A58"/>
              </a:buClr>
              <a:buSzPts val="1000"/>
              <a:buFont typeface="Inter"/>
              <a:buNone/>
              <a:defRPr/>
            </a:lvl2pPr>
            <a:lvl3pPr indent="0" lvl="2" marL="0" marR="0" algn="r">
              <a:lnSpc>
                <a:spcPct val="100000"/>
              </a:lnSpc>
              <a:spcBef>
                <a:spcPts val="0"/>
              </a:spcBef>
              <a:spcAft>
                <a:spcPts val="0"/>
              </a:spcAft>
              <a:buClr>
                <a:srgbClr val="414A58"/>
              </a:buClr>
              <a:buSzPts val="1000"/>
              <a:buFont typeface="Inter"/>
              <a:buNone/>
              <a:defRPr/>
            </a:lvl3pPr>
            <a:lvl4pPr indent="0" lvl="3" marL="0" marR="0" algn="r">
              <a:lnSpc>
                <a:spcPct val="100000"/>
              </a:lnSpc>
              <a:spcBef>
                <a:spcPts val="0"/>
              </a:spcBef>
              <a:spcAft>
                <a:spcPts val="0"/>
              </a:spcAft>
              <a:buClr>
                <a:srgbClr val="414A58"/>
              </a:buClr>
              <a:buSzPts val="1000"/>
              <a:buFont typeface="Inter"/>
              <a:buNone/>
              <a:defRPr/>
            </a:lvl4pPr>
            <a:lvl5pPr indent="0" lvl="4" marL="0" marR="0" algn="r">
              <a:lnSpc>
                <a:spcPct val="100000"/>
              </a:lnSpc>
              <a:spcBef>
                <a:spcPts val="0"/>
              </a:spcBef>
              <a:spcAft>
                <a:spcPts val="0"/>
              </a:spcAft>
              <a:buClr>
                <a:srgbClr val="414A58"/>
              </a:buClr>
              <a:buSzPts val="1000"/>
              <a:buFont typeface="Inter"/>
              <a:buNone/>
              <a:defRPr/>
            </a:lvl5pPr>
            <a:lvl6pPr indent="0" lvl="5" marL="0" marR="0" algn="r">
              <a:lnSpc>
                <a:spcPct val="100000"/>
              </a:lnSpc>
              <a:spcBef>
                <a:spcPts val="0"/>
              </a:spcBef>
              <a:spcAft>
                <a:spcPts val="0"/>
              </a:spcAft>
              <a:buClr>
                <a:srgbClr val="414A58"/>
              </a:buClr>
              <a:buSzPts val="1000"/>
              <a:buFont typeface="Inter"/>
              <a:buNone/>
              <a:defRPr/>
            </a:lvl6pPr>
            <a:lvl7pPr indent="0" lvl="6" marL="0" marR="0" algn="r">
              <a:lnSpc>
                <a:spcPct val="100000"/>
              </a:lnSpc>
              <a:spcBef>
                <a:spcPts val="0"/>
              </a:spcBef>
              <a:spcAft>
                <a:spcPts val="0"/>
              </a:spcAft>
              <a:buClr>
                <a:srgbClr val="414A58"/>
              </a:buClr>
              <a:buSzPts val="1000"/>
              <a:buFont typeface="Inter"/>
              <a:buNone/>
              <a:defRPr/>
            </a:lvl7pPr>
            <a:lvl8pPr indent="0" lvl="7" marL="0" marR="0" algn="r">
              <a:lnSpc>
                <a:spcPct val="100000"/>
              </a:lnSpc>
              <a:spcBef>
                <a:spcPts val="0"/>
              </a:spcBef>
              <a:spcAft>
                <a:spcPts val="0"/>
              </a:spcAft>
              <a:buClr>
                <a:srgbClr val="414A58"/>
              </a:buClr>
              <a:buSzPts val="1000"/>
              <a:buFont typeface="Inter"/>
              <a:buNone/>
              <a:defRPr/>
            </a:lvl8pPr>
            <a:lvl9pPr indent="0" lvl="8" marL="0" marR="0" algn="r">
              <a:lnSpc>
                <a:spcPct val="100000"/>
              </a:lnSpc>
              <a:spcBef>
                <a:spcPts val="0"/>
              </a:spcBef>
              <a:spcAft>
                <a:spcPts val="0"/>
              </a:spcAft>
              <a:buClr>
                <a:srgbClr val="414A58"/>
              </a:buClr>
              <a:buSzPts val="1000"/>
              <a:buFont typeface="Inter"/>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3" name="Shape 43"/>
        <p:cNvGrpSpPr/>
        <p:nvPr/>
      </p:nvGrpSpPr>
      <p:grpSpPr>
        <a:xfrm>
          <a:off x="0" y="0"/>
          <a:ext cx="0" cy="0"/>
          <a:chOff x="0" y="0"/>
          <a:chExt cx="0" cy="0"/>
        </a:xfrm>
      </p:grpSpPr>
      <p:sp>
        <p:nvSpPr>
          <p:cNvPr id="44" name="Google Shape;44;p11"/>
          <p:cNvSpPr txBox="1"/>
          <p:nvPr>
            <p:ph type="title"/>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5" name="Google Shape;45;p11"/>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6" name="Google Shape;46;p11"/>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7" name="Google Shape;47;p11"/>
          <p:cNvSpPr txBox="1"/>
          <p:nvPr>
            <p:ph idx="12" type="sldNum"/>
          </p:nvPr>
        </p:nvSpPr>
        <p:spPr>
          <a:xfrm>
            <a:off x="8610603" y="6356351"/>
            <a:ext cx="3389241" cy="36512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414A58"/>
              </a:buClr>
              <a:buSzPts val="1000"/>
              <a:buFont typeface="Inter"/>
              <a:buNone/>
              <a:defRPr/>
            </a:lvl1pPr>
            <a:lvl2pPr indent="0" lvl="1" marL="0" marR="0" algn="r">
              <a:lnSpc>
                <a:spcPct val="100000"/>
              </a:lnSpc>
              <a:spcBef>
                <a:spcPts val="0"/>
              </a:spcBef>
              <a:spcAft>
                <a:spcPts val="0"/>
              </a:spcAft>
              <a:buClr>
                <a:srgbClr val="414A58"/>
              </a:buClr>
              <a:buSzPts val="1000"/>
              <a:buFont typeface="Inter"/>
              <a:buNone/>
              <a:defRPr/>
            </a:lvl2pPr>
            <a:lvl3pPr indent="0" lvl="2" marL="0" marR="0" algn="r">
              <a:lnSpc>
                <a:spcPct val="100000"/>
              </a:lnSpc>
              <a:spcBef>
                <a:spcPts val="0"/>
              </a:spcBef>
              <a:spcAft>
                <a:spcPts val="0"/>
              </a:spcAft>
              <a:buClr>
                <a:srgbClr val="414A58"/>
              </a:buClr>
              <a:buSzPts val="1000"/>
              <a:buFont typeface="Inter"/>
              <a:buNone/>
              <a:defRPr/>
            </a:lvl3pPr>
            <a:lvl4pPr indent="0" lvl="3" marL="0" marR="0" algn="r">
              <a:lnSpc>
                <a:spcPct val="100000"/>
              </a:lnSpc>
              <a:spcBef>
                <a:spcPts val="0"/>
              </a:spcBef>
              <a:spcAft>
                <a:spcPts val="0"/>
              </a:spcAft>
              <a:buClr>
                <a:srgbClr val="414A58"/>
              </a:buClr>
              <a:buSzPts val="1000"/>
              <a:buFont typeface="Inter"/>
              <a:buNone/>
              <a:defRPr/>
            </a:lvl4pPr>
            <a:lvl5pPr indent="0" lvl="4" marL="0" marR="0" algn="r">
              <a:lnSpc>
                <a:spcPct val="100000"/>
              </a:lnSpc>
              <a:spcBef>
                <a:spcPts val="0"/>
              </a:spcBef>
              <a:spcAft>
                <a:spcPts val="0"/>
              </a:spcAft>
              <a:buClr>
                <a:srgbClr val="414A58"/>
              </a:buClr>
              <a:buSzPts val="1000"/>
              <a:buFont typeface="Inter"/>
              <a:buNone/>
              <a:defRPr/>
            </a:lvl5pPr>
            <a:lvl6pPr indent="0" lvl="5" marL="0" marR="0" algn="r">
              <a:lnSpc>
                <a:spcPct val="100000"/>
              </a:lnSpc>
              <a:spcBef>
                <a:spcPts val="0"/>
              </a:spcBef>
              <a:spcAft>
                <a:spcPts val="0"/>
              </a:spcAft>
              <a:buClr>
                <a:srgbClr val="414A58"/>
              </a:buClr>
              <a:buSzPts val="1000"/>
              <a:buFont typeface="Inter"/>
              <a:buNone/>
              <a:defRPr/>
            </a:lvl6pPr>
            <a:lvl7pPr indent="0" lvl="6" marL="0" marR="0" algn="r">
              <a:lnSpc>
                <a:spcPct val="100000"/>
              </a:lnSpc>
              <a:spcBef>
                <a:spcPts val="0"/>
              </a:spcBef>
              <a:spcAft>
                <a:spcPts val="0"/>
              </a:spcAft>
              <a:buClr>
                <a:srgbClr val="414A58"/>
              </a:buClr>
              <a:buSzPts val="1000"/>
              <a:buFont typeface="Inter"/>
              <a:buNone/>
              <a:defRPr/>
            </a:lvl7pPr>
            <a:lvl8pPr indent="0" lvl="7" marL="0" marR="0" algn="r">
              <a:lnSpc>
                <a:spcPct val="100000"/>
              </a:lnSpc>
              <a:spcBef>
                <a:spcPts val="0"/>
              </a:spcBef>
              <a:spcAft>
                <a:spcPts val="0"/>
              </a:spcAft>
              <a:buClr>
                <a:srgbClr val="414A58"/>
              </a:buClr>
              <a:buSzPts val="1000"/>
              <a:buFont typeface="Inter"/>
              <a:buNone/>
              <a:defRPr/>
            </a:lvl8pPr>
            <a:lvl9pPr indent="0" lvl="8" marL="0" marR="0" algn="r">
              <a:lnSpc>
                <a:spcPct val="100000"/>
              </a:lnSpc>
              <a:spcBef>
                <a:spcPts val="0"/>
              </a:spcBef>
              <a:spcAft>
                <a:spcPts val="0"/>
              </a:spcAft>
              <a:buClr>
                <a:srgbClr val="414A58"/>
              </a:buClr>
              <a:buSzPts val="1000"/>
              <a:buFont typeface="Inter"/>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2.xml"/><Relationship Id="rId10" Type="http://schemas.openxmlformats.org/officeDocument/2006/relationships/slideLayout" Target="../slideLayouts/slideLayout11.xml"/><Relationship Id="rId13" Type="http://schemas.openxmlformats.org/officeDocument/2006/relationships/slideLayout" Target="../slideLayouts/slideLayout14.xml"/><Relationship Id="rId12" Type="http://schemas.openxmlformats.org/officeDocument/2006/relationships/slideLayout" Target="../slideLayouts/slideLayout13.xml"/><Relationship Id="rId1" Type="http://schemas.openxmlformats.org/officeDocument/2006/relationships/image" Target="../media/image2.jpg"/><Relationship Id="rId2" Type="http://schemas.openxmlformats.org/officeDocument/2006/relationships/slideLayout" Target="../slideLayouts/slideLayout3.xml"/><Relationship Id="rId3" Type="http://schemas.openxmlformats.org/officeDocument/2006/relationships/slideLayout" Target="../slideLayouts/slideLayout4.xml"/><Relationship Id="rId4" Type="http://schemas.openxmlformats.org/officeDocument/2006/relationships/slideLayout" Target="../slideLayouts/slideLayout5.xml"/><Relationship Id="rId9" Type="http://schemas.openxmlformats.org/officeDocument/2006/relationships/slideLayout" Target="../slideLayouts/slideLayout10.xml"/><Relationship Id="rId15" Type="http://schemas.openxmlformats.org/officeDocument/2006/relationships/slideLayout" Target="../slideLayouts/slideLayout16.xml"/><Relationship Id="rId14" Type="http://schemas.openxmlformats.org/officeDocument/2006/relationships/slideLayout" Target="../slideLayouts/slideLayout15.xml"/><Relationship Id="rId17" Type="http://schemas.openxmlformats.org/officeDocument/2006/relationships/slideLayout" Target="../slideLayouts/slideLayout18.xml"/><Relationship Id="rId16" Type="http://schemas.openxmlformats.org/officeDocument/2006/relationships/slideLayout" Target="../slideLayouts/slideLayout17.xml"/><Relationship Id="rId5" Type="http://schemas.openxmlformats.org/officeDocument/2006/relationships/slideLayout" Target="../slideLayouts/slideLayout6.xml"/><Relationship Id="rId6" Type="http://schemas.openxmlformats.org/officeDocument/2006/relationships/slideLayout" Target="../slideLayouts/slideLayout7.xml"/><Relationship Id="rId18" Type="http://schemas.openxmlformats.org/officeDocument/2006/relationships/theme" Target="../theme/theme3.xml"/><Relationship Id="rId7" Type="http://schemas.openxmlformats.org/officeDocument/2006/relationships/slideLayout" Target="../slideLayouts/slideLayout8.xml"/><Relationship Id="rId8"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19.xml"/><Relationship Id="rId3" Type="http://schemas.openxmlformats.org/officeDocument/2006/relationships/slideLayout" Target="../slideLayouts/slideLayout20.xml"/><Relationship Id="rId4" Type="http://schemas.openxmlformats.org/officeDocument/2006/relationships/slideLayout" Target="../slideLayouts/slideLayout21.xml"/><Relationship Id="rId5"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9" name="Shape 9"/>
        <p:cNvGrpSpPr/>
        <p:nvPr/>
      </p:nvGrpSpPr>
      <p:grpSpPr>
        <a:xfrm>
          <a:off x="0" y="0"/>
          <a:ext cx="0" cy="0"/>
          <a:chOff x="0" y="0"/>
          <a:chExt cx="0" cy="0"/>
        </a:xfrm>
      </p:grpSpPr>
      <p:pic>
        <p:nvPicPr>
          <p:cNvPr id="10" name="Google Shape;10;p1"/>
          <p:cNvPicPr preferRelativeResize="0"/>
          <p:nvPr/>
        </p:nvPicPr>
        <p:blipFill rotWithShape="1">
          <a:blip r:embed="rId1">
            <a:alphaModFix/>
          </a:blip>
          <a:srcRect b="0" l="0" r="0" t="0"/>
          <a:stretch/>
        </p:blipFill>
        <p:spPr>
          <a:xfrm>
            <a:off x="-59637" y="-636102"/>
            <a:ext cx="15259260" cy="753386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4" name="Shape 14"/>
        <p:cNvGrpSpPr/>
        <p:nvPr/>
      </p:nvGrpSpPr>
      <p:grpSpPr>
        <a:xfrm>
          <a:off x="0" y="0"/>
          <a:ext cx="0" cy="0"/>
          <a:chOff x="0" y="0"/>
          <a:chExt cx="0" cy="0"/>
        </a:xfrm>
      </p:grpSpPr>
      <p:pic>
        <p:nvPicPr>
          <p:cNvPr id="15" name="Google Shape;15;p4"/>
          <p:cNvPicPr preferRelativeResize="0"/>
          <p:nvPr/>
        </p:nvPicPr>
        <p:blipFill rotWithShape="1">
          <a:blip r:embed="rId1">
            <a:alphaModFix/>
          </a:blip>
          <a:srcRect b="0" l="0" r="0" t="0"/>
          <a:stretch/>
        </p:blipFill>
        <p:spPr>
          <a:xfrm>
            <a:off x="9942454" y="70363"/>
            <a:ext cx="1465618" cy="1221345"/>
          </a:xfrm>
          <a:prstGeom prst="rect">
            <a:avLst/>
          </a:prstGeom>
          <a:noFill/>
          <a:ln>
            <a:noFill/>
          </a:ln>
        </p:spPr>
      </p:pic>
      <p:sp>
        <p:nvSpPr>
          <p:cNvPr id="16" name="Google Shape;16;p4"/>
          <p:cNvSpPr/>
          <p:nvPr/>
        </p:nvSpPr>
        <p:spPr>
          <a:xfrm flipH="1" rot="10800000">
            <a:off x="790416" y="1291708"/>
            <a:ext cx="10611173" cy="45720"/>
          </a:xfrm>
          <a:prstGeom prst="rect">
            <a:avLst/>
          </a:prstGeom>
          <a:solidFill>
            <a:srgbClr val="A7CE6F"/>
          </a:solidFill>
          <a:ln>
            <a:noFill/>
          </a:ln>
        </p:spPr>
        <p:txBody>
          <a:bodyPr anchorCtr="1"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7" name="Google Shape;17;p4"/>
          <p:cNvSpPr txBox="1"/>
          <p:nvPr>
            <p:ph idx="12" type="sldNum"/>
          </p:nvPr>
        </p:nvSpPr>
        <p:spPr>
          <a:xfrm>
            <a:off x="8610603" y="6356351"/>
            <a:ext cx="3389241" cy="365129"/>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414A58"/>
              </a:buClr>
              <a:buSzPts val="1000"/>
              <a:buFont typeface="Inter"/>
              <a:buNone/>
              <a:defRPr b="0" i="0" sz="1000" u="none" cap="none" strike="noStrike">
                <a:solidFill>
                  <a:srgbClr val="414A58"/>
                </a:solidFill>
                <a:latin typeface="Inter"/>
                <a:ea typeface="Inter"/>
                <a:cs typeface="Inter"/>
                <a:sym typeface="Inter"/>
              </a:defRPr>
            </a:lvl1pPr>
            <a:lvl2pPr indent="0" lvl="1" marL="0" marR="0" rtl="0" algn="r">
              <a:lnSpc>
                <a:spcPct val="100000"/>
              </a:lnSpc>
              <a:spcBef>
                <a:spcPts val="0"/>
              </a:spcBef>
              <a:spcAft>
                <a:spcPts val="0"/>
              </a:spcAft>
              <a:buClr>
                <a:srgbClr val="414A58"/>
              </a:buClr>
              <a:buSzPts val="1000"/>
              <a:buFont typeface="Inter"/>
              <a:buNone/>
              <a:defRPr b="0" i="0" sz="1000" u="none" cap="none" strike="noStrike">
                <a:solidFill>
                  <a:srgbClr val="414A58"/>
                </a:solidFill>
                <a:latin typeface="Inter"/>
                <a:ea typeface="Inter"/>
                <a:cs typeface="Inter"/>
                <a:sym typeface="Inter"/>
              </a:defRPr>
            </a:lvl2pPr>
            <a:lvl3pPr indent="0" lvl="2" marL="0" marR="0" rtl="0" algn="r">
              <a:lnSpc>
                <a:spcPct val="100000"/>
              </a:lnSpc>
              <a:spcBef>
                <a:spcPts val="0"/>
              </a:spcBef>
              <a:spcAft>
                <a:spcPts val="0"/>
              </a:spcAft>
              <a:buClr>
                <a:srgbClr val="414A58"/>
              </a:buClr>
              <a:buSzPts val="1000"/>
              <a:buFont typeface="Inter"/>
              <a:buNone/>
              <a:defRPr b="0" i="0" sz="1000" u="none" cap="none" strike="noStrike">
                <a:solidFill>
                  <a:srgbClr val="414A58"/>
                </a:solidFill>
                <a:latin typeface="Inter"/>
                <a:ea typeface="Inter"/>
                <a:cs typeface="Inter"/>
                <a:sym typeface="Inter"/>
              </a:defRPr>
            </a:lvl3pPr>
            <a:lvl4pPr indent="0" lvl="3" marL="0" marR="0" rtl="0" algn="r">
              <a:lnSpc>
                <a:spcPct val="100000"/>
              </a:lnSpc>
              <a:spcBef>
                <a:spcPts val="0"/>
              </a:spcBef>
              <a:spcAft>
                <a:spcPts val="0"/>
              </a:spcAft>
              <a:buClr>
                <a:srgbClr val="414A58"/>
              </a:buClr>
              <a:buSzPts val="1000"/>
              <a:buFont typeface="Inter"/>
              <a:buNone/>
              <a:defRPr b="0" i="0" sz="1000" u="none" cap="none" strike="noStrike">
                <a:solidFill>
                  <a:srgbClr val="414A58"/>
                </a:solidFill>
                <a:latin typeface="Inter"/>
                <a:ea typeface="Inter"/>
                <a:cs typeface="Inter"/>
                <a:sym typeface="Inter"/>
              </a:defRPr>
            </a:lvl4pPr>
            <a:lvl5pPr indent="0" lvl="4" marL="0" marR="0" rtl="0" algn="r">
              <a:lnSpc>
                <a:spcPct val="100000"/>
              </a:lnSpc>
              <a:spcBef>
                <a:spcPts val="0"/>
              </a:spcBef>
              <a:spcAft>
                <a:spcPts val="0"/>
              </a:spcAft>
              <a:buClr>
                <a:srgbClr val="414A58"/>
              </a:buClr>
              <a:buSzPts val="1000"/>
              <a:buFont typeface="Inter"/>
              <a:buNone/>
              <a:defRPr b="0" i="0" sz="1000" u="none" cap="none" strike="noStrike">
                <a:solidFill>
                  <a:srgbClr val="414A58"/>
                </a:solidFill>
                <a:latin typeface="Inter"/>
                <a:ea typeface="Inter"/>
                <a:cs typeface="Inter"/>
                <a:sym typeface="Inter"/>
              </a:defRPr>
            </a:lvl5pPr>
            <a:lvl6pPr indent="0" lvl="5" marL="0" marR="0" rtl="0" algn="r">
              <a:lnSpc>
                <a:spcPct val="100000"/>
              </a:lnSpc>
              <a:spcBef>
                <a:spcPts val="0"/>
              </a:spcBef>
              <a:spcAft>
                <a:spcPts val="0"/>
              </a:spcAft>
              <a:buClr>
                <a:srgbClr val="414A58"/>
              </a:buClr>
              <a:buSzPts val="1000"/>
              <a:buFont typeface="Inter"/>
              <a:buNone/>
              <a:defRPr b="0" i="0" sz="1000" u="none" cap="none" strike="noStrike">
                <a:solidFill>
                  <a:srgbClr val="414A58"/>
                </a:solidFill>
                <a:latin typeface="Inter"/>
                <a:ea typeface="Inter"/>
                <a:cs typeface="Inter"/>
                <a:sym typeface="Inter"/>
              </a:defRPr>
            </a:lvl6pPr>
            <a:lvl7pPr indent="0" lvl="6" marL="0" marR="0" rtl="0" algn="r">
              <a:lnSpc>
                <a:spcPct val="100000"/>
              </a:lnSpc>
              <a:spcBef>
                <a:spcPts val="0"/>
              </a:spcBef>
              <a:spcAft>
                <a:spcPts val="0"/>
              </a:spcAft>
              <a:buClr>
                <a:srgbClr val="414A58"/>
              </a:buClr>
              <a:buSzPts val="1000"/>
              <a:buFont typeface="Inter"/>
              <a:buNone/>
              <a:defRPr b="0" i="0" sz="1000" u="none" cap="none" strike="noStrike">
                <a:solidFill>
                  <a:srgbClr val="414A58"/>
                </a:solidFill>
                <a:latin typeface="Inter"/>
                <a:ea typeface="Inter"/>
                <a:cs typeface="Inter"/>
                <a:sym typeface="Inter"/>
              </a:defRPr>
            </a:lvl7pPr>
            <a:lvl8pPr indent="0" lvl="7" marL="0" marR="0" rtl="0" algn="r">
              <a:lnSpc>
                <a:spcPct val="100000"/>
              </a:lnSpc>
              <a:spcBef>
                <a:spcPts val="0"/>
              </a:spcBef>
              <a:spcAft>
                <a:spcPts val="0"/>
              </a:spcAft>
              <a:buClr>
                <a:srgbClr val="414A58"/>
              </a:buClr>
              <a:buSzPts val="1000"/>
              <a:buFont typeface="Inter"/>
              <a:buNone/>
              <a:defRPr b="0" i="0" sz="1000" u="none" cap="none" strike="noStrike">
                <a:solidFill>
                  <a:srgbClr val="414A58"/>
                </a:solidFill>
                <a:latin typeface="Inter"/>
                <a:ea typeface="Inter"/>
                <a:cs typeface="Inter"/>
                <a:sym typeface="Inter"/>
              </a:defRPr>
            </a:lvl8pPr>
            <a:lvl9pPr indent="0" lvl="8" marL="0" marR="0" rtl="0" algn="r">
              <a:lnSpc>
                <a:spcPct val="100000"/>
              </a:lnSpc>
              <a:spcBef>
                <a:spcPts val="0"/>
              </a:spcBef>
              <a:spcAft>
                <a:spcPts val="0"/>
              </a:spcAft>
              <a:buClr>
                <a:srgbClr val="414A58"/>
              </a:buClr>
              <a:buSzPts val="1000"/>
              <a:buFont typeface="Inter"/>
              <a:buNone/>
              <a:defRPr b="0" i="0" sz="1000" u="none" cap="none" strike="noStrike">
                <a:solidFill>
                  <a:srgbClr val="414A58"/>
                </a:solidFill>
                <a:latin typeface="Inter"/>
                <a:ea typeface="Inter"/>
                <a:cs typeface="Inter"/>
                <a:sym typeface="Inter"/>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81" name="Shape 81"/>
        <p:cNvGrpSpPr/>
        <p:nvPr/>
      </p:nvGrpSpPr>
      <p:grpSpPr>
        <a:xfrm>
          <a:off x="0" y="0"/>
          <a:ext cx="0" cy="0"/>
          <a:chOff x="0" y="0"/>
          <a:chExt cx="0" cy="0"/>
        </a:xfrm>
      </p:grpSpPr>
      <p:pic>
        <p:nvPicPr>
          <p:cNvPr id="82" name="Google Shape;82;p21"/>
          <p:cNvPicPr preferRelativeResize="0"/>
          <p:nvPr/>
        </p:nvPicPr>
        <p:blipFill rotWithShape="1">
          <a:blip r:embed="rId1">
            <a:alphaModFix/>
          </a:blip>
          <a:srcRect b="0" l="0" r="19682" t="8823"/>
          <a:stretch/>
        </p:blipFill>
        <p:spPr>
          <a:xfrm>
            <a:off x="0" y="0"/>
            <a:ext cx="12191996" cy="685800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66" r:id="rId2"/>
    <p:sldLayoutId id="2147483667" r:id="rId3"/>
    <p:sldLayoutId id="2147483668"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mailto:tawni.Ferrarini@gmail.com" TargetMode="External"/><Relationship Id="rId4" Type="http://schemas.openxmlformats.org/officeDocument/2006/relationships/hyperlink" Target="https://www.tawni.org/"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hyperlink" Target="http://dontchangethislink.peardeckmagic.zone?eyJ0eXBlIjoibXVsdGlwbGVDaG9pY2UiLCJkcmFnZ2FibGVzIjpbeyJpZCI6ImRyYWdnYWJsZTAiLCJ0eXBlIjoiaWNvbiIsImljb24iOnsiaWQiOiJkZWZhdWx0LWNpcmNsZSJ9LCJjb2xvciI6IiNENTFEMjgifV0sImRyYWdnYWJsZVNpemUiOjEyLjU1LCJlbWJlZGRhYmxlVXJsIjoiaHR0cHM6Ly8iLCJhbnN3ZXJzIjpbIiQwIiwiJDIiLCIkNCIsIiQ2IiwiJDgiLCIkMTAiXX0=pearId=magic-pear-shape-identifier" TargetMode="External"/><Relationship Id="rId4" Type="http://schemas.openxmlformats.org/officeDocument/2006/relationships/image" Target="../media/image11.png"/><Relationship Id="rId5" Type="http://schemas.openxmlformats.org/officeDocument/2006/relationships/hyperlink" Target="http://dontchangethislink.peardeckmagic.zone?eyJ0eXBlIjoiZ29vZ2xlLXNsaWRlcy1hZGRvbi1yZXNwb25zZS1mb290ZXIiLCJsYXN0RWRpdGVkQnkiOiIxMTIyMzUwNDIwMzcyNjQzMjgzNzAiLCJwcmVzZW50YXRpb25JZCI6IjF2TTE0dWdWaXNfQXJZSlBTdjhJRE8zLTd5NC1DWEFobFhHZ0lqWnZJRDA0IiwiY29udGVudElkIjoiY3VzdG9tLXJlc3BvbnNlLW11bHRpcGxlQ2hvaWNlIiwic2xpZGVJZCI6InA5IiwiY29udGVudEluc3RhbmNlSWQiOiIxdk0xNHVnVmlzX0FyWUpQU3Y4SURPMy03eTQtQ1hBaGxYR2dJalp2SUQwNC9kMmNhYTExZi0zYTkyLTRmM2ItYmUxMC1jM2Y1OGJkODJmNTAifQ==pearId=magic-pear-metadata-identifier"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hyperlink" Target="https://youtu.be/u4L130DkdOw" TargetMode="External"/><Relationship Id="rId4" Type="http://schemas.openxmlformats.org/officeDocument/2006/relationships/image" Target="../media/image29.png"/><Relationship Id="rId5" Type="http://schemas.openxmlformats.org/officeDocument/2006/relationships/hyperlink" Target="http://dontchangethislink.peardeckmagic.zone?eyJ0eXBlIjoiZW1iZWRkZWRXZWJzaXRlIiwiZHJhZ2dhYmxlcyI6W3siaWQiOiJkcmFnZ2FibGUwIiwidHlwZSI6Imljb24iLCJpY29uIjp7ImlkIjoiZGVmYXVsdC1jaXJjbGUifSwiY29sb3IiOiIjRDUxRDI4In1dLCJkcmFnZ2FibGVTaXplIjoxMi41NSwiZW1iZWRkYWJsZVVybCI6Imh0dHBzOi8vd3d3LmdhcG1pbmRlci5vcmcvZG9sbGFyLXN0cmVldC9hYm91dCIsImFuc3dlcnMiOltdfQ==pearId=magic-pear-shape-identifier" TargetMode="External"/><Relationship Id="rId6" Type="http://schemas.openxmlformats.org/officeDocument/2006/relationships/image" Target="../media/image12.png"/><Relationship Id="rId7" Type="http://schemas.openxmlformats.org/officeDocument/2006/relationships/hyperlink" Target="http://dontchangethislink.peardeckmagic.zone?eyJ0eXBlIjoiZ29vZ2xlLXNsaWRlcy1hZGRvbi1yZXNwb25zZS1mb290ZXIiLCJsYXN0RWRpdGVkQnkiOiIxMTIyMzUwNDIwMzcyNjQzMjgzNzAiLCJwcmVzZW50YXRpb25JZCI6IjF2TTE0dWdWaXNfQXJZSlBTdjhJRE8zLTd5NC1DWEFobFhHZ0lqWnZJRDA0IiwiY29udGVudElkIjoiY3VzdG9tLXJlc3BvbnNlLWVtYmVkZGVkV2Vic2l0ZSIsInNsaWRlSWQiOiJnMjA0NjNkNzU0ZGRfMV80IiwiY29udGVudEluc3RhbmNlSWQiOiIxdk0xNHVnVmlzX0FyWUpQU3Y4SURPMy03eTQtQ1hBaGxYR2dJalp2SUQwNC9jYTJjZDQ1Ni02ZDhjLTQ0MWItODhjMS0wMjIzN2MyNmZmMzQifQ==pearId=magic-pear-metadata-identifier"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image" Target="../media/image14.jpg"/><Relationship Id="rId4" Type="http://schemas.openxmlformats.org/officeDocument/2006/relationships/image" Target="../media/image20.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15.jpg"/><Relationship Id="rId4" Type="http://schemas.openxmlformats.org/officeDocument/2006/relationships/image" Target="../media/image16.png"/><Relationship Id="rId5" Type="http://schemas.openxmlformats.org/officeDocument/2006/relationships/hyperlink" Target="http://dontchangethislink.peardeckmagic.zone?eyJ0eXBlIjoiZnJlZVJlc3BvbnNlLXRleHQiLCJkcmFnZ2FibGVzIjpbeyJpZCI6ImRyYWdnYWJsZTAiLCJ0eXBlIjoiaWNvbiIsImljb24iOnsiaWQiOiJkZWZhdWx0LWNpcmNsZSJ9LCJjb2xvciI6IiNENTFEMjgifV0sImRyYWdnYWJsZVNpemUiOjEyLjU1LCJlbWJlZGRhYmxlVXJsIjoiaHR0cHM6Ly8iLCJhbnN3ZXJzIjpbXX0=pearId=magic-pear-shape-identifier" TargetMode="External"/><Relationship Id="rId6" Type="http://schemas.openxmlformats.org/officeDocument/2006/relationships/image" Target="../media/image7.png"/><Relationship Id="rId7" Type="http://schemas.openxmlformats.org/officeDocument/2006/relationships/hyperlink" Target="http://dontchangethislink.peardeckmagic.zone?eyJ0eXBlIjoiZ29vZ2xlLXNsaWRlcy1hZGRvbi1yZXNwb25zZS1mb290ZXIiLCJsYXN0RWRpdGVkQnkiOiIxMTIyMzUwNDIwMzcyNjQzMjgzNzAiLCJwcmVzZW50YXRpb25JZCI6IjF2TTE0dWdWaXNfQXJZSlBTdjhJRE8zLTd5NC1DWEFobFhHZ0lqWnZJRDA0IiwiY29udGVudElkIjoiY3VzdG9tLXJlc3BvbnNlLWZyZWVSZXNwb25zZS10ZXh0Iiwic2xpZGVJZCI6InAxNyIsImNvbnRlbnRJbnN0YW5jZUlkIjoiMXZNMTR1Z1Zpc19BcllKUFN2OElETzMtN3k0LUNYQWhsWEdnSWpadklEMDQvOTY1NzMxZjItNjY5NS00NmQwLWE4M2QtNTdhNjhkNzMxMWQwIn0=pearId=magic-pear-metadata-identifier"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18.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1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image" Target="../media/image16.png"/><Relationship Id="rId4" Type="http://schemas.openxmlformats.org/officeDocument/2006/relationships/image" Target="../media/image5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24.jpg"/><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hyperlink" Target="https://econedlink.org/membership/" TargetMode="External"/><Relationship Id="rId4" Type="http://schemas.openxmlformats.org/officeDocument/2006/relationships/hyperlink" Target="https://econedlink.org/professional-development/professional-development-upcoming/?view-by=dayGridMonth&amp;currentStart=2020-Mar-1&amp;activeStart=2020-Mar-1&amp;activeEnd=2020-Apr-11"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 Id="rId3" Type="http://schemas.openxmlformats.org/officeDocument/2006/relationships/image" Target="../media/image2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 Id="rId3" Type="http://schemas.openxmlformats.org/officeDocument/2006/relationships/image" Target="../media/image2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 Id="rId3" Type="http://schemas.openxmlformats.org/officeDocument/2006/relationships/image" Target="../media/image2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 Id="rId3" Type="http://schemas.openxmlformats.org/officeDocument/2006/relationships/image" Target="../media/image2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 Id="rId3" Type="http://schemas.openxmlformats.org/officeDocument/2006/relationships/image" Target="../media/image33.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 Id="rId3" Type="http://schemas.openxmlformats.org/officeDocument/2006/relationships/image" Target="../media/image2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 Id="rId3" Type="http://schemas.openxmlformats.org/officeDocument/2006/relationships/image" Target="../media/image3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hyperlink" Target="http://www.econedlink.org/professional-development"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0.xml"/><Relationship Id="rId3" Type="http://schemas.openxmlformats.org/officeDocument/2006/relationships/image" Target="../media/image32.jpg"/><Relationship Id="rId4" Type="http://schemas.openxmlformats.org/officeDocument/2006/relationships/hyperlink" Target="http://dontchangethislink.peardeckmagic.zone?eyJ0eXBlIjoiZnJlZVJlc3BvbnNlLXRleHQiLCJkcmFnZ2FibGVzIjpbeyJpZCI6ImRyYWdnYWJsZTAiLCJ0eXBlIjoiaWNvbiIsImljb24iOnsiaWQiOiJkZWZhdWx0LWNpcmNsZSJ9LCJjb2xvciI6IiNENTFEMjgifV0sImRyYWdnYWJsZVNpemUiOjEyLjU1LCJlbWJlZGRhYmxlVXJsIjoiaHR0cHM6Ly8iLCJhbnN3ZXJzIjpbXX0=pearId=magic-pear-shape-identifier" TargetMode="External"/><Relationship Id="rId5" Type="http://schemas.openxmlformats.org/officeDocument/2006/relationships/image" Target="../media/image7.png"/><Relationship Id="rId6" Type="http://schemas.openxmlformats.org/officeDocument/2006/relationships/hyperlink" Target="http://dontchangethislink.peardeckmagic.zone?eyJ0eXBlIjoiZ29vZ2xlLXNsaWRlcy1hZGRvbi1yZXNwb25zZS1mb290ZXIiLCJsYXN0RWRpdGVkQnkiOiIxMTIyMzUwNDIwMzcyNjQzMjgzNzAiLCJwcmVzZW50YXRpb25JZCI6IjF2TTE0dWdWaXNfQXJZSlBTdjhJRE8zLTd5NC1DWEFobFhHZ0lqWnZJRDA0IiwiY29udGVudElkIjoiY3VzdG9tLXJlc3BvbnNlLWZyZWVSZXNwb25zZS10ZXh0Iiwic2xpZGVJZCI6InAzMyIsImNvbnRlbnRJbnN0YW5jZUlkIjoiMXZNMTR1Z1Zpc19BcllKUFN2OElETzMtN3k0LUNYQWhsWEdnSWpadklEMDQvMzkzYmI3NmItYTQzMS00MjQ1LWEzYjAtYWRhMGI2Y2E1ZjQ1In0=pearId=magic-pear-metadata-identifier"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1.xml"/><Relationship Id="rId3" Type="http://schemas.openxmlformats.org/officeDocument/2006/relationships/image" Target="../media/image3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2.xml"/><Relationship Id="rId3" Type="http://schemas.openxmlformats.org/officeDocument/2006/relationships/image" Target="../media/image36.jpg"/><Relationship Id="rId4" Type="http://schemas.openxmlformats.org/officeDocument/2006/relationships/image" Target="../media/image37.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3.xml"/><Relationship Id="rId3" Type="http://schemas.openxmlformats.org/officeDocument/2006/relationships/image" Target="../media/image3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4.xml"/><Relationship Id="rId3" Type="http://schemas.openxmlformats.org/officeDocument/2006/relationships/image" Target="../media/image35.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5.xml"/><Relationship Id="rId3" Type="http://schemas.openxmlformats.org/officeDocument/2006/relationships/image" Target="../media/image38.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6.xml"/><Relationship Id="rId3" Type="http://schemas.openxmlformats.org/officeDocument/2006/relationships/image" Target="../media/image41.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7.xml"/><Relationship Id="rId3" Type="http://schemas.openxmlformats.org/officeDocument/2006/relationships/image" Target="../media/image55.jpg"/><Relationship Id="rId4" Type="http://schemas.openxmlformats.org/officeDocument/2006/relationships/image" Target="../media/image39.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8.xml"/><Relationship Id="rId3" Type="http://schemas.openxmlformats.org/officeDocument/2006/relationships/image" Target="../media/image46.jpg"/><Relationship Id="rId4" Type="http://schemas.openxmlformats.org/officeDocument/2006/relationships/image" Target="../media/image40.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9.xml"/><Relationship Id="rId3" Type="http://schemas.openxmlformats.org/officeDocument/2006/relationships/image" Target="../media/image5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hyperlink" Target="mailto:tawni.Ferrarini@gmail.com" TargetMode="External"/><Relationship Id="rId4" Type="http://schemas.openxmlformats.org/officeDocument/2006/relationships/hyperlink" Target="https://www.tawni.org/" TargetMode="External"/><Relationship Id="rId5" Type="http://schemas.openxmlformats.org/officeDocument/2006/relationships/image" Target="../media/image8.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0.xml"/><Relationship Id="rId3" Type="http://schemas.openxmlformats.org/officeDocument/2006/relationships/image" Target="../media/image42.png"/><Relationship Id="rId4" Type="http://schemas.openxmlformats.org/officeDocument/2006/relationships/hyperlink" Target="http://dontchangethislink.peardeckmagic.zone?eyJ0eXBlIjoiZW1iZWRkZWRXZWJzaXRlIiwiZHJhZ2dhYmxlcyI6W3siaWQiOiJkcmFnZ2FibGUwIiwidHlwZSI6Imljb24iLCJpY29uIjp7ImlkIjoiZGVmYXVsdC1jaXJjbGUifSwiY29sb3IiOiIjRDUxRDI4In1dLCJkcmFnZ2FibGVTaXplIjoxMi41NSwiZW1iZWRkYWJsZVVybCI6Imh0dHBzOi8vY2hyb21lLWV4dGVuc2lvbjovL2VmYWlkbmJtbm5uaWJwY2FqcGNnbGNsZWZpbmRta2FqL2h0dHBzOi8vd3d3LmZyYXNlcmluc3RpdHV0ZS5vcmcvc2l0ZXMvZGVmYXVsdC9maWxlcy9odW1hbi1mcmVlZG9tLWluZGV4LTIwMjItbmV3c3JlbGVhc2UtaW50bC5wZGYiLCJhbnN3ZXJzIjpbXX0=pearId=magic-pear-shape-identifier" TargetMode="External"/><Relationship Id="rId5" Type="http://schemas.openxmlformats.org/officeDocument/2006/relationships/image" Target="../media/image44.png"/><Relationship Id="rId6" Type="http://schemas.openxmlformats.org/officeDocument/2006/relationships/hyperlink" Target="http://dontchangethislink.peardeckmagic.zone?eyJ0eXBlIjoiZ29vZ2xlLXNsaWRlcy1hZGRvbi1yZXNwb25zZS1mb290ZXIiLCJsYXN0RWRpdGVkQnkiOiIxMTIyMzUwNDIwMzcyNjQzMjgzNzAiLCJwcmVzZW50YXRpb25JZCI6IjF2TTE0dWdWaXNfQXJZSlBTdjhJRE8zLTd5NC1DWEFobFhHZ0lqWnZJRDA0IiwiY29udGVudElkIjoiY3VzdG9tLXJlc3BvbnNlLWVtYmVkZGVkV2Vic2l0ZSIsInNsaWRlSWQiOiJwNDMiLCJjb250ZW50SW5zdGFuY2VJZCI6IjF2TTE0dWdWaXNfQXJZSlBTdjhJRE8zLTd5NC1DWEFobFhHZ0lqWnZJRDA0LzRjMWJlNzNkLTdhNzAtNDBiNS05ZjU0LTUzZWJhYzU4OWEwOCJ9pearId=magic-pear-metadata-identifier"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1.xml"/><Relationship Id="rId3" Type="http://schemas.openxmlformats.org/officeDocument/2006/relationships/image" Target="../media/image45.png"/><Relationship Id="rId4" Type="http://schemas.openxmlformats.org/officeDocument/2006/relationships/image" Target="../media/image43.png"/><Relationship Id="rId5" Type="http://schemas.openxmlformats.org/officeDocument/2006/relationships/image" Target="../media/image47.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2.xml"/><Relationship Id="rId3" Type="http://schemas.openxmlformats.org/officeDocument/2006/relationships/image" Target="../media/image48.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3.xml"/><Relationship Id="rId3" Type="http://schemas.openxmlformats.org/officeDocument/2006/relationships/hyperlink" Target="https://www.fraserinstitute.org/studies/economic-freedom" TargetMode="External"/><Relationship Id="rId4" Type="http://schemas.openxmlformats.org/officeDocument/2006/relationships/hyperlink" Target="https://www.gapminder.org/dollar-street/about" TargetMode="External"/><Relationship Id="rId5" Type="http://schemas.openxmlformats.org/officeDocument/2006/relationships/hyperlink" Target="https://www.cia.gov/the-world-factbook/"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4.xml"/><Relationship Id="rId3" Type="http://schemas.openxmlformats.org/officeDocument/2006/relationships/image" Target="../media/image51.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 Id="rId3" Type="http://schemas.openxmlformats.org/officeDocument/2006/relationships/hyperlink" Target="https://www.councilforeconed.org/resources/local-affiliates/" TargetMode="External"/><Relationship Id="rId4" Type="http://schemas.openxmlformats.org/officeDocument/2006/relationships/image" Target="../media/image50.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6.xml"/><Relationship Id="rId3" Type="http://schemas.openxmlformats.org/officeDocument/2006/relationships/image" Target="../media/image49.jpg"/><Relationship Id="rId4" Type="http://schemas.openxmlformats.org/officeDocument/2006/relationships/image" Target="../media/image52.png"/><Relationship Id="rId5" Type="http://schemas.openxmlformats.org/officeDocument/2006/relationships/image" Target="../media/image54.jpg"/><Relationship Id="rId6" Type="http://schemas.openxmlformats.org/officeDocument/2006/relationships/image" Target="../media/image56.jpg"/><Relationship Id="rId7" Type="http://schemas.openxmlformats.org/officeDocument/2006/relationships/image" Target="../media/image57.jp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4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http://dontchangethislink.peardeckmagic.zone?eyJ0eXBlIjoiZnJlZVJlc3BvbnNlLXRleHQiLCJkcmFnZ2FibGVzIjpbeyJpZCI6ImRyYWdnYWJsZTAiLCJ0eXBlIjoiaWNvbiIsImljb24iOnsiaWQiOiJkZWZhdWx0LWNpcmNsZSJ9LCJjb2xvciI6IiNENTFEMjgifV0sImRyYWdnYWJsZVNpemUiOjEyLjU1LCJlbWJlZGRhYmxlVXJsIjoiaHR0cHM6Ly8iLCJhbnN3ZXJzIjpbXX0=pearId=magic-pear-shape-identifier" TargetMode="External"/><Relationship Id="rId4" Type="http://schemas.openxmlformats.org/officeDocument/2006/relationships/image" Target="../media/image7.png"/><Relationship Id="rId5" Type="http://schemas.openxmlformats.org/officeDocument/2006/relationships/hyperlink" Target="http://dontchangethislink.peardeckmagic.zone?eyJ0eXBlIjoiZ29vZ2xlLXNsaWRlcy1hZGRvbi1yZXNwb25zZS1mb290ZXIiLCJsYXN0RWRpdGVkQnkiOiIxMTIyMzUwNDIwMzcyNjQzMjgzNzAiLCJwcmVzZW50YXRpb25JZCI6IjF2TTE0dWdWaXNfQXJZSlBTdjhJRE8zLTd5NC1DWEFobFhHZ0lqWnZJRDA0IiwiY29udGVudElkIjoiY3VzdG9tLXJlc3BvbnNlLWZyZWVSZXNwb25zZS10ZXh0Iiwic2xpZGVJZCI6ImcyMDQ2M2Q3NTRkZF8wXzAiLCJjb250ZW50SW5zdGFuY2VJZCI6IjF2TTE0dWdWaXNfQXJZSlBTdjhJRE8zLTd5NC1DWEFobFhHZ0lqWnZJRDA0Lzk2ZTc1MThkLWQ1ZDctNDg3Ny1iODRlLTdkOWVkOTljNDU5NCJ9pearId=magic-pear-metadata-identifier"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hyperlink" Target="https://www.councilforeconed.org/wp-content/uploads/2012/03/voluntary-national-content-standards-2010.pdf" TargetMode="Externa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hyperlink" Target="https://econedlink.org/standards/?resource_id=56387#state_standard" TargetMode="Externa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25"/>
          <p:cNvSpPr txBox="1"/>
          <p:nvPr>
            <p:ph type="title"/>
          </p:nvPr>
        </p:nvSpPr>
        <p:spPr>
          <a:xfrm>
            <a:off x="-1112700" y="3961763"/>
            <a:ext cx="10515600" cy="1325559"/>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414A58"/>
              </a:buClr>
              <a:buSzPts val="1800"/>
              <a:buFont typeface="Inter"/>
              <a:buNone/>
            </a:pPr>
            <a:r>
              <a:rPr b="0" i="0" lang="en-US" sz="1800" u="none" cap="none" strike="noStrike">
                <a:solidFill>
                  <a:srgbClr val="414A58"/>
                </a:solidFill>
                <a:latin typeface="Inter"/>
                <a:ea typeface="Inter"/>
                <a:cs typeface="Inter"/>
                <a:sym typeface="Inter"/>
              </a:rPr>
              <a:t>Presented by:  Tawni Hunt Ferrarini, PhD</a:t>
            </a:r>
            <a:br>
              <a:rPr b="0" i="0" lang="en-US" sz="1800" u="none" cap="none" strike="noStrike">
                <a:solidFill>
                  <a:srgbClr val="414A58"/>
                </a:solidFill>
                <a:latin typeface="Inter"/>
                <a:ea typeface="Inter"/>
                <a:cs typeface="Inter"/>
                <a:sym typeface="Inter"/>
              </a:rPr>
            </a:br>
            <a:br>
              <a:rPr b="0" i="0" lang="en-US" sz="1800" u="none" cap="none" strike="noStrike">
                <a:solidFill>
                  <a:srgbClr val="414A58"/>
                </a:solidFill>
                <a:latin typeface="Inter"/>
                <a:ea typeface="Inter"/>
                <a:cs typeface="Inter"/>
                <a:sym typeface="Inter"/>
              </a:rPr>
            </a:br>
            <a:r>
              <a:rPr b="0" i="0" lang="en-US" sz="1800" u="none" cap="none" strike="noStrike">
                <a:solidFill>
                  <a:srgbClr val="414A58"/>
                </a:solidFill>
                <a:latin typeface="Inter"/>
                <a:ea typeface="Inter"/>
                <a:cs typeface="Inter"/>
                <a:sym typeface="Inter"/>
              </a:rPr>
              <a:t>Email: </a:t>
            </a:r>
            <a:r>
              <a:rPr b="0" i="0" lang="en-US" sz="1800" u="sng" cap="none" strike="noStrike">
                <a:solidFill>
                  <a:srgbClr val="414A58"/>
                </a:solidFill>
                <a:latin typeface="Inter"/>
                <a:ea typeface="Inter"/>
                <a:cs typeface="Inter"/>
                <a:sym typeface="Inter"/>
                <a:hlinkClick r:id="rId3">
                  <a:extLst>
                    <a:ext uri="{A12FA001-AC4F-418D-AE19-62706E023703}">
                      <ahyp:hlinkClr val="tx"/>
                    </a:ext>
                  </a:extLst>
                </a:hlinkClick>
              </a:rPr>
              <a:t>tawni.Ferrarini@gmail.com</a:t>
            </a:r>
            <a:r>
              <a:rPr b="0" i="0" lang="en-US" sz="1800" u="none" cap="none" strike="noStrike">
                <a:solidFill>
                  <a:srgbClr val="414A58"/>
                </a:solidFill>
                <a:latin typeface="Inter"/>
                <a:ea typeface="Inter"/>
                <a:cs typeface="Inter"/>
                <a:sym typeface="Inter"/>
              </a:rPr>
              <a:t>; </a:t>
            </a:r>
            <a:r>
              <a:rPr b="0" i="0" lang="en-US" sz="1800" u="sng" cap="none" strike="noStrike">
                <a:solidFill>
                  <a:srgbClr val="414A58"/>
                </a:solidFill>
                <a:latin typeface="Inter"/>
                <a:ea typeface="Inter"/>
                <a:cs typeface="Inter"/>
                <a:sym typeface="Inter"/>
                <a:hlinkClick r:id="rId4">
                  <a:extLst>
                    <a:ext uri="{A12FA001-AC4F-418D-AE19-62706E023703}">
                      <ahyp:hlinkClr val="tx"/>
                    </a:ext>
                  </a:extLst>
                </a:hlinkClick>
              </a:rPr>
              <a:t>tawni.org</a:t>
            </a:r>
            <a:br>
              <a:rPr b="0" i="0" lang="en-US" sz="1800" u="none" cap="none" strike="noStrike">
                <a:solidFill>
                  <a:srgbClr val="414A58"/>
                </a:solidFill>
                <a:latin typeface="Inter"/>
                <a:ea typeface="Inter"/>
                <a:cs typeface="Inter"/>
                <a:sym typeface="Inter"/>
              </a:rPr>
            </a:br>
            <a:br>
              <a:rPr b="0" i="0" lang="en-US" sz="1800" u="none" cap="none" strike="noStrike">
                <a:solidFill>
                  <a:srgbClr val="414A58"/>
                </a:solidFill>
                <a:latin typeface="Inter"/>
                <a:ea typeface="Inter"/>
                <a:cs typeface="Inter"/>
                <a:sym typeface="Inter"/>
              </a:rPr>
            </a:br>
            <a:r>
              <a:rPr b="0" i="0" lang="en-US" sz="1800" u="none" cap="none" strike="noStrike">
                <a:solidFill>
                  <a:srgbClr val="414A58"/>
                </a:solidFill>
                <a:latin typeface="Inter"/>
                <a:ea typeface="Inter"/>
                <a:cs typeface="Inter"/>
                <a:sym typeface="Inter"/>
              </a:rPr>
              <a:t>Date: 2023 Feb 01</a:t>
            </a:r>
            <a:endParaRPr b="0" i="0" sz="1800" u="none" cap="none" strike="noStrike">
              <a:solidFill>
                <a:srgbClr val="000000"/>
              </a:solidFill>
              <a:latin typeface="Inter Light"/>
              <a:ea typeface="Inter Light"/>
              <a:cs typeface="Inter Light"/>
              <a:sym typeface="Inter Light"/>
            </a:endParaRPr>
          </a:p>
        </p:txBody>
      </p:sp>
      <p:sp>
        <p:nvSpPr>
          <p:cNvPr id="97" name="Google Shape;97;p25"/>
          <p:cNvSpPr txBox="1"/>
          <p:nvPr>
            <p:ph idx="1" type="body"/>
          </p:nvPr>
        </p:nvSpPr>
        <p:spPr>
          <a:xfrm>
            <a:off x="0" y="1909950"/>
            <a:ext cx="7437119" cy="1146423"/>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414A58"/>
              </a:buClr>
              <a:buSzPts val="2800"/>
              <a:buFont typeface="Arial"/>
              <a:buNone/>
            </a:pPr>
            <a:r>
              <a:rPr b="0" i="0" lang="en-US" sz="2800" u="none" cap="none" strike="noStrike">
                <a:solidFill>
                  <a:srgbClr val="414A58"/>
                </a:solidFill>
                <a:latin typeface="Inter"/>
                <a:ea typeface="Inter"/>
                <a:cs typeface="Inter"/>
                <a:sym typeface="Inter"/>
              </a:rPr>
              <a:t>Professional Development</a:t>
            </a:r>
            <a:endParaRPr b="0" i="0" sz="5400" u="none" cap="none" strike="noStrike">
              <a:solidFill>
                <a:srgbClr val="000000"/>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34"/>
          <p:cNvSpPr txBox="1"/>
          <p:nvPr/>
        </p:nvSpPr>
        <p:spPr>
          <a:xfrm>
            <a:off x="681950" y="516837"/>
            <a:ext cx="10582844" cy="120036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b="0" i="0" lang="en-US" sz="4000" u="none" cap="none" strike="noStrike">
                <a:solidFill>
                  <a:srgbClr val="414A58"/>
                </a:solidFill>
                <a:latin typeface="Inter"/>
                <a:ea typeface="Inter"/>
                <a:cs typeface="Inter"/>
                <a:sym typeface="Inter"/>
              </a:rPr>
              <a:t>Suggested Presentation Deck</a:t>
            </a:r>
            <a:endParaRPr b="0" i="0" sz="2000" u="none" cap="none" strike="noStrike">
              <a:solidFill>
                <a:srgbClr val="414A58"/>
              </a:solidFill>
              <a:latin typeface="Inter Light"/>
              <a:ea typeface="Inter Light"/>
              <a:cs typeface="Inter Light"/>
              <a:sym typeface="Inter Light"/>
            </a:endParaRPr>
          </a:p>
        </p:txBody>
      </p:sp>
      <p:sp>
        <p:nvSpPr>
          <p:cNvPr id="168" name="Google Shape;168;p34"/>
          <p:cNvSpPr txBox="1"/>
          <p:nvPr>
            <p:ph idx="4294967295" type="sldNum"/>
          </p:nvPr>
        </p:nvSpPr>
        <p:spPr>
          <a:xfrm>
            <a:off x="8604229" y="6374968"/>
            <a:ext cx="3263347" cy="365129"/>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000" u="none" cap="none" strike="noStrike">
                <a:solidFill>
                  <a:srgbClr val="414A58"/>
                </a:solidFill>
                <a:latin typeface="Inter"/>
                <a:ea typeface="Inter"/>
                <a:cs typeface="Inter"/>
                <a:sym typeface="Inter"/>
              </a:rPr>
              <a:t>‹#›</a:t>
            </a:fld>
            <a:endParaRPr b="0" i="0" sz="1000" u="none" cap="none" strike="noStrike">
              <a:solidFill>
                <a:srgbClr val="414A58"/>
              </a:solidFill>
              <a:latin typeface="Inter"/>
              <a:ea typeface="Inter"/>
              <a:cs typeface="Inter"/>
              <a:sym typeface="Inter"/>
            </a:endParaRPr>
          </a:p>
        </p:txBody>
      </p:sp>
      <p:sp>
        <p:nvSpPr>
          <p:cNvPr id="169" name="Google Shape;169;p34"/>
          <p:cNvSpPr txBox="1"/>
          <p:nvPr/>
        </p:nvSpPr>
        <p:spPr>
          <a:xfrm>
            <a:off x="749194" y="1504635"/>
            <a:ext cx="10515600" cy="1325563"/>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4400"/>
              <a:buFont typeface="Calibri"/>
              <a:buNone/>
            </a:pPr>
            <a:r>
              <a:rPr b="1" i="0" lang="en-US" sz="4400" u="sng" cap="none" strike="noStrike">
                <a:solidFill>
                  <a:schemeClr val="dk1"/>
                </a:solidFill>
                <a:latin typeface="Calibri"/>
                <a:ea typeface="Calibri"/>
                <a:cs typeface="Calibri"/>
                <a:sym typeface="Calibri"/>
              </a:rPr>
              <a:t>Assessment Questions</a:t>
            </a:r>
            <a:endParaRPr/>
          </a:p>
        </p:txBody>
      </p:sp>
      <p:sp>
        <p:nvSpPr>
          <p:cNvPr id="170" name="Google Shape;170;p34"/>
          <p:cNvSpPr txBox="1"/>
          <p:nvPr/>
        </p:nvSpPr>
        <p:spPr>
          <a:xfrm>
            <a:off x="749194" y="2965135"/>
            <a:ext cx="10515600" cy="4351338"/>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1800"/>
              </a:spcBef>
              <a:spcAft>
                <a:spcPts val="0"/>
              </a:spcAft>
              <a:buClr>
                <a:srgbClr val="000000"/>
              </a:buClr>
              <a:buSzPts val="2500"/>
              <a:buFont typeface="Arial"/>
              <a:buChar char="•"/>
            </a:pPr>
            <a:r>
              <a:rPr lang="en-US" sz="2500">
                <a:latin typeface="Calibri"/>
                <a:ea typeface="Calibri"/>
                <a:cs typeface="Calibri"/>
                <a:sym typeface="Calibri"/>
              </a:rPr>
              <a:t>Where do you land on Dollar Street where $0 is extreme poverty and $10 absolute wealth? (For simplicity, let’s go in increments of $2.</a:t>
            </a:r>
            <a:endParaRPr sz="2500">
              <a:latin typeface="Calibri"/>
              <a:ea typeface="Calibri"/>
              <a:cs typeface="Calibri"/>
              <a:sym typeface="Calibri"/>
            </a:endParaRPr>
          </a:p>
          <a:p>
            <a:pPr indent="-342900" lvl="0" marL="342900" marR="0" rtl="0" algn="l">
              <a:lnSpc>
                <a:spcPct val="100000"/>
              </a:lnSpc>
              <a:spcBef>
                <a:spcPts val="1800"/>
              </a:spcBef>
              <a:spcAft>
                <a:spcPts val="0"/>
              </a:spcAft>
              <a:buClr>
                <a:srgbClr val="000000"/>
              </a:buClr>
              <a:buSzPts val="2500"/>
              <a:buFont typeface="Arial"/>
              <a:buChar char="•"/>
            </a:pPr>
            <a:r>
              <a:rPr lang="en-US" sz="2500">
                <a:latin typeface="Calibri"/>
                <a:ea typeface="Calibri"/>
                <a:cs typeface="Calibri"/>
                <a:sym typeface="Calibri"/>
              </a:rPr>
              <a:t>Let’s watch the Dollar Street Video.  Note any changes in your perception and prepare to explain why.</a:t>
            </a:r>
            <a:endParaRPr sz="2500">
              <a:latin typeface="Calibri"/>
              <a:ea typeface="Calibri"/>
              <a:cs typeface="Calibri"/>
              <a:sym typeface="Calibri"/>
            </a:endParaRPr>
          </a:p>
        </p:txBody>
      </p:sp>
      <p:pic>
        <p:nvPicPr>
          <p:cNvPr id="171" name="Google Shape;171;p34">
            <a:hlinkClick r:id="rId3"/>
          </p:cNvPr>
          <p:cNvPicPr preferRelativeResize="0"/>
          <p:nvPr/>
        </p:nvPicPr>
        <p:blipFill>
          <a:blip r:embed="rId4">
            <a:alphaModFix/>
          </a:blip>
          <a:stretch>
            <a:fillRect/>
          </a:stretch>
        </p:blipFill>
        <p:spPr>
          <a:xfrm>
            <a:off x="0" y="5905500"/>
            <a:ext cx="12192000" cy="952500"/>
          </a:xfrm>
          <a:prstGeom prst="rect">
            <a:avLst/>
          </a:prstGeom>
          <a:noFill/>
          <a:ln>
            <a:noFill/>
          </a:ln>
        </p:spPr>
      </p:pic>
      <p:sp>
        <p:nvSpPr>
          <p:cNvPr id="172" name="Google Shape;172;p34">
            <a:hlinkClick r:id="rId5"/>
          </p:cNvPr>
          <p:cNvSpPr/>
          <p:nvPr/>
        </p:nvSpPr>
        <p:spPr>
          <a:xfrm>
            <a:off x="0" y="5207000"/>
            <a:ext cx="12600" cy="12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35"/>
          <p:cNvSpPr txBox="1"/>
          <p:nvPr/>
        </p:nvSpPr>
        <p:spPr>
          <a:xfrm>
            <a:off x="681950" y="516837"/>
            <a:ext cx="10582800" cy="12003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b="0" i="0" lang="en-US" sz="4000" u="none" cap="none" strike="noStrike">
                <a:solidFill>
                  <a:srgbClr val="414A58"/>
                </a:solidFill>
                <a:latin typeface="Inter"/>
                <a:ea typeface="Inter"/>
                <a:cs typeface="Inter"/>
                <a:sym typeface="Inter"/>
              </a:rPr>
              <a:t>Suggested Presentation Deck</a:t>
            </a:r>
            <a:endParaRPr b="0" i="0" sz="2000" u="none" cap="none" strike="noStrike">
              <a:solidFill>
                <a:srgbClr val="414A58"/>
              </a:solidFill>
              <a:latin typeface="Inter Light"/>
              <a:ea typeface="Inter Light"/>
              <a:cs typeface="Inter Light"/>
              <a:sym typeface="Inter Light"/>
            </a:endParaRPr>
          </a:p>
        </p:txBody>
      </p:sp>
      <p:sp>
        <p:nvSpPr>
          <p:cNvPr id="178" name="Google Shape;178;p35"/>
          <p:cNvSpPr txBox="1"/>
          <p:nvPr>
            <p:ph idx="4294967295" type="sldNum"/>
          </p:nvPr>
        </p:nvSpPr>
        <p:spPr>
          <a:xfrm>
            <a:off x="8604229" y="6374968"/>
            <a:ext cx="3263400" cy="36510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000" u="none" cap="none" strike="noStrike">
                <a:solidFill>
                  <a:srgbClr val="414A58"/>
                </a:solidFill>
                <a:latin typeface="Inter"/>
                <a:ea typeface="Inter"/>
                <a:cs typeface="Inter"/>
                <a:sym typeface="Inter"/>
              </a:rPr>
              <a:t>‹#›</a:t>
            </a:fld>
            <a:endParaRPr b="0" i="0" sz="1000" u="none" cap="none" strike="noStrike">
              <a:solidFill>
                <a:srgbClr val="414A58"/>
              </a:solidFill>
              <a:latin typeface="Inter"/>
              <a:ea typeface="Inter"/>
              <a:cs typeface="Inter"/>
              <a:sym typeface="Inter"/>
            </a:endParaRPr>
          </a:p>
        </p:txBody>
      </p:sp>
      <p:sp>
        <p:nvSpPr>
          <p:cNvPr id="179" name="Google Shape;179;p35"/>
          <p:cNvSpPr txBox="1"/>
          <p:nvPr/>
        </p:nvSpPr>
        <p:spPr>
          <a:xfrm>
            <a:off x="749194" y="1504635"/>
            <a:ext cx="10515600" cy="13257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4400"/>
              <a:buFont typeface="Calibri"/>
              <a:buNone/>
            </a:pPr>
            <a:r>
              <a:rPr b="1" i="0" lang="en-US" sz="4400" u="sng" cap="none" strike="noStrike">
                <a:solidFill>
                  <a:schemeClr val="dk1"/>
                </a:solidFill>
                <a:latin typeface="Calibri"/>
                <a:ea typeface="Calibri"/>
                <a:cs typeface="Calibri"/>
                <a:sym typeface="Calibri"/>
              </a:rPr>
              <a:t>Assessment Questions</a:t>
            </a:r>
            <a:endParaRPr/>
          </a:p>
        </p:txBody>
      </p:sp>
      <p:sp>
        <p:nvSpPr>
          <p:cNvPr id="180" name="Google Shape;180;p35"/>
          <p:cNvSpPr txBox="1"/>
          <p:nvPr/>
        </p:nvSpPr>
        <p:spPr>
          <a:xfrm>
            <a:off x="749194" y="2965135"/>
            <a:ext cx="10515600" cy="435120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1800"/>
              </a:spcBef>
              <a:spcAft>
                <a:spcPts val="0"/>
              </a:spcAft>
              <a:buClr>
                <a:srgbClr val="000000"/>
              </a:buClr>
              <a:buSzPts val="2500"/>
              <a:buFont typeface="Arial"/>
              <a:buChar char="•"/>
            </a:pPr>
            <a:r>
              <a:rPr lang="en-US" sz="2500">
                <a:latin typeface="Calibri"/>
                <a:ea typeface="Calibri"/>
                <a:cs typeface="Calibri"/>
                <a:sym typeface="Calibri"/>
              </a:rPr>
              <a:t>Where do you land on Dollar Street where $0 is extreme poverty and $10 absolute wealth?</a:t>
            </a:r>
            <a:endParaRPr sz="2500">
              <a:latin typeface="Calibri"/>
              <a:ea typeface="Calibri"/>
              <a:cs typeface="Calibri"/>
              <a:sym typeface="Calibri"/>
            </a:endParaRPr>
          </a:p>
          <a:p>
            <a:pPr indent="-342900" lvl="0" marL="342900" marR="0" rtl="0" algn="l">
              <a:lnSpc>
                <a:spcPct val="100000"/>
              </a:lnSpc>
              <a:spcBef>
                <a:spcPts val="1800"/>
              </a:spcBef>
              <a:spcAft>
                <a:spcPts val="0"/>
              </a:spcAft>
              <a:buClr>
                <a:srgbClr val="000000"/>
              </a:buClr>
              <a:buSzPts val="2500"/>
              <a:buFont typeface="Arial"/>
              <a:buChar char="•"/>
            </a:pPr>
            <a:r>
              <a:rPr lang="en-US" sz="2500">
                <a:latin typeface="Calibri"/>
                <a:ea typeface="Calibri"/>
                <a:cs typeface="Calibri"/>
                <a:sym typeface="Calibri"/>
              </a:rPr>
              <a:t>Let’s watch the Dollar Street Video.  Note any changes in your perception and prepare to explain why.</a:t>
            </a:r>
            <a:endParaRPr sz="2500">
              <a:latin typeface="Calibri"/>
              <a:ea typeface="Calibri"/>
              <a:cs typeface="Calibri"/>
              <a:sym typeface="Calibri"/>
            </a:endParaRPr>
          </a:p>
          <a:p>
            <a:pPr indent="-342900" lvl="0" marL="342900" marR="0" rtl="0" algn="l">
              <a:lnSpc>
                <a:spcPct val="100000"/>
              </a:lnSpc>
              <a:spcBef>
                <a:spcPts val="1800"/>
              </a:spcBef>
              <a:spcAft>
                <a:spcPts val="0"/>
              </a:spcAft>
              <a:buSzPts val="2500"/>
              <a:buFont typeface="Calibri"/>
              <a:buChar char="•"/>
            </a:pPr>
            <a:r>
              <a:t/>
            </a:r>
            <a:endParaRPr sz="2500">
              <a:latin typeface="Calibri"/>
              <a:ea typeface="Calibri"/>
              <a:cs typeface="Calibri"/>
              <a:sym typeface="Calibri"/>
            </a:endParaRPr>
          </a:p>
        </p:txBody>
      </p:sp>
      <p:pic>
        <p:nvPicPr>
          <p:cNvPr id="181" name="Google Shape;181;p35">
            <a:hlinkClick r:id="rId3"/>
          </p:cNvPr>
          <p:cNvPicPr preferRelativeResize="0"/>
          <p:nvPr/>
        </p:nvPicPr>
        <p:blipFill>
          <a:blip r:embed="rId4">
            <a:alphaModFix/>
          </a:blip>
          <a:stretch>
            <a:fillRect/>
          </a:stretch>
        </p:blipFill>
        <p:spPr>
          <a:xfrm>
            <a:off x="409575" y="233363"/>
            <a:ext cx="11372850" cy="6391275"/>
          </a:xfrm>
          <a:prstGeom prst="rect">
            <a:avLst/>
          </a:prstGeom>
          <a:noFill/>
          <a:ln>
            <a:noFill/>
          </a:ln>
        </p:spPr>
      </p:pic>
      <p:pic>
        <p:nvPicPr>
          <p:cNvPr id="182" name="Google Shape;182;p35">
            <a:hlinkClick r:id="rId5"/>
          </p:cNvPr>
          <p:cNvPicPr preferRelativeResize="0"/>
          <p:nvPr/>
        </p:nvPicPr>
        <p:blipFill>
          <a:blip r:embed="rId6">
            <a:alphaModFix/>
          </a:blip>
          <a:stretch>
            <a:fillRect/>
          </a:stretch>
        </p:blipFill>
        <p:spPr>
          <a:xfrm>
            <a:off x="0" y="5905500"/>
            <a:ext cx="12192000" cy="952500"/>
          </a:xfrm>
          <a:prstGeom prst="rect">
            <a:avLst/>
          </a:prstGeom>
          <a:noFill/>
          <a:ln>
            <a:noFill/>
          </a:ln>
        </p:spPr>
      </p:pic>
      <p:sp>
        <p:nvSpPr>
          <p:cNvPr id="183" name="Google Shape;183;p35">
            <a:hlinkClick r:id="rId7"/>
          </p:cNvPr>
          <p:cNvSpPr/>
          <p:nvPr/>
        </p:nvSpPr>
        <p:spPr>
          <a:xfrm>
            <a:off x="0" y="5207000"/>
            <a:ext cx="12600" cy="12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36"/>
          <p:cNvSpPr txBox="1"/>
          <p:nvPr>
            <p:ph type="ctrTitle"/>
          </p:nvPr>
        </p:nvSpPr>
        <p:spPr>
          <a:xfrm>
            <a:off x="1427895" y="960099"/>
            <a:ext cx="8554200" cy="16359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rgbClr val="002060"/>
              </a:buClr>
              <a:buSzPct val="272727"/>
              <a:buFont typeface="Open Sans"/>
              <a:buNone/>
            </a:pPr>
            <a:r>
              <a:rPr b="1" lang="en-US">
                <a:solidFill>
                  <a:srgbClr val="002060"/>
                </a:solidFill>
                <a:latin typeface="Open Sans"/>
                <a:ea typeface="Open Sans"/>
                <a:cs typeface="Open Sans"/>
                <a:sym typeface="Open Sans"/>
              </a:rPr>
              <a:t>Capitalism and Socialism</a:t>
            </a:r>
            <a:br>
              <a:rPr b="1" lang="en-US">
                <a:solidFill>
                  <a:srgbClr val="002060"/>
                </a:solidFill>
                <a:latin typeface="Open Sans"/>
                <a:ea typeface="Open Sans"/>
                <a:cs typeface="Open Sans"/>
                <a:sym typeface="Open Sans"/>
              </a:rPr>
            </a:br>
            <a:r>
              <a:rPr b="1" lang="en-US" sz="4000">
                <a:solidFill>
                  <a:srgbClr val="002060"/>
                </a:solidFill>
                <a:latin typeface="Open Sans"/>
                <a:ea typeface="Open Sans"/>
                <a:cs typeface="Open Sans"/>
                <a:sym typeface="Open Sans"/>
              </a:rPr>
              <a:t>Similarities and Differences</a:t>
            </a:r>
            <a:endParaRPr b="1" sz="2200">
              <a:solidFill>
                <a:srgbClr val="002060"/>
              </a:solidFill>
              <a:latin typeface="Open Sans"/>
              <a:ea typeface="Open Sans"/>
              <a:cs typeface="Open Sans"/>
              <a:sym typeface="Open Sans"/>
            </a:endParaRPr>
          </a:p>
        </p:txBody>
      </p:sp>
      <p:pic>
        <p:nvPicPr>
          <p:cNvPr id="189" name="Google Shape;189;p36"/>
          <p:cNvPicPr preferRelativeResize="0"/>
          <p:nvPr/>
        </p:nvPicPr>
        <p:blipFill rotWithShape="1">
          <a:blip r:embed="rId3">
            <a:alphaModFix/>
          </a:blip>
          <a:srcRect b="0" l="0" r="0" t="0"/>
          <a:stretch/>
        </p:blipFill>
        <p:spPr>
          <a:xfrm>
            <a:off x="2438400" y="3053884"/>
            <a:ext cx="3048000" cy="2286000"/>
          </a:xfrm>
          <a:prstGeom prst="rect">
            <a:avLst/>
          </a:prstGeom>
          <a:noFill/>
          <a:ln>
            <a:noFill/>
          </a:ln>
        </p:spPr>
      </p:pic>
      <p:pic>
        <p:nvPicPr>
          <p:cNvPr id="190" name="Google Shape;190;p36"/>
          <p:cNvPicPr preferRelativeResize="0"/>
          <p:nvPr/>
        </p:nvPicPr>
        <p:blipFill rotWithShape="1">
          <a:blip r:embed="rId4">
            <a:alphaModFix/>
          </a:blip>
          <a:srcRect b="0" l="0" r="0" t="0"/>
          <a:stretch/>
        </p:blipFill>
        <p:spPr>
          <a:xfrm>
            <a:off x="5791201" y="3200401"/>
            <a:ext cx="3518383" cy="1992969"/>
          </a:xfrm>
          <a:prstGeom prst="rect">
            <a:avLst/>
          </a:prstGeom>
          <a:noFill/>
          <a:ln>
            <a:noFill/>
          </a:ln>
        </p:spPr>
      </p:pic>
      <p:sp>
        <p:nvSpPr>
          <p:cNvPr id="191" name="Google Shape;191;p36"/>
          <p:cNvSpPr txBox="1"/>
          <p:nvPr>
            <p:ph idx="12" type="sldNum"/>
          </p:nvPr>
        </p:nvSpPr>
        <p:spPr>
          <a:xfrm>
            <a:off x="8610603" y="6356351"/>
            <a:ext cx="3389241" cy="365129"/>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414A58"/>
              </a:buClr>
              <a:buSzPts val="1000"/>
              <a:buFont typeface="Inter"/>
              <a:buNone/>
            </a:pPr>
            <a:fld id="{00000000-1234-1234-1234-123412341234}" type="slidenum">
              <a:rPr lang="en-US"/>
              <a:t>‹#›</a:t>
            </a:fld>
            <a:endParaRPr/>
          </a:p>
        </p:txBody>
      </p:sp>
      <p:sp>
        <p:nvSpPr>
          <p:cNvPr id="192" name="Google Shape;192;p36"/>
          <p:cNvSpPr txBox="1"/>
          <p:nvPr/>
        </p:nvSpPr>
        <p:spPr>
          <a:xfrm>
            <a:off x="1650400" y="5694700"/>
            <a:ext cx="8812800" cy="1169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600"/>
              <a:t>In both systems, people choose. In the “capitalist” or free-to-choose system, individuals choose. They are free-to-choose with the protection of rights to person and property, limited government, stable money, and relatively low tax rates and regulations. Plus, they are trade with other communities and </a:t>
            </a:r>
            <a:r>
              <a:rPr lang="en-US" sz="1600"/>
              <a:t>regions.</a:t>
            </a:r>
            <a:endParaRPr sz="16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pic>
        <p:nvPicPr>
          <p:cNvPr descr="http://sos.noaa.gov/ftp_mirror/land/bluemarble_nightlights/media/thumbnail_big.jpg" id="197" name="Google Shape;197;p37"/>
          <p:cNvPicPr preferRelativeResize="0"/>
          <p:nvPr/>
        </p:nvPicPr>
        <p:blipFill rotWithShape="1">
          <a:blip r:embed="rId3">
            <a:alphaModFix/>
          </a:blip>
          <a:srcRect b="0" l="0" r="0" t="0"/>
          <a:stretch/>
        </p:blipFill>
        <p:spPr>
          <a:xfrm>
            <a:off x="6076336" y="1868128"/>
            <a:ext cx="4191000" cy="4191000"/>
          </a:xfrm>
          <a:prstGeom prst="rect">
            <a:avLst/>
          </a:prstGeom>
          <a:noFill/>
          <a:ln>
            <a:noFill/>
          </a:ln>
        </p:spPr>
      </p:pic>
      <p:sp>
        <p:nvSpPr>
          <p:cNvPr id="198" name="Google Shape;198;p37"/>
          <p:cNvSpPr/>
          <p:nvPr/>
        </p:nvSpPr>
        <p:spPr>
          <a:xfrm>
            <a:off x="1944330" y="1868128"/>
            <a:ext cx="4191000" cy="4191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99" name="Google Shape;199;p37"/>
          <p:cNvSpPr txBox="1"/>
          <p:nvPr>
            <p:ph type="title"/>
          </p:nvPr>
        </p:nvSpPr>
        <p:spPr>
          <a:xfrm>
            <a:off x="1151911" y="304800"/>
            <a:ext cx="9144000" cy="1143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2060"/>
              </a:buClr>
              <a:buSzPts val="4000"/>
              <a:buFont typeface="Open Sans"/>
              <a:buNone/>
            </a:pPr>
            <a:r>
              <a:rPr b="1" lang="en-US" sz="4000">
                <a:solidFill>
                  <a:srgbClr val="002060"/>
                </a:solidFill>
                <a:latin typeface="Open Sans"/>
                <a:ea typeface="Open Sans"/>
                <a:cs typeface="Open Sans"/>
                <a:sym typeface="Open Sans"/>
              </a:rPr>
              <a:t>Why Are Some Nations Rich </a:t>
            </a:r>
            <a:br>
              <a:rPr b="1" lang="en-US" sz="4000">
                <a:solidFill>
                  <a:srgbClr val="002060"/>
                </a:solidFill>
                <a:latin typeface="Open Sans"/>
                <a:ea typeface="Open Sans"/>
                <a:cs typeface="Open Sans"/>
                <a:sym typeface="Open Sans"/>
              </a:rPr>
            </a:br>
            <a:r>
              <a:rPr b="1" lang="en-US" sz="4000">
                <a:solidFill>
                  <a:srgbClr val="002060"/>
                </a:solidFill>
                <a:latin typeface="Open Sans"/>
                <a:ea typeface="Open Sans"/>
                <a:cs typeface="Open Sans"/>
                <a:sym typeface="Open Sans"/>
              </a:rPr>
              <a:t>While Others are Poor?</a:t>
            </a:r>
            <a:endParaRPr/>
          </a:p>
        </p:txBody>
      </p:sp>
      <p:sp>
        <p:nvSpPr>
          <p:cNvPr id="200" name="Google Shape;200;p37"/>
          <p:cNvSpPr txBox="1"/>
          <p:nvPr>
            <p:ph idx="1" type="body"/>
          </p:nvPr>
        </p:nvSpPr>
        <p:spPr>
          <a:xfrm>
            <a:off x="1954162" y="2142766"/>
            <a:ext cx="4522838" cy="4525963"/>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lt1"/>
              </a:buClr>
              <a:buSzPts val="2600"/>
              <a:buChar char="•"/>
            </a:pPr>
            <a:r>
              <a:rPr lang="en-US" sz="2600">
                <a:solidFill>
                  <a:schemeClr val="lt1"/>
                </a:solidFill>
                <a:latin typeface="Open Sans"/>
                <a:ea typeface="Open Sans"/>
                <a:cs typeface="Open Sans"/>
                <a:sym typeface="Open Sans"/>
              </a:rPr>
              <a:t>Some nations of the world relatively wealthy, others are not.</a:t>
            </a:r>
            <a:endParaRPr/>
          </a:p>
          <a:p>
            <a:pPr indent="-63500" lvl="0" marL="228600" rtl="0" algn="l">
              <a:lnSpc>
                <a:spcPct val="90000"/>
              </a:lnSpc>
              <a:spcBef>
                <a:spcPts val="1000"/>
              </a:spcBef>
              <a:spcAft>
                <a:spcPts val="0"/>
              </a:spcAft>
              <a:buClr>
                <a:schemeClr val="dk1"/>
              </a:buClr>
              <a:buSzPts val="2600"/>
              <a:buNone/>
            </a:pPr>
            <a:r>
              <a:t/>
            </a:r>
            <a:endParaRPr sz="2600">
              <a:solidFill>
                <a:schemeClr val="lt1"/>
              </a:solidFill>
              <a:latin typeface="Open Sans"/>
              <a:ea typeface="Open Sans"/>
              <a:cs typeface="Open Sans"/>
              <a:sym typeface="Open Sans"/>
            </a:endParaRPr>
          </a:p>
          <a:p>
            <a:pPr indent="-228600" lvl="0" marL="228600" rtl="0" algn="l">
              <a:lnSpc>
                <a:spcPct val="90000"/>
              </a:lnSpc>
              <a:spcBef>
                <a:spcPts val="1000"/>
              </a:spcBef>
              <a:spcAft>
                <a:spcPts val="0"/>
              </a:spcAft>
              <a:buClr>
                <a:schemeClr val="lt1"/>
              </a:buClr>
              <a:buSzPts val="2600"/>
              <a:buChar char="•"/>
            </a:pPr>
            <a:r>
              <a:rPr lang="en-US" sz="2600">
                <a:solidFill>
                  <a:schemeClr val="lt1"/>
                </a:solidFill>
                <a:latin typeface="Open Sans"/>
                <a:ea typeface="Open Sans"/>
                <a:cs typeface="Open Sans"/>
                <a:sym typeface="Open Sans"/>
              </a:rPr>
              <a:t>Why is that? What would your students say? </a:t>
            </a:r>
            <a:endParaRPr/>
          </a:p>
        </p:txBody>
      </p:sp>
      <p:sp>
        <p:nvSpPr>
          <p:cNvPr id="201" name="Google Shape;201;p37"/>
          <p:cNvSpPr txBox="1"/>
          <p:nvPr>
            <p:ph idx="12" type="sldNum"/>
          </p:nvPr>
        </p:nvSpPr>
        <p:spPr>
          <a:xfrm>
            <a:off x="8610603" y="6356351"/>
            <a:ext cx="3389241" cy="365129"/>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414A58"/>
              </a:buClr>
              <a:buSzPts val="1000"/>
              <a:buFont typeface="Inter"/>
              <a:buNone/>
            </a:pPr>
            <a:fld id="{00000000-1234-1234-1234-123412341234}" type="slidenum">
              <a:rPr lang="en-US"/>
              <a:t>‹#›</a:t>
            </a:fld>
            <a:endParaRPr/>
          </a:p>
        </p:txBody>
      </p:sp>
      <p:pic>
        <p:nvPicPr>
          <p:cNvPr id="202" name="Google Shape;202;p37"/>
          <p:cNvPicPr preferRelativeResize="0"/>
          <p:nvPr/>
        </p:nvPicPr>
        <p:blipFill rotWithShape="1">
          <a:blip r:embed="rId4">
            <a:alphaModFix/>
          </a:blip>
          <a:srcRect b="0" l="0" r="0" t="0"/>
          <a:stretch/>
        </p:blipFill>
        <p:spPr>
          <a:xfrm>
            <a:off x="10044999" y="4193484"/>
            <a:ext cx="1781787" cy="1865638"/>
          </a:xfrm>
          <a:prstGeom prst="rect">
            <a:avLst/>
          </a:prstGeom>
          <a:noFill/>
          <a:ln>
            <a:noFill/>
          </a:ln>
        </p:spPr>
      </p:pic>
      <p:pic>
        <p:nvPicPr>
          <p:cNvPr id="203" name="Google Shape;203;p37">
            <a:hlinkClick r:id="rId5"/>
          </p:cNvPr>
          <p:cNvPicPr preferRelativeResize="0"/>
          <p:nvPr/>
        </p:nvPicPr>
        <p:blipFill>
          <a:blip r:embed="rId6">
            <a:alphaModFix/>
          </a:blip>
          <a:stretch>
            <a:fillRect/>
          </a:stretch>
        </p:blipFill>
        <p:spPr>
          <a:xfrm>
            <a:off x="0" y="5905500"/>
            <a:ext cx="12192000" cy="952500"/>
          </a:xfrm>
          <a:prstGeom prst="rect">
            <a:avLst/>
          </a:prstGeom>
          <a:noFill/>
          <a:ln>
            <a:noFill/>
          </a:ln>
        </p:spPr>
      </p:pic>
      <p:sp>
        <p:nvSpPr>
          <p:cNvPr id="204" name="Google Shape;204;p37">
            <a:hlinkClick r:id="rId7"/>
          </p:cNvPr>
          <p:cNvSpPr/>
          <p:nvPr/>
        </p:nvSpPr>
        <p:spPr>
          <a:xfrm>
            <a:off x="0" y="5207000"/>
            <a:ext cx="12600" cy="12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pic>
        <p:nvPicPr>
          <p:cNvPr descr="https://fortunedotcom.files.wordpress.com/2015/05/ana-787-4_cmyk.jpg?quality=80&amp;w=840&amp;h=485&amp;crop=1" id="211" name="Google Shape;211;p38"/>
          <p:cNvPicPr preferRelativeResize="0"/>
          <p:nvPr/>
        </p:nvPicPr>
        <p:blipFill rotWithShape="1">
          <a:blip r:embed="rId3">
            <a:alphaModFix/>
          </a:blip>
          <a:srcRect b="-390" l="0" r="9274" t="0"/>
          <a:stretch/>
        </p:blipFill>
        <p:spPr>
          <a:xfrm>
            <a:off x="1524000" y="1"/>
            <a:ext cx="9144000" cy="6961239"/>
          </a:xfrm>
          <a:prstGeom prst="rect">
            <a:avLst/>
          </a:prstGeom>
          <a:noFill/>
          <a:ln>
            <a:noFill/>
          </a:ln>
        </p:spPr>
      </p:pic>
      <p:sp>
        <p:nvSpPr>
          <p:cNvPr id="212" name="Google Shape;212;p38"/>
          <p:cNvSpPr txBox="1"/>
          <p:nvPr>
            <p:ph type="title"/>
          </p:nvPr>
        </p:nvSpPr>
        <p:spPr>
          <a:xfrm>
            <a:off x="1981200" y="228600"/>
            <a:ext cx="8229600" cy="1143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4000"/>
              <a:buFont typeface="Open Sans"/>
              <a:buNone/>
            </a:pPr>
            <a:r>
              <a:rPr b="1" lang="en-US" sz="4000">
                <a:solidFill>
                  <a:schemeClr val="lt1"/>
                </a:solidFill>
                <a:latin typeface="Open Sans"/>
                <a:ea typeface="Open Sans"/>
                <a:cs typeface="Open Sans"/>
                <a:sym typeface="Open Sans"/>
              </a:rPr>
              <a:t>How to Measure </a:t>
            </a:r>
            <a:r>
              <a:rPr b="1" i="1" lang="en-US" sz="4000">
                <a:solidFill>
                  <a:schemeClr val="lt1"/>
                </a:solidFill>
                <a:latin typeface="Open Sans"/>
                <a:ea typeface="Open Sans"/>
                <a:cs typeface="Open Sans"/>
                <a:sym typeface="Open Sans"/>
              </a:rPr>
              <a:t>Wealth</a:t>
            </a:r>
            <a:r>
              <a:rPr b="1" lang="en-US" sz="4000">
                <a:solidFill>
                  <a:schemeClr val="lt1"/>
                </a:solidFill>
                <a:latin typeface="Open Sans"/>
                <a:ea typeface="Open Sans"/>
                <a:cs typeface="Open Sans"/>
                <a:sym typeface="Open Sans"/>
              </a:rPr>
              <a:t>?</a:t>
            </a:r>
            <a:endParaRPr/>
          </a:p>
        </p:txBody>
      </p:sp>
      <p:sp>
        <p:nvSpPr>
          <p:cNvPr id="213" name="Google Shape;213;p38"/>
          <p:cNvSpPr txBox="1"/>
          <p:nvPr>
            <p:ph idx="1" type="body"/>
          </p:nvPr>
        </p:nvSpPr>
        <p:spPr>
          <a:xfrm>
            <a:off x="1600200" y="1676401"/>
            <a:ext cx="9144000" cy="4525963"/>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lt1"/>
              </a:buClr>
              <a:buSzPts val="2400"/>
              <a:buChar char="•"/>
            </a:pPr>
            <a:r>
              <a:rPr b="1" lang="en-US" sz="2400">
                <a:solidFill>
                  <a:schemeClr val="lt1"/>
                </a:solidFill>
                <a:latin typeface="Open Sans"/>
                <a:ea typeface="Open Sans"/>
                <a:cs typeface="Open Sans"/>
                <a:sym typeface="Open Sans"/>
              </a:rPr>
              <a:t>Gross Domestic Product per Capita </a:t>
            </a:r>
            <a:endParaRPr/>
          </a:p>
          <a:p>
            <a:pPr indent="0" lvl="2" marL="800100" rtl="0" algn="l">
              <a:lnSpc>
                <a:spcPct val="90000"/>
              </a:lnSpc>
              <a:spcBef>
                <a:spcPts val="500"/>
              </a:spcBef>
              <a:spcAft>
                <a:spcPts val="0"/>
              </a:spcAft>
              <a:buClr>
                <a:schemeClr val="lt1"/>
              </a:buClr>
              <a:buSzPts val="2400"/>
              <a:buNone/>
            </a:pPr>
            <a:r>
              <a:rPr b="1" lang="en-US" sz="2400">
                <a:solidFill>
                  <a:schemeClr val="lt1"/>
                </a:solidFill>
                <a:latin typeface="Open Sans"/>
                <a:ea typeface="Open Sans"/>
                <a:cs typeface="Open Sans"/>
                <a:sym typeface="Open Sans"/>
              </a:rPr>
              <a:t>= Income per P:erson</a:t>
            </a:r>
            <a:endParaRPr/>
          </a:p>
          <a:p>
            <a:pPr indent="-171450" lvl="0" marL="228600" rtl="0" algn="l">
              <a:lnSpc>
                <a:spcPct val="90000"/>
              </a:lnSpc>
              <a:spcBef>
                <a:spcPts val="1000"/>
              </a:spcBef>
              <a:spcAft>
                <a:spcPts val="0"/>
              </a:spcAft>
              <a:buClr>
                <a:schemeClr val="dk1"/>
              </a:buClr>
              <a:buSzPts val="900"/>
              <a:buNone/>
            </a:pPr>
            <a:r>
              <a:t/>
            </a:r>
            <a:endParaRPr b="1" sz="900">
              <a:solidFill>
                <a:schemeClr val="lt1"/>
              </a:solidFill>
              <a:latin typeface="Open Sans"/>
              <a:ea typeface="Open Sans"/>
              <a:cs typeface="Open Sans"/>
              <a:sym typeface="Open Sans"/>
            </a:endParaRPr>
          </a:p>
          <a:p>
            <a:pPr indent="-171450" lvl="0" marL="228600" rtl="0" algn="l">
              <a:lnSpc>
                <a:spcPct val="90000"/>
              </a:lnSpc>
              <a:spcBef>
                <a:spcPts val="1000"/>
              </a:spcBef>
              <a:spcAft>
                <a:spcPts val="0"/>
              </a:spcAft>
              <a:buClr>
                <a:schemeClr val="dk1"/>
              </a:buClr>
              <a:buSzPts val="900"/>
              <a:buNone/>
            </a:pPr>
            <a:r>
              <a:t/>
            </a:r>
            <a:endParaRPr b="1" sz="900">
              <a:solidFill>
                <a:schemeClr val="lt1"/>
              </a:solidFill>
              <a:latin typeface="Open Sans"/>
              <a:ea typeface="Open Sans"/>
              <a:cs typeface="Open Sans"/>
              <a:sym typeface="Open Sans"/>
            </a:endParaRPr>
          </a:p>
          <a:p>
            <a:pPr indent="-228600" lvl="0" marL="228600" rtl="0" algn="l">
              <a:lnSpc>
                <a:spcPct val="90000"/>
              </a:lnSpc>
              <a:spcBef>
                <a:spcPts val="1000"/>
              </a:spcBef>
              <a:spcAft>
                <a:spcPts val="0"/>
              </a:spcAft>
              <a:buClr>
                <a:schemeClr val="lt1"/>
              </a:buClr>
              <a:buSzPts val="2400"/>
              <a:buChar char="•"/>
            </a:pPr>
            <a:r>
              <a:rPr b="1" lang="en-US" sz="2400">
                <a:solidFill>
                  <a:schemeClr val="lt1"/>
                </a:solidFill>
                <a:latin typeface="Open Sans"/>
                <a:ea typeface="Open Sans"/>
                <a:cs typeface="Open Sans"/>
                <a:sym typeface="Open Sans"/>
              </a:rPr>
              <a:t>Closely correlated with </a:t>
            </a:r>
            <a:endParaRPr/>
          </a:p>
          <a:p>
            <a:pPr indent="0" lvl="1" marL="400050" rtl="0" algn="l">
              <a:lnSpc>
                <a:spcPct val="90000"/>
              </a:lnSpc>
              <a:spcBef>
                <a:spcPts val="500"/>
              </a:spcBef>
              <a:spcAft>
                <a:spcPts val="0"/>
              </a:spcAft>
              <a:buClr>
                <a:schemeClr val="lt1"/>
              </a:buClr>
              <a:buSzPts val="2400"/>
              <a:buNone/>
            </a:pPr>
            <a:r>
              <a:rPr b="1" lang="en-US">
                <a:solidFill>
                  <a:schemeClr val="lt1"/>
                </a:solidFill>
                <a:latin typeface="Open Sans"/>
                <a:ea typeface="Open Sans"/>
                <a:cs typeface="Open Sans"/>
                <a:sym typeface="Open Sans"/>
              </a:rPr>
              <a:t>other measures:</a:t>
            </a:r>
            <a:endParaRPr b="1">
              <a:solidFill>
                <a:srgbClr val="002060"/>
              </a:solidFill>
              <a:latin typeface="Open Sans"/>
              <a:ea typeface="Open Sans"/>
              <a:cs typeface="Open Sans"/>
              <a:sym typeface="Open Sans"/>
            </a:endParaRPr>
          </a:p>
          <a:p>
            <a:pPr indent="-342900" lvl="2" marL="742950" rtl="0" algn="l">
              <a:lnSpc>
                <a:spcPct val="90000"/>
              </a:lnSpc>
              <a:spcBef>
                <a:spcPts val="500"/>
              </a:spcBef>
              <a:spcAft>
                <a:spcPts val="0"/>
              </a:spcAft>
              <a:buClr>
                <a:schemeClr val="dk1"/>
              </a:buClr>
              <a:buSzPts val="2400"/>
              <a:buFont typeface="Noto Sans Symbols"/>
              <a:buChar char="▪"/>
            </a:pPr>
            <a:r>
              <a:rPr b="1" lang="en-US" sz="2400">
                <a:latin typeface="Open Sans"/>
                <a:ea typeface="Open Sans"/>
                <a:cs typeface="Open Sans"/>
                <a:sym typeface="Open Sans"/>
              </a:rPr>
              <a:t>Life expectancy</a:t>
            </a:r>
            <a:endParaRPr/>
          </a:p>
          <a:p>
            <a:pPr indent="-342900" lvl="2" marL="742950" rtl="0" algn="l">
              <a:lnSpc>
                <a:spcPct val="90000"/>
              </a:lnSpc>
              <a:spcBef>
                <a:spcPts val="500"/>
              </a:spcBef>
              <a:spcAft>
                <a:spcPts val="0"/>
              </a:spcAft>
              <a:buClr>
                <a:schemeClr val="dk1"/>
              </a:buClr>
              <a:buSzPts val="2400"/>
              <a:buFont typeface="Noto Sans Symbols"/>
              <a:buChar char="▪"/>
            </a:pPr>
            <a:r>
              <a:rPr b="1" lang="en-US" sz="2400">
                <a:latin typeface="Open Sans"/>
                <a:ea typeface="Open Sans"/>
                <a:cs typeface="Open Sans"/>
                <a:sym typeface="Open Sans"/>
              </a:rPr>
              <a:t>Poverty</a:t>
            </a:r>
            <a:endParaRPr/>
          </a:p>
          <a:p>
            <a:pPr indent="-342900" lvl="2" marL="742950" rtl="0" algn="l">
              <a:lnSpc>
                <a:spcPct val="90000"/>
              </a:lnSpc>
              <a:spcBef>
                <a:spcPts val="500"/>
              </a:spcBef>
              <a:spcAft>
                <a:spcPts val="0"/>
              </a:spcAft>
              <a:buClr>
                <a:schemeClr val="dk1"/>
              </a:buClr>
              <a:buSzPts val="2400"/>
              <a:buFont typeface="Noto Sans Symbols"/>
              <a:buChar char="▪"/>
            </a:pPr>
            <a:r>
              <a:rPr b="1" lang="en-US" sz="2400">
                <a:latin typeface="Open Sans"/>
                <a:ea typeface="Open Sans"/>
                <a:cs typeface="Open Sans"/>
                <a:sym typeface="Open Sans"/>
              </a:rPr>
              <a:t>Infant mortality</a:t>
            </a:r>
            <a:endParaRPr/>
          </a:p>
          <a:p>
            <a:pPr indent="-342900" lvl="2" marL="742950" rtl="0" algn="l">
              <a:lnSpc>
                <a:spcPct val="90000"/>
              </a:lnSpc>
              <a:spcBef>
                <a:spcPts val="500"/>
              </a:spcBef>
              <a:spcAft>
                <a:spcPts val="0"/>
              </a:spcAft>
              <a:buClr>
                <a:schemeClr val="dk1"/>
              </a:buClr>
              <a:buSzPts val="2400"/>
              <a:buFont typeface="Noto Sans Symbols"/>
              <a:buChar char="▪"/>
            </a:pPr>
            <a:r>
              <a:rPr b="1" lang="en-US" sz="2400">
                <a:latin typeface="Open Sans"/>
                <a:ea typeface="Open Sans"/>
                <a:cs typeface="Open Sans"/>
                <a:sym typeface="Open Sans"/>
              </a:rPr>
              <a:t>Literacy</a:t>
            </a:r>
            <a:endParaRPr/>
          </a:p>
          <a:p>
            <a:pPr indent="-342900" lvl="2" marL="742950" rtl="0" algn="l">
              <a:lnSpc>
                <a:spcPct val="90000"/>
              </a:lnSpc>
              <a:spcBef>
                <a:spcPts val="500"/>
              </a:spcBef>
              <a:spcAft>
                <a:spcPts val="0"/>
              </a:spcAft>
              <a:buClr>
                <a:schemeClr val="dk1"/>
              </a:buClr>
              <a:buSzPts val="2400"/>
              <a:buFont typeface="Noto Sans Symbols"/>
              <a:buChar char="▪"/>
            </a:pPr>
            <a:r>
              <a:rPr b="1" lang="en-US" sz="2400">
                <a:latin typeface="Open Sans"/>
                <a:ea typeface="Open Sans"/>
                <a:cs typeface="Open Sans"/>
                <a:sym typeface="Open Sans"/>
              </a:rPr>
              <a:t>Access to capital</a:t>
            </a:r>
            <a:endParaRPr/>
          </a:p>
          <a:p>
            <a:pPr indent="-342900" lvl="2" marL="742950" rtl="0" algn="l">
              <a:lnSpc>
                <a:spcPct val="90000"/>
              </a:lnSpc>
              <a:spcBef>
                <a:spcPts val="500"/>
              </a:spcBef>
              <a:spcAft>
                <a:spcPts val="0"/>
              </a:spcAft>
              <a:buClr>
                <a:schemeClr val="dk1"/>
              </a:buClr>
              <a:buSzPts val="2400"/>
              <a:buFont typeface="Noto Sans Symbols"/>
              <a:buChar char="▪"/>
            </a:pPr>
            <a:r>
              <a:rPr b="1" lang="en-US" sz="2400">
                <a:latin typeface="Open Sans"/>
                <a:ea typeface="Open Sans"/>
                <a:cs typeface="Open Sans"/>
                <a:sym typeface="Open Sans"/>
              </a:rPr>
              <a:t>Diversity, inclusion, and equity</a:t>
            </a:r>
            <a:endParaRPr/>
          </a:p>
          <a:p>
            <a:pPr indent="-190500" lvl="2" marL="742950" rtl="0" algn="l">
              <a:lnSpc>
                <a:spcPct val="90000"/>
              </a:lnSpc>
              <a:spcBef>
                <a:spcPts val="500"/>
              </a:spcBef>
              <a:spcAft>
                <a:spcPts val="0"/>
              </a:spcAft>
              <a:buClr>
                <a:schemeClr val="dk1"/>
              </a:buClr>
              <a:buSzPts val="2400"/>
              <a:buFont typeface="Noto Sans Symbols"/>
              <a:buNone/>
            </a:pPr>
            <a:r>
              <a:t/>
            </a:r>
            <a:endParaRPr b="1" sz="2400">
              <a:latin typeface="Open Sans"/>
              <a:ea typeface="Open Sans"/>
              <a:cs typeface="Open Sans"/>
              <a:sym typeface="Open Sans"/>
            </a:endParaRPr>
          </a:p>
          <a:p>
            <a:pPr indent="-76200" lvl="0" marL="228600" rtl="0" algn="l">
              <a:lnSpc>
                <a:spcPct val="90000"/>
              </a:lnSpc>
              <a:spcBef>
                <a:spcPts val="1000"/>
              </a:spcBef>
              <a:spcAft>
                <a:spcPts val="0"/>
              </a:spcAft>
              <a:buClr>
                <a:schemeClr val="dk1"/>
              </a:buClr>
              <a:buSzPts val="2400"/>
              <a:buNone/>
            </a:pPr>
            <a:r>
              <a:t/>
            </a:r>
            <a:endParaRPr sz="2400"/>
          </a:p>
        </p:txBody>
      </p:sp>
      <p:sp>
        <p:nvSpPr>
          <p:cNvPr id="214" name="Google Shape;214;p38"/>
          <p:cNvSpPr txBox="1"/>
          <p:nvPr>
            <p:ph idx="12" type="sldNum"/>
          </p:nvPr>
        </p:nvSpPr>
        <p:spPr>
          <a:xfrm>
            <a:off x="8610603" y="6356351"/>
            <a:ext cx="3389241" cy="365129"/>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414A58"/>
              </a:buClr>
              <a:buSzPts val="1000"/>
              <a:buFont typeface="Inter"/>
              <a:buNone/>
            </a:pPr>
            <a:fld id="{00000000-1234-1234-1234-123412341234}" type="slidenum">
              <a:rPr lang="en-US"/>
              <a:t>‹#›</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39"/>
          <p:cNvSpPr txBox="1"/>
          <p:nvPr>
            <p:ph type="title"/>
          </p:nvPr>
        </p:nvSpPr>
        <p:spPr>
          <a:xfrm>
            <a:off x="1524000" y="420688"/>
            <a:ext cx="9144000" cy="646112"/>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2060"/>
              </a:buClr>
              <a:buSzPts val="4000"/>
              <a:buFont typeface="Open Sans"/>
              <a:buNone/>
            </a:pPr>
            <a:r>
              <a:rPr b="1" lang="en-US" sz="4000">
                <a:solidFill>
                  <a:srgbClr val="002060"/>
                </a:solidFill>
                <a:latin typeface="Open Sans"/>
                <a:ea typeface="Open Sans"/>
                <a:cs typeface="Open Sans"/>
                <a:sym typeface="Open Sans"/>
              </a:rPr>
              <a:t>Gapminder.org</a:t>
            </a:r>
            <a:endParaRPr/>
          </a:p>
        </p:txBody>
      </p:sp>
      <p:sp>
        <p:nvSpPr>
          <p:cNvPr id="222" name="Google Shape;222;p39"/>
          <p:cNvSpPr txBox="1"/>
          <p:nvPr>
            <p:ph idx="1" type="body"/>
          </p:nvPr>
        </p:nvSpPr>
        <p:spPr>
          <a:xfrm>
            <a:off x="513650" y="1525575"/>
            <a:ext cx="8383500" cy="5196000"/>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rgbClr val="002060"/>
              </a:buClr>
              <a:buSzPts val="2800"/>
              <a:buFont typeface="Noto Sans Symbols"/>
              <a:buNone/>
            </a:pPr>
            <a:r>
              <a:rPr b="1" lang="en-US">
                <a:solidFill>
                  <a:srgbClr val="002060"/>
                </a:solidFill>
                <a:latin typeface="Open Sans"/>
                <a:ea typeface="Open Sans"/>
                <a:cs typeface="Open Sans"/>
                <a:sym typeface="Open Sans"/>
              </a:rPr>
              <a:t>Income per capita and….</a:t>
            </a:r>
            <a:endParaRPr/>
          </a:p>
          <a:p>
            <a:pPr indent="-228600" lvl="0" marL="228600" rtl="0" algn="l">
              <a:lnSpc>
                <a:spcPct val="90000"/>
              </a:lnSpc>
              <a:spcBef>
                <a:spcPts val="1000"/>
              </a:spcBef>
              <a:spcAft>
                <a:spcPts val="0"/>
              </a:spcAft>
              <a:buClr>
                <a:schemeClr val="dk1"/>
              </a:buClr>
              <a:buSzPts val="500"/>
              <a:buFont typeface="Noto Sans Symbols"/>
              <a:buNone/>
            </a:pPr>
            <a:r>
              <a:t/>
            </a:r>
            <a:endParaRPr b="1" sz="500">
              <a:solidFill>
                <a:srgbClr val="002060"/>
              </a:solidFill>
              <a:latin typeface="Open Sans"/>
              <a:ea typeface="Open Sans"/>
              <a:cs typeface="Open Sans"/>
              <a:sym typeface="Open Sans"/>
            </a:endParaRPr>
          </a:p>
          <a:p>
            <a:pPr indent="-228600" lvl="0" marL="228600" rtl="0" algn="l">
              <a:lnSpc>
                <a:spcPct val="90000"/>
              </a:lnSpc>
              <a:spcBef>
                <a:spcPts val="1000"/>
              </a:spcBef>
              <a:spcAft>
                <a:spcPts val="0"/>
              </a:spcAft>
              <a:buClr>
                <a:schemeClr val="dk1"/>
              </a:buClr>
              <a:buSzPts val="500"/>
              <a:buFont typeface="Noto Sans Symbols"/>
              <a:buNone/>
            </a:pPr>
            <a:r>
              <a:t/>
            </a:r>
            <a:endParaRPr b="1" sz="500">
              <a:solidFill>
                <a:srgbClr val="002060"/>
              </a:solidFill>
              <a:latin typeface="Open Sans"/>
              <a:ea typeface="Open Sans"/>
              <a:cs typeface="Open Sans"/>
              <a:sym typeface="Open Sans"/>
            </a:endParaRPr>
          </a:p>
          <a:p>
            <a:pPr indent="-228600" lvl="0" marL="228600" rtl="0" algn="l">
              <a:lnSpc>
                <a:spcPct val="90000"/>
              </a:lnSpc>
              <a:spcBef>
                <a:spcPts val="1000"/>
              </a:spcBef>
              <a:spcAft>
                <a:spcPts val="0"/>
              </a:spcAft>
              <a:buClr>
                <a:schemeClr val="dk1"/>
              </a:buClr>
              <a:buSzPts val="500"/>
              <a:buFont typeface="Noto Sans Symbols"/>
              <a:buNone/>
            </a:pPr>
            <a:r>
              <a:t/>
            </a:r>
            <a:endParaRPr b="1" sz="500">
              <a:solidFill>
                <a:srgbClr val="002060"/>
              </a:solidFill>
              <a:latin typeface="Open Sans"/>
              <a:ea typeface="Open Sans"/>
              <a:cs typeface="Open Sans"/>
              <a:sym typeface="Open Sans"/>
            </a:endParaRPr>
          </a:p>
          <a:p>
            <a:pPr indent="-228600" lvl="0" marL="228600" rtl="0" algn="l">
              <a:lnSpc>
                <a:spcPct val="90000"/>
              </a:lnSpc>
              <a:spcBef>
                <a:spcPts val="1000"/>
              </a:spcBef>
              <a:spcAft>
                <a:spcPts val="0"/>
              </a:spcAft>
              <a:buClr>
                <a:schemeClr val="dk1"/>
              </a:buClr>
              <a:buSzPts val="500"/>
              <a:buFont typeface="Noto Sans Symbols"/>
              <a:buNone/>
            </a:pPr>
            <a:r>
              <a:t/>
            </a:r>
            <a:endParaRPr b="1" sz="500">
              <a:solidFill>
                <a:srgbClr val="002060"/>
              </a:solidFill>
              <a:latin typeface="Open Sans"/>
              <a:ea typeface="Open Sans"/>
              <a:cs typeface="Open Sans"/>
              <a:sym typeface="Open Sans"/>
            </a:endParaRPr>
          </a:p>
          <a:p>
            <a:pPr indent="-228600" lvl="2" marL="1143000" rtl="0" algn="l">
              <a:lnSpc>
                <a:spcPct val="90000"/>
              </a:lnSpc>
              <a:spcBef>
                <a:spcPts val="500"/>
              </a:spcBef>
              <a:spcAft>
                <a:spcPts val="0"/>
              </a:spcAft>
              <a:buClr>
                <a:srgbClr val="002060"/>
              </a:buClr>
              <a:buSzPts val="3000"/>
              <a:buFont typeface="Noto Sans Symbols"/>
              <a:buChar char="▪"/>
            </a:pPr>
            <a:r>
              <a:rPr lang="en-US" sz="3000">
                <a:solidFill>
                  <a:srgbClr val="002060"/>
                </a:solidFill>
                <a:latin typeface="Open Sans"/>
                <a:ea typeface="Open Sans"/>
                <a:cs typeface="Open Sans"/>
                <a:sym typeface="Open Sans"/>
              </a:rPr>
              <a:t>Life expectancy</a:t>
            </a:r>
            <a:endParaRPr/>
          </a:p>
          <a:p>
            <a:pPr indent="-228600" lvl="2" marL="1143000" rtl="0" algn="l">
              <a:lnSpc>
                <a:spcPct val="90000"/>
              </a:lnSpc>
              <a:spcBef>
                <a:spcPts val="500"/>
              </a:spcBef>
              <a:spcAft>
                <a:spcPts val="0"/>
              </a:spcAft>
              <a:buClr>
                <a:srgbClr val="002060"/>
              </a:buClr>
              <a:buSzPts val="3000"/>
              <a:buFont typeface="Noto Sans Symbols"/>
              <a:buChar char="▪"/>
            </a:pPr>
            <a:r>
              <a:rPr lang="en-US" sz="3000">
                <a:solidFill>
                  <a:srgbClr val="002060"/>
                </a:solidFill>
                <a:latin typeface="Open Sans"/>
                <a:ea typeface="Open Sans"/>
                <a:cs typeface="Open Sans"/>
                <a:sym typeface="Open Sans"/>
              </a:rPr>
              <a:t>Infant mortality</a:t>
            </a:r>
            <a:endParaRPr/>
          </a:p>
          <a:p>
            <a:pPr indent="-228600" lvl="2" marL="1143000" rtl="0" algn="l">
              <a:lnSpc>
                <a:spcPct val="90000"/>
              </a:lnSpc>
              <a:spcBef>
                <a:spcPts val="500"/>
              </a:spcBef>
              <a:spcAft>
                <a:spcPts val="0"/>
              </a:spcAft>
              <a:buClr>
                <a:srgbClr val="002060"/>
              </a:buClr>
              <a:buSzPts val="3000"/>
              <a:buFont typeface="Noto Sans Symbols"/>
              <a:buChar char="▪"/>
            </a:pPr>
            <a:r>
              <a:rPr lang="en-US" sz="3000">
                <a:solidFill>
                  <a:srgbClr val="002060"/>
                </a:solidFill>
                <a:latin typeface="Open Sans"/>
                <a:ea typeface="Open Sans"/>
                <a:cs typeface="Open Sans"/>
                <a:sym typeface="Open Sans"/>
              </a:rPr>
              <a:t>Adult literacy</a:t>
            </a:r>
            <a:endParaRPr/>
          </a:p>
          <a:p>
            <a:pPr indent="0" lvl="0" marL="0" rtl="0" algn="l">
              <a:lnSpc>
                <a:spcPct val="90000"/>
              </a:lnSpc>
              <a:spcBef>
                <a:spcPts val="1000"/>
              </a:spcBef>
              <a:spcAft>
                <a:spcPts val="0"/>
              </a:spcAft>
              <a:buClr>
                <a:schemeClr val="dk1"/>
              </a:buClr>
              <a:buSzPts val="2500"/>
              <a:buNone/>
            </a:pPr>
            <a:r>
              <a:t/>
            </a:r>
            <a:endParaRPr sz="2500"/>
          </a:p>
          <a:p>
            <a:pPr indent="0" lvl="0" marL="0" rtl="0" algn="l">
              <a:lnSpc>
                <a:spcPct val="90000"/>
              </a:lnSpc>
              <a:spcBef>
                <a:spcPts val="1000"/>
              </a:spcBef>
              <a:spcAft>
                <a:spcPts val="0"/>
              </a:spcAft>
              <a:buClr>
                <a:schemeClr val="dk1"/>
              </a:buClr>
              <a:buSzPts val="2500"/>
              <a:buNone/>
            </a:pPr>
            <a:br>
              <a:rPr lang="en-US" sz="2500"/>
            </a:br>
            <a:endParaRPr sz="2500"/>
          </a:p>
        </p:txBody>
      </p:sp>
      <p:sp>
        <p:nvSpPr>
          <p:cNvPr id="223" name="Google Shape;223;p39"/>
          <p:cNvSpPr/>
          <p:nvPr/>
        </p:nvSpPr>
        <p:spPr>
          <a:xfrm>
            <a:off x="1524000" y="5410200"/>
            <a:ext cx="9144000" cy="1447800"/>
          </a:xfrm>
          <a:prstGeom prst="rect">
            <a:avLst/>
          </a:prstGeom>
          <a:solidFill>
            <a:srgbClr val="002060"/>
          </a:solidFill>
          <a:ln cap="flat" cmpd="sng" w="12700">
            <a:solidFill>
              <a:srgbClr val="00206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24" name="Google Shape;224;p39"/>
          <p:cNvSpPr txBox="1"/>
          <p:nvPr/>
        </p:nvSpPr>
        <p:spPr>
          <a:xfrm>
            <a:off x="1524000" y="5562601"/>
            <a:ext cx="9144000" cy="169277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2200" u="none" cap="none" strike="noStrike">
                <a:solidFill>
                  <a:schemeClr val="lt1"/>
                </a:solidFill>
                <a:latin typeface="Open Sans"/>
                <a:ea typeface="Open Sans"/>
                <a:cs typeface="Open Sans"/>
                <a:sym typeface="Open Sans"/>
              </a:rPr>
              <a:t>Circle size is proportional to population size.</a:t>
            </a:r>
            <a:br>
              <a:rPr b="0" i="0" lang="en-US" sz="2200" u="none" cap="none" strike="noStrike">
                <a:solidFill>
                  <a:schemeClr val="lt1"/>
                </a:solidFill>
                <a:latin typeface="Open Sans"/>
                <a:ea typeface="Open Sans"/>
                <a:cs typeface="Open Sans"/>
                <a:sym typeface="Open Sans"/>
              </a:rPr>
            </a:br>
            <a:r>
              <a:rPr b="0" i="0" lang="en-US" sz="2200" u="none" cap="none" strike="noStrike">
                <a:solidFill>
                  <a:schemeClr val="lt1"/>
                </a:solidFill>
                <a:latin typeface="Open Sans"/>
                <a:ea typeface="Open Sans"/>
                <a:cs typeface="Open Sans"/>
                <a:sym typeface="Open Sans"/>
              </a:rPr>
              <a:t>Color of circle indicates continent.</a:t>
            </a:r>
            <a:br>
              <a:rPr b="0" i="0" lang="en-US" sz="2200" u="none" cap="none" strike="noStrike">
                <a:solidFill>
                  <a:schemeClr val="lt1"/>
                </a:solidFill>
                <a:latin typeface="Open Sans"/>
                <a:ea typeface="Open Sans"/>
                <a:cs typeface="Open Sans"/>
                <a:sym typeface="Open Sans"/>
              </a:rPr>
            </a:br>
            <a:r>
              <a:rPr b="0" i="0" lang="en-US" sz="2200" u="none" cap="none" strike="noStrike">
                <a:solidFill>
                  <a:schemeClr val="lt1"/>
                </a:solidFill>
                <a:latin typeface="Open Sans"/>
                <a:ea typeface="Open Sans"/>
                <a:cs typeface="Open Sans"/>
                <a:sym typeface="Open Sans"/>
              </a:rPr>
              <a:t>Press “play” on bottom to see the cross-section graph evolve over time. </a:t>
            </a:r>
            <a:br>
              <a:rPr b="0" i="0" lang="en-US" sz="2000" u="none" cap="none" strike="noStrike">
                <a:solidFill>
                  <a:schemeClr val="lt1"/>
                </a:solidFill>
                <a:latin typeface="Calibri"/>
                <a:ea typeface="Calibri"/>
                <a:cs typeface="Calibri"/>
                <a:sym typeface="Calibri"/>
              </a:rPr>
            </a:br>
            <a:endParaRPr sz="2000">
              <a:solidFill>
                <a:schemeClr val="lt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25" name="Google Shape;225;p39"/>
          <p:cNvSpPr txBox="1"/>
          <p:nvPr/>
        </p:nvSpPr>
        <p:spPr>
          <a:xfrm>
            <a:off x="1752600" y="4984955"/>
            <a:ext cx="579120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002060"/>
                </a:solidFill>
                <a:latin typeface="Open Sans"/>
                <a:ea typeface="Open Sans"/>
                <a:cs typeface="Open Sans"/>
                <a:sym typeface="Open Sans"/>
              </a:rPr>
              <a:t>Notes:</a:t>
            </a:r>
            <a:endParaRPr/>
          </a:p>
        </p:txBody>
      </p:sp>
      <p:sp>
        <p:nvSpPr>
          <p:cNvPr id="226" name="Google Shape;226;p39"/>
          <p:cNvSpPr txBox="1"/>
          <p:nvPr>
            <p:ph idx="12" type="sldNum"/>
          </p:nvPr>
        </p:nvSpPr>
        <p:spPr>
          <a:xfrm>
            <a:off x="8610603" y="6356351"/>
            <a:ext cx="3389241" cy="365129"/>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414A58"/>
              </a:buClr>
              <a:buSzPts val="1000"/>
              <a:buFont typeface="Inter"/>
              <a:buNone/>
            </a:pPr>
            <a:fld id="{00000000-1234-1234-1234-123412341234}" type="slidenum">
              <a:rPr lang="en-US"/>
              <a:t>‹#›</a:t>
            </a:fld>
            <a:endParaRPr/>
          </a:p>
        </p:txBody>
      </p:sp>
      <p:pic>
        <p:nvPicPr>
          <p:cNvPr id="227" name="Google Shape;227;p39"/>
          <p:cNvPicPr preferRelativeResize="0"/>
          <p:nvPr/>
        </p:nvPicPr>
        <p:blipFill>
          <a:blip r:embed="rId3">
            <a:alphaModFix/>
          </a:blip>
          <a:stretch>
            <a:fillRect/>
          </a:stretch>
        </p:blipFill>
        <p:spPr>
          <a:xfrm>
            <a:off x="5475125" y="1762160"/>
            <a:ext cx="5578776" cy="295267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40"/>
          <p:cNvSpPr txBox="1"/>
          <p:nvPr>
            <p:ph type="title"/>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2060"/>
              </a:buClr>
              <a:buSzPts val="4000"/>
              <a:buFont typeface="Open Sans"/>
              <a:buNone/>
            </a:pPr>
            <a:r>
              <a:rPr b="1" lang="en-US" sz="4000">
                <a:solidFill>
                  <a:srgbClr val="002060"/>
                </a:solidFill>
                <a:latin typeface="Open Sans"/>
                <a:ea typeface="Open Sans"/>
                <a:cs typeface="Open Sans"/>
                <a:sym typeface="Open Sans"/>
              </a:rPr>
              <a:t>Rank the Nations</a:t>
            </a:r>
            <a:endParaRPr/>
          </a:p>
        </p:txBody>
      </p:sp>
      <p:sp>
        <p:nvSpPr>
          <p:cNvPr id="235" name="Google Shape;235;p40"/>
          <p:cNvSpPr txBox="1"/>
          <p:nvPr>
            <p:ph idx="2" type="body"/>
          </p:nvPr>
        </p:nvSpPr>
        <p:spPr>
          <a:xfrm>
            <a:off x="6096000" y="2027238"/>
            <a:ext cx="4572000" cy="4525963"/>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002060"/>
              </a:buClr>
              <a:buSzPts val="2600"/>
              <a:buFont typeface="Noto Sans Symbols"/>
              <a:buChar char="▪"/>
            </a:pPr>
            <a:r>
              <a:rPr lang="en-US" sz="2600">
                <a:solidFill>
                  <a:srgbClr val="002060"/>
                </a:solidFill>
                <a:latin typeface="Open Sans"/>
                <a:ea typeface="Open Sans"/>
                <a:cs typeface="Open Sans"/>
                <a:sym typeface="Open Sans"/>
              </a:rPr>
              <a:t>Use the following information to rank each nation from 1 to 5 with 1 being the richest and 5 the poorest.</a:t>
            </a:r>
            <a:endParaRPr/>
          </a:p>
          <a:p>
            <a:pPr indent="-177800" lvl="0" marL="228600" rtl="0" algn="l">
              <a:lnSpc>
                <a:spcPct val="90000"/>
              </a:lnSpc>
              <a:spcBef>
                <a:spcPts val="1000"/>
              </a:spcBef>
              <a:spcAft>
                <a:spcPts val="0"/>
              </a:spcAft>
              <a:buClr>
                <a:schemeClr val="dk1"/>
              </a:buClr>
              <a:buSzPts val="800"/>
              <a:buFont typeface="Noto Sans Symbols"/>
              <a:buNone/>
            </a:pPr>
            <a:r>
              <a:t/>
            </a:r>
            <a:endParaRPr sz="800">
              <a:solidFill>
                <a:srgbClr val="002060"/>
              </a:solidFill>
              <a:latin typeface="Open Sans"/>
              <a:ea typeface="Open Sans"/>
              <a:cs typeface="Open Sans"/>
              <a:sym typeface="Open Sans"/>
            </a:endParaRPr>
          </a:p>
          <a:p>
            <a:pPr indent="-228600" lvl="0" marL="228600" rtl="0" algn="l">
              <a:lnSpc>
                <a:spcPct val="90000"/>
              </a:lnSpc>
              <a:spcBef>
                <a:spcPts val="1000"/>
              </a:spcBef>
              <a:spcAft>
                <a:spcPts val="0"/>
              </a:spcAft>
              <a:buClr>
                <a:srgbClr val="002060"/>
              </a:buClr>
              <a:buSzPts val="2600"/>
              <a:buFont typeface="Noto Sans Symbols"/>
              <a:buChar char="▪"/>
            </a:pPr>
            <a:r>
              <a:rPr b="1" lang="en-US" sz="2600">
                <a:solidFill>
                  <a:srgbClr val="002060"/>
                </a:solidFill>
                <a:latin typeface="Open Sans"/>
                <a:ea typeface="Open Sans"/>
                <a:cs typeface="Open Sans"/>
                <a:sym typeface="Open Sans"/>
              </a:rPr>
              <a:t>Can you name that nation? And rank it?</a:t>
            </a:r>
            <a:endParaRPr/>
          </a:p>
          <a:p>
            <a:pPr indent="-50800" lvl="0" marL="228600" rtl="0" algn="l">
              <a:lnSpc>
                <a:spcPct val="90000"/>
              </a:lnSpc>
              <a:spcBef>
                <a:spcPts val="1000"/>
              </a:spcBef>
              <a:spcAft>
                <a:spcPts val="0"/>
              </a:spcAft>
              <a:buClr>
                <a:schemeClr val="dk1"/>
              </a:buClr>
              <a:buSzPts val="2800"/>
              <a:buNone/>
            </a:pPr>
            <a:r>
              <a:t/>
            </a:r>
            <a:endParaRPr/>
          </a:p>
        </p:txBody>
      </p:sp>
      <p:sp>
        <p:nvSpPr>
          <p:cNvPr id="236" name="Google Shape;236;p40"/>
          <p:cNvSpPr txBox="1"/>
          <p:nvPr>
            <p:ph idx="12" type="sldNum"/>
          </p:nvPr>
        </p:nvSpPr>
        <p:spPr>
          <a:xfrm>
            <a:off x="8610603" y="6356351"/>
            <a:ext cx="3389241" cy="365129"/>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414A58"/>
              </a:buClr>
              <a:buSzPts val="1000"/>
              <a:buFont typeface="Inter"/>
              <a:buNone/>
            </a:pPr>
            <a:fld id="{00000000-1234-1234-1234-123412341234}" type="slidenum">
              <a:rPr lang="en-US"/>
              <a:t>‹#›</a:t>
            </a:fld>
            <a:endParaRPr/>
          </a:p>
        </p:txBody>
      </p:sp>
      <p:pic>
        <p:nvPicPr>
          <p:cNvPr id="237" name="Google Shape;237;p40"/>
          <p:cNvPicPr preferRelativeResize="0"/>
          <p:nvPr/>
        </p:nvPicPr>
        <p:blipFill rotWithShape="1">
          <a:blip r:embed="rId3">
            <a:alphaModFix/>
          </a:blip>
          <a:srcRect b="0" l="0" r="0" t="0"/>
          <a:stretch/>
        </p:blipFill>
        <p:spPr>
          <a:xfrm>
            <a:off x="9896425" y="3889299"/>
            <a:ext cx="1938525" cy="2029750"/>
          </a:xfrm>
          <a:prstGeom prst="rect">
            <a:avLst/>
          </a:prstGeom>
          <a:noFill/>
          <a:ln>
            <a:noFill/>
          </a:ln>
        </p:spPr>
      </p:pic>
      <p:pic>
        <p:nvPicPr>
          <p:cNvPr id="238" name="Google Shape;238;p40"/>
          <p:cNvPicPr preferRelativeResize="0"/>
          <p:nvPr/>
        </p:nvPicPr>
        <p:blipFill>
          <a:blip r:embed="rId4">
            <a:alphaModFix/>
          </a:blip>
          <a:stretch>
            <a:fillRect/>
          </a:stretch>
        </p:blipFill>
        <p:spPr>
          <a:xfrm>
            <a:off x="304800" y="1868275"/>
            <a:ext cx="5791196" cy="2875007"/>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41"/>
          <p:cNvSpPr txBox="1"/>
          <p:nvPr>
            <p:ph type="title"/>
          </p:nvPr>
        </p:nvSpPr>
        <p:spPr>
          <a:xfrm>
            <a:off x="480700" y="0"/>
            <a:ext cx="7915500" cy="1032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2060"/>
              </a:buClr>
              <a:buSzPts val="4000"/>
              <a:buFont typeface="Open Sans"/>
              <a:buNone/>
            </a:pPr>
            <a:r>
              <a:rPr b="1" lang="en-US" sz="4000">
                <a:solidFill>
                  <a:srgbClr val="002060"/>
                </a:solidFill>
                <a:latin typeface="Open Sans"/>
                <a:ea typeface="Open Sans"/>
                <a:cs typeface="Open Sans"/>
                <a:sym typeface="Open Sans"/>
              </a:rPr>
              <a:t>Who Is Wealthy?  </a:t>
            </a:r>
            <a:endParaRPr b="1" sz="4000">
              <a:solidFill>
                <a:srgbClr val="002060"/>
              </a:solidFill>
              <a:latin typeface="Open Sans"/>
              <a:ea typeface="Open Sans"/>
              <a:cs typeface="Open Sans"/>
              <a:sym typeface="Open Sans"/>
            </a:endParaRPr>
          </a:p>
          <a:p>
            <a:pPr indent="0" lvl="0" marL="0" rtl="0" algn="l">
              <a:lnSpc>
                <a:spcPct val="90000"/>
              </a:lnSpc>
              <a:spcBef>
                <a:spcPts val="0"/>
              </a:spcBef>
              <a:spcAft>
                <a:spcPts val="0"/>
              </a:spcAft>
              <a:buClr>
                <a:srgbClr val="002060"/>
              </a:buClr>
              <a:buSzPts val="4000"/>
              <a:buFont typeface="Open Sans"/>
              <a:buNone/>
            </a:pPr>
            <a:r>
              <a:rPr b="1" lang="en-US" sz="4000">
                <a:solidFill>
                  <a:srgbClr val="002060"/>
                </a:solidFill>
                <a:latin typeface="Open Sans"/>
                <a:ea typeface="Open Sans"/>
                <a:cs typeface="Open Sans"/>
                <a:sym typeface="Open Sans"/>
              </a:rPr>
              <a:t>Rank 1 (high) to 5 (low)</a:t>
            </a:r>
            <a:endParaRPr/>
          </a:p>
        </p:txBody>
      </p:sp>
      <p:sp>
        <p:nvSpPr>
          <p:cNvPr id="246" name="Google Shape;246;p41"/>
          <p:cNvSpPr txBox="1"/>
          <p:nvPr>
            <p:ph idx="1" type="body"/>
          </p:nvPr>
        </p:nvSpPr>
        <p:spPr>
          <a:xfrm>
            <a:off x="1828800" y="1600201"/>
            <a:ext cx="4191000" cy="452596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2060"/>
              </a:buClr>
              <a:buSzPts val="2600"/>
              <a:buNone/>
            </a:pPr>
            <a:r>
              <a:rPr b="1" lang="en-US" sz="2600">
                <a:solidFill>
                  <a:srgbClr val="002060"/>
                </a:solidFill>
                <a:latin typeface="Open Sans"/>
                <a:ea typeface="Open Sans"/>
                <a:cs typeface="Open Sans"/>
                <a:sym typeface="Open Sans"/>
              </a:rPr>
              <a:t>Country A</a:t>
            </a:r>
            <a:endParaRPr/>
          </a:p>
          <a:p>
            <a:pPr indent="0" lvl="0" marL="0" rtl="0" algn="l">
              <a:lnSpc>
                <a:spcPct val="90000"/>
              </a:lnSpc>
              <a:spcBef>
                <a:spcPts val="1000"/>
              </a:spcBef>
              <a:spcAft>
                <a:spcPts val="0"/>
              </a:spcAft>
              <a:buClr>
                <a:schemeClr val="dk1"/>
              </a:buClr>
              <a:buSzPts val="1500"/>
              <a:buNone/>
            </a:pPr>
            <a:r>
              <a:t/>
            </a:r>
            <a:endParaRPr b="1" sz="1500">
              <a:solidFill>
                <a:srgbClr val="002060"/>
              </a:solidFill>
              <a:latin typeface="Open Sans"/>
              <a:ea typeface="Open Sans"/>
              <a:cs typeface="Open Sans"/>
              <a:sym typeface="Open Sans"/>
            </a:endParaRPr>
          </a:p>
          <a:p>
            <a:pPr indent="-342900" lvl="2" marL="742950" rtl="0" algn="l">
              <a:lnSpc>
                <a:spcPct val="90000"/>
              </a:lnSpc>
              <a:spcBef>
                <a:spcPts val="500"/>
              </a:spcBef>
              <a:spcAft>
                <a:spcPts val="0"/>
              </a:spcAft>
              <a:buClr>
                <a:srgbClr val="002060"/>
              </a:buClr>
              <a:buSzPts val="2200"/>
              <a:buFont typeface="Noto Sans Symbols"/>
              <a:buChar char="▪"/>
            </a:pPr>
            <a:r>
              <a:rPr lang="en-US" sz="2200">
                <a:solidFill>
                  <a:srgbClr val="002060"/>
                </a:solidFill>
                <a:latin typeface="Open Sans"/>
                <a:ea typeface="Open Sans"/>
                <a:cs typeface="Open Sans"/>
                <a:sym typeface="Open Sans"/>
              </a:rPr>
              <a:t>Size: 25% the size of Canada</a:t>
            </a:r>
            <a:endParaRPr/>
          </a:p>
          <a:p>
            <a:pPr indent="-342900" lvl="2" marL="742950" rtl="0" algn="l">
              <a:lnSpc>
                <a:spcPct val="90000"/>
              </a:lnSpc>
              <a:spcBef>
                <a:spcPts val="500"/>
              </a:spcBef>
              <a:spcAft>
                <a:spcPts val="0"/>
              </a:spcAft>
              <a:buClr>
                <a:srgbClr val="002060"/>
              </a:buClr>
              <a:buSzPts val="2200"/>
              <a:buFont typeface="Noto Sans Symbols"/>
              <a:buChar char="▪"/>
            </a:pPr>
            <a:r>
              <a:rPr lang="en-US" sz="2200">
                <a:solidFill>
                  <a:srgbClr val="002060"/>
                </a:solidFill>
                <a:latin typeface="Open Sans"/>
                <a:ea typeface="Open Sans"/>
                <a:cs typeface="Open Sans"/>
                <a:sym typeface="Open Sans"/>
              </a:rPr>
              <a:t>Population: About 41 million (small for a nation this size)</a:t>
            </a:r>
            <a:endParaRPr/>
          </a:p>
          <a:p>
            <a:pPr indent="-342900" lvl="2" marL="742950" rtl="0" algn="l">
              <a:lnSpc>
                <a:spcPct val="90000"/>
              </a:lnSpc>
              <a:spcBef>
                <a:spcPts val="500"/>
              </a:spcBef>
              <a:spcAft>
                <a:spcPts val="0"/>
              </a:spcAft>
              <a:buClr>
                <a:srgbClr val="002060"/>
              </a:buClr>
              <a:buSzPts val="2200"/>
              <a:buFont typeface="Noto Sans Symbols"/>
              <a:buChar char="▪"/>
            </a:pPr>
            <a:r>
              <a:rPr lang="en-US" sz="2200">
                <a:solidFill>
                  <a:srgbClr val="002060"/>
                </a:solidFill>
                <a:latin typeface="Open Sans"/>
                <a:ea typeface="Open Sans"/>
                <a:cs typeface="Open Sans"/>
                <a:sym typeface="Open Sans"/>
              </a:rPr>
              <a:t>Natural Resources: Rich resources with fertile land, lead, zinc, tin, copper, iron ore, oil, uranium</a:t>
            </a:r>
            <a:endParaRPr/>
          </a:p>
          <a:p>
            <a:pPr indent="-228600" lvl="1" marL="685800" rtl="0" algn="l">
              <a:lnSpc>
                <a:spcPct val="90000"/>
              </a:lnSpc>
              <a:spcBef>
                <a:spcPts val="500"/>
              </a:spcBef>
              <a:spcAft>
                <a:spcPts val="0"/>
              </a:spcAft>
              <a:buClr>
                <a:schemeClr val="dk1"/>
              </a:buClr>
              <a:buSzPts val="2400"/>
              <a:buFont typeface="Arial"/>
              <a:buNone/>
            </a:pPr>
            <a:r>
              <a:t/>
            </a:r>
            <a:endParaRPr/>
          </a:p>
          <a:p>
            <a:pPr indent="-50800" lvl="0" marL="228600" rtl="0" algn="l">
              <a:lnSpc>
                <a:spcPct val="90000"/>
              </a:lnSpc>
              <a:spcBef>
                <a:spcPts val="1000"/>
              </a:spcBef>
              <a:spcAft>
                <a:spcPts val="0"/>
              </a:spcAft>
              <a:buClr>
                <a:schemeClr val="dk1"/>
              </a:buClr>
              <a:buSzPts val="2800"/>
              <a:buNone/>
            </a:pPr>
            <a:r>
              <a:t/>
            </a:r>
            <a:endParaRPr/>
          </a:p>
        </p:txBody>
      </p:sp>
      <p:sp>
        <p:nvSpPr>
          <p:cNvPr id="247" name="Google Shape;247;p41"/>
          <p:cNvSpPr txBox="1"/>
          <p:nvPr>
            <p:ph idx="2" type="body"/>
          </p:nvPr>
        </p:nvSpPr>
        <p:spPr>
          <a:xfrm>
            <a:off x="6248400" y="1607159"/>
            <a:ext cx="4038600" cy="452596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2060"/>
              </a:buClr>
              <a:buSzPts val="2600"/>
              <a:buNone/>
            </a:pPr>
            <a:r>
              <a:rPr b="1" lang="en-US" sz="2600">
                <a:solidFill>
                  <a:srgbClr val="002060"/>
                </a:solidFill>
                <a:latin typeface="Open Sans"/>
                <a:ea typeface="Open Sans"/>
                <a:cs typeface="Open Sans"/>
                <a:sym typeface="Open Sans"/>
              </a:rPr>
              <a:t>Country B</a:t>
            </a:r>
            <a:endParaRPr/>
          </a:p>
          <a:p>
            <a:pPr indent="0" lvl="0" marL="0" rtl="0" algn="l">
              <a:lnSpc>
                <a:spcPct val="90000"/>
              </a:lnSpc>
              <a:spcBef>
                <a:spcPts val="1000"/>
              </a:spcBef>
              <a:spcAft>
                <a:spcPts val="0"/>
              </a:spcAft>
              <a:buClr>
                <a:schemeClr val="dk1"/>
              </a:buClr>
              <a:buSzPts val="1500"/>
              <a:buNone/>
            </a:pPr>
            <a:r>
              <a:t/>
            </a:r>
            <a:endParaRPr b="1" sz="1500">
              <a:solidFill>
                <a:srgbClr val="002060"/>
              </a:solidFill>
              <a:latin typeface="Open Sans"/>
              <a:ea typeface="Open Sans"/>
              <a:cs typeface="Open Sans"/>
              <a:sym typeface="Open Sans"/>
            </a:endParaRPr>
          </a:p>
          <a:p>
            <a:pPr indent="-342900" lvl="2" marL="742950" rtl="0" algn="l">
              <a:lnSpc>
                <a:spcPct val="90000"/>
              </a:lnSpc>
              <a:spcBef>
                <a:spcPts val="500"/>
              </a:spcBef>
              <a:spcAft>
                <a:spcPts val="0"/>
              </a:spcAft>
              <a:buClr>
                <a:srgbClr val="002060"/>
              </a:buClr>
              <a:buSzPts val="2200"/>
              <a:buFont typeface="Noto Sans Symbols"/>
              <a:buChar char="▪"/>
            </a:pPr>
            <a:r>
              <a:rPr lang="en-US" sz="2200">
                <a:solidFill>
                  <a:srgbClr val="002060"/>
                </a:solidFill>
                <a:latin typeface="Open Sans"/>
                <a:ea typeface="Open Sans"/>
                <a:cs typeface="Open Sans"/>
                <a:sym typeface="Open Sans"/>
              </a:rPr>
              <a:t>Size: About twice the size of New Brunswick</a:t>
            </a:r>
            <a:endParaRPr/>
          </a:p>
          <a:p>
            <a:pPr indent="-342900" lvl="2" marL="742950" rtl="0" algn="l">
              <a:lnSpc>
                <a:spcPct val="90000"/>
              </a:lnSpc>
              <a:spcBef>
                <a:spcPts val="500"/>
              </a:spcBef>
              <a:spcAft>
                <a:spcPts val="0"/>
              </a:spcAft>
              <a:buClr>
                <a:srgbClr val="002060"/>
              </a:buClr>
              <a:buSzPts val="2200"/>
              <a:buFont typeface="Noto Sans Symbols"/>
              <a:buChar char="▪"/>
            </a:pPr>
            <a:r>
              <a:rPr lang="en-US" sz="2200">
                <a:solidFill>
                  <a:srgbClr val="002060"/>
                </a:solidFill>
                <a:latin typeface="Open Sans"/>
                <a:ea typeface="Open Sans"/>
                <a:cs typeface="Open Sans"/>
                <a:sym typeface="Open Sans"/>
              </a:rPr>
              <a:t>Population: About 126 million</a:t>
            </a:r>
            <a:endParaRPr/>
          </a:p>
          <a:p>
            <a:pPr indent="-342900" lvl="2" marL="742950" rtl="0" algn="l">
              <a:lnSpc>
                <a:spcPct val="90000"/>
              </a:lnSpc>
              <a:spcBef>
                <a:spcPts val="500"/>
              </a:spcBef>
              <a:spcAft>
                <a:spcPts val="0"/>
              </a:spcAft>
              <a:buClr>
                <a:srgbClr val="002060"/>
              </a:buClr>
              <a:buSzPts val="2200"/>
              <a:buFont typeface="Noto Sans Symbols"/>
              <a:buChar char="▪"/>
            </a:pPr>
            <a:r>
              <a:rPr lang="en-US" sz="2200">
                <a:solidFill>
                  <a:srgbClr val="002060"/>
                </a:solidFill>
                <a:latin typeface="Open Sans"/>
                <a:ea typeface="Open Sans"/>
                <a:cs typeface="Open Sans"/>
                <a:sym typeface="Open Sans"/>
              </a:rPr>
              <a:t>Natural Resources: Fish, no mineral resources</a:t>
            </a:r>
            <a:endParaRPr/>
          </a:p>
          <a:p>
            <a:pPr indent="-76200" lvl="0" marL="228600" rtl="0" algn="l">
              <a:lnSpc>
                <a:spcPct val="90000"/>
              </a:lnSpc>
              <a:spcBef>
                <a:spcPts val="1000"/>
              </a:spcBef>
              <a:spcAft>
                <a:spcPts val="0"/>
              </a:spcAft>
              <a:buClr>
                <a:schemeClr val="dk1"/>
              </a:buClr>
              <a:buSzPts val="2400"/>
              <a:buNone/>
            </a:pPr>
            <a:r>
              <a:t/>
            </a:r>
            <a:endParaRPr sz="2400"/>
          </a:p>
          <a:p>
            <a:pPr indent="-76200" lvl="0" marL="228600" rtl="0" algn="l">
              <a:lnSpc>
                <a:spcPct val="90000"/>
              </a:lnSpc>
              <a:spcBef>
                <a:spcPts val="1000"/>
              </a:spcBef>
              <a:spcAft>
                <a:spcPts val="0"/>
              </a:spcAft>
              <a:buClr>
                <a:schemeClr val="dk1"/>
              </a:buClr>
              <a:buSzPts val="2400"/>
              <a:buNone/>
            </a:pPr>
            <a:r>
              <a:t/>
            </a:r>
            <a:endParaRPr sz="2400"/>
          </a:p>
          <a:p>
            <a:pPr indent="0" lvl="0" marL="0" rtl="0" algn="l">
              <a:lnSpc>
                <a:spcPct val="90000"/>
              </a:lnSpc>
              <a:spcBef>
                <a:spcPts val="1000"/>
              </a:spcBef>
              <a:spcAft>
                <a:spcPts val="0"/>
              </a:spcAft>
              <a:buClr>
                <a:schemeClr val="dk1"/>
              </a:buClr>
              <a:buSzPts val="2400"/>
              <a:buNone/>
            </a:pPr>
            <a:r>
              <a:t/>
            </a:r>
            <a:endParaRPr sz="2400"/>
          </a:p>
          <a:p>
            <a:pPr indent="0" lvl="0" marL="0" rtl="0" algn="l">
              <a:lnSpc>
                <a:spcPct val="90000"/>
              </a:lnSpc>
              <a:spcBef>
                <a:spcPts val="1000"/>
              </a:spcBef>
              <a:spcAft>
                <a:spcPts val="0"/>
              </a:spcAft>
              <a:buClr>
                <a:schemeClr val="dk1"/>
              </a:buClr>
              <a:buSzPts val="2400"/>
              <a:buNone/>
            </a:pPr>
            <a:r>
              <a:t/>
            </a:r>
            <a:endParaRPr sz="2400"/>
          </a:p>
          <a:p>
            <a:pPr indent="0" lvl="0" marL="0" rtl="0" algn="l">
              <a:lnSpc>
                <a:spcPct val="90000"/>
              </a:lnSpc>
              <a:spcBef>
                <a:spcPts val="1000"/>
              </a:spcBef>
              <a:spcAft>
                <a:spcPts val="0"/>
              </a:spcAft>
              <a:buClr>
                <a:schemeClr val="dk1"/>
              </a:buClr>
              <a:buSzPts val="2400"/>
              <a:buNone/>
            </a:pPr>
            <a:r>
              <a:t/>
            </a:r>
            <a:endParaRPr sz="2400"/>
          </a:p>
        </p:txBody>
      </p:sp>
      <p:sp>
        <p:nvSpPr>
          <p:cNvPr id="248" name="Google Shape;248;p41"/>
          <p:cNvSpPr txBox="1"/>
          <p:nvPr/>
        </p:nvSpPr>
        <p:spPr>
          <a:xfrm>
            <a:off x="1905000" y="5638800"/>
            <a:ext cx="457200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002060"/>
                </a:solidFill>
                <a:latin typeface="Open Sans"/>
                <a:ea typeface="Open Sans"/>
                <a:cs typeface="Open Sans"/>
                <a:sym typeface="Open Sans"/>
              </a:rPr>
              <a:t>Country Name: ____________</a:t>
            </a:r>
            <a:endParaRPr/>
          </a:p>
        </p:txBody>
      </p:sp>
      <p:sp>
        <p:nvSpPr>
          <p:cNvPr id="249" name="Google Shape;249;p41"/>
          <p:cNvSpPr txBox="1"/>
          <p:nvPr/>
        </p:nvSpPr>
        <p:spPr>
          <a:xfrm>
            <a:off x="6437194" y="5641076"/>
            <a:ext cx="457200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002060"/>
                </a:solidFill>
                <a:latin typeface="Open Sans"/>
                <a:ea typeface="Open Sans"/>
                <a:cs typeface="Open Sans"/>
                <a:sym typeface="Open Sans"/>
              </a:rPr>
              <a:t>Country Name: ____________</a:t>
            </a:r>
            <a:endParaRPr/>
          </a:p>
        </p:txBody>
      </p:sp>
      <p:sp>
        <p:nvSpPr>
          <p:cNvPr id="250" name="Google Shape;250;p41"/>
          <p:cNvSpPr txBox="1"/>
          <p:nvPr>
            <p:ph idx="12" type="sldNum"/>
          </p:nvPr>
        </p:nvSpPr>
        <p:spPr>
          <a:xfrm>
            <a:off x="8610603" y="6356351"/>
            <a:ext cx="3389241" cy="365129"/>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414A58"/>
              </a:buClr>
              <a:buSzPts val="1000"/>
              <a:buFont typeface="Inter"/>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6">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6">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6">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6">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6">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6">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6">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7">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7">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7">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7">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7">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7">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7">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7">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7">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7">
                                            <p:txEl>
                                              <p:pRg end="9" st="9"/>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42"/>
          <p:cNvSpPr txBox="1"/>
          <p:nvPr>
            <p:ph type="title"/>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2060"/>
              </a:buClr>
              <a:buSzPts val="4000"/>
              <a:buFont typeface="Open Sans"/>
              <a:buNone/>
            </a:pPr>
            <a:r>
              <a:rPr b="1" lang="en-US" sz="4000">
                <a:solidFill>
                  <a:srgbClr val="002060"/>
                </a:solidFill>
                <a:latin typeface="Open Sans"/>
                <a:ea typeface="Open Sans"/>
                <a:cs typeface="Open Sans"/>
                <a:sym typeface="Open Sans"/>
              </a:rPr>
              <a:t>Who Is Wealthy?</a:t>
            </a:r>
            <a:endParaRPr/>
          </a:p>
        </p:txBody>
      </p:sp>
      <p:sp>
        <p:nvSpPr>
          <p:cNvPr id="258" name="Google Shape;258;p42"/>
          <p:cNvSpPr txBox="1"/>
          <p:nvPr>
            <p:ph idx="1" type="body"/>
          </p:nvPr>
        </p:nvSpPr>
        <p:spPr>
          <a:xfrm>
            <a:off x="1981200" y="1600201"/>
            <a:ext cx="4191000" cy="452596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2060"/>
              </a:buClr>
              <a:buSzPts val="2600"/>
              <a:buNone/>
            </a:pPr>
            <a:r>
              <a:rPr b="1" lang="en-US" sz="2600">
                <a:solidFill>
                  <a:srgbClr val="002060"/>
                </a:solidFill>
                <a:latin typeface="Open Sans"/>
                <a:ea typeface="Open Sans"/>
                <a:cs typeface="Open Sans"/>
                <a:sym typeface="Open Sans"/>
              </a:rPr>
              <a:t>Country C</a:t>
            </a:r>
            <a:endParaRPr/>
          </a:p>
          <a:p>
            <a:pPr indent="0" lvl="0" marL="0" rtl="0" algn="l">
              <a:lnSpc>
                <a:spcPct val="90000"/>
              </a:lnSpc>
              <a:spcBef>
                <a:spcPts val="1000"/>
              </a:spcBef>
              <a:spcAft>
                <a:spcPts val="0"/>
              </a:spcAft>
              <a:buClr>
                <a:schemeClr val="dk1"/>
              </a:buClr>
              <a:buSzPts val="1500"/>
              <a:buNone/>
            </a:pPr>
            <a:r>
              <a:t/>
            </a:r>
            <a:endParaRPr b="1" sz="1500">
              <a:solidFill>
                <a:srgbClr val="002060"/>
              </a:solidFill>
              <a:latin typeface="Open Sans"/>
              <a:ea typeface="Open Sans"/>
              <a:cs typeface="Open Sans"/>
              <a:sym typeface="Open Sans"/>
            </a:endParaRPr>
          </a:p>
          <a:p>
            <a:pPr indent="-228600" lvl="1" marL="685800" rtl="0" algn="l">
              <a:lnSpc>
                <a:spcPct val="90000"/>
              </a:lnSpc>
              <a:spcBef>
                <a:spcPts val="500"/>
              </a:spcBef>
              <a:spcAft>
                <a:spcPts val="0"/>
              </a:spcAft>
              <a:buClr>
                <a:srgbClr val="002060"/>
              </a:buClr>
              <a:buSzPts val="2200"/>
              <a:buFont typeface="Noto Sans Symbols"/>
              <a:buChar char="▪"/>
            </a:pPr>
            <a:r>
              <a:rPr lang="en-US" sz="2200">
                <a:solidFill>
                  <a:srgbClr val="002060"/>
                </a:solidFill>
                <a:latin typeface="Open Sans"/>
                <a:ea typeface="Open Sans"/>
                <a:cs typeface="Open Sans"/>
                <a:sym typeface="Open Sans"/>
              </a:rPr>
              <a:t>Size: Twice the size of Newfoundland and Labrador</a:t>
            </a:r>
            <a:endParaRPr/>
          </a:p>
          <a:p>
            <a:pPr indent="-228600" lvl="1" marL="685800" rtl="0" algn="l">
              <a:lnSpc>
                <a:spcPct val="90000"/>
              </a:lnSpc>
              <a:spcBef>
                <a:spcPts val="500"/>
              </a:spcBef>
              <a:spcAft>
                <a:spcPts val="0"/>
              </a:spcAft>
              <a:buClr>
                <a:srgbClr val="002060"/>
              </a:buClr>
              <a:buSzPts val="2200"/>
              <a:buFont typeface="Noto Sans Symbols"/>
              <a:buChar char="▪"/>
            </a:pPr>
            <a:r>
              <a:rPr lang="en-US" sz="2200">
                <a:solidFill>
                  <a:srgbClr val="002060"/>
                </a:solidFill>
                <a:latin typeface="Open Sans"/>
                <a:ea typeface="Open Sans"/>
                <a:cs typeface="Open Sans"/>
                <a:sym typeface="Open Sans"/>
              </a:rPr>
              <a:t>Population: Large population of 155 million</a:t>
            </a:r>
            <a:endParaRPr/>
          </a:p>
          <a:p>
            <a:pPr indent="-228600" lvl="1" marL="685800" rtl="0" algn="l">
              <a:lnSpc>
                <a:spcPct val="90000"/>
              </a:lnSpc>
              <a:spcBef>
                <a:spcPts val="500"/>
              </a:spcBef>
              <a:spcAft>
                <a:spcPts val="0"/>
              </a:spcAft>
              <a:buClr>
                <a:srgbClr val="002060"/>
              </a:buClr>
              <a:buSzPts val="2200"/>
              <a:buFont typeface="Noto Sans Symbols"/>
              <a:buChar char="▪"/>
            </a:pPr>
            <a:r>
              <a:rPr lang="en-US" sz="2200">
                <a:solidFill>
                  <a:srgbClr val="002060"/>
                </a:solidFill>
                <a:latin typeface="Open Sans"/>
                <a:ea typeface="Open Sans"/>
                <a:cs typeface="Open Sans"/>
                <a:sym typeface="Open Sans"/>
              </a:rPr>
              <a:t>Natural Resources: Vast resources including oil, tin, iron ore, coal, limestone, lead, zinc, natural gas</a:t>
            </a:r>
            <a:endParaRPr/>
          </a:p>
          <a:p>
            <a:pPr indent="-76200" lvl="0" marL="228600" rtl="0" algn="l">
              <a:lnSpc>
                <a:spcPct val="90000"/>
              </a:lnSpc>
              <a:spcBef>
                <a:spcPts val="1000"/>
              </a:spcBef>
              <a:spcAft>
                <a:spcPts val="0"/>
              </a:spcAft>
              <a:buClr>
                <a:schemeClr val="dk1"/>
              </a:buClr>
              <a:buSzPts val="2400"/>
              <a:buNone/>
            </a:pPr>
            <a:r>
              <a:t/>
            </a:r>
            <a:endParaRPr sz="2400"/>
          </a:p>
        </p:txBody>
      </p:sp>
      <p:sp>
        <p:nvSpPr>
          <p:cNvPr id="259" name="Google Shape;259;p42"/>
          <p:cNvSpPr txBox="1"/>
          <p:nvPr>
            <p:ph idx="2" type="body"/>
          </p:nvPr>
        </p:nvSpPr>
        <p:spPr>
          <a:xfrm>
            <a:off x="6172200" y="1600201"/>
            <a:ext cx="4343400" cy="452596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2060"/>
              </a:buClr>
              <a:buSzPts val="2600"/>
              <a:buNone/>
            </a:pPr>
            <a:r>
              <a:rPr b="1" lang="en-US" sz="2600">
                <a:solidFill>
                  <a:srgbClr val="002060"/>
                </a:solidFill>
                <a:latin typeface="Open Sans"/>
                <a:ea typeface="Open Sans"/>
                <a:cs typeface="Open Sans"/>
                <a:sym typeface="Open Sans"/>
              </a:rPr>
              <a:t>Country D</a:t>
            </a:r>
            <a:endParaRPr/>
          </a:p>
          <a:p>
            <a:pPr indent="0" lvl="0" marL="0" rtl="0" algn="l">
              <a:lnSpc>
                <a:spcPct val="90000"/>
              </a:lnSpc>
              <a:spcBef>
                <a:spcPts val="1000"/>
              </a:spcBef>
              <a:spcAft>
                <a:spcPts val="0"/>
              </a:spcAft>
              <a:buClr>
                <a:schemeClr val="dk1"/>
              </a:buClr>
              <a:buSzPts val="1500"/>
              <a:buNone/>
            </a:pPr>
            <a:r>
              <a:t/>
            </a:r>
            <a:endParaRPr b="1" sz="1500">
              <a:solidFill>
                <a:srgbClr val="002060"/>
              </a:solidFill>
              <a:latin typeface="Open Sans"/>
              <a:ea typeface="Open Sans"/>
              <a:cs typeface="Open Sans"/>
              <a:sym typeface="Open Sans"/>
            </a:endParaRPr>
          </a:p>
          <a:p>
            <a:pPr indent="-228600" lvl="1" marL="685800" rtl="0" algn="l">
              <a:lnSpc>
                <a:spcPct val="90000"/>
              </a:lnSpc>
              <a:spcBef>
                <a:spcPts val="500"/>
              </a:spcBef>
              <a:spcAft>
                <a:spcPts val="0"/>
              </a:spcAft>
              <a:buClr>
                <a:srgbClr val="002060"/>
              </a:buClr>
              <a:buSzPts val="2200"/>
              <a:buFont typeface="Noto Sans Symbols"/>
              <a:buChar char="▪"/>
            </a:pPr>
            <a:r>
              <a:rPr lang="en-US" sz="2200">
                <a:solidFill>
                  <a:srgbClr val="002060"/>
                </a:solidFill>
                <a:latin typeface="Open Sans"/>
                <a:ea typeface="Open Sans"/>
                <a:cs typeface="Open Sans"/>
                <a:sym typeface="Open Sans"/>
              </a:rPr>
              <a:t>Size: 1.6 times the size of Canada</a:t>
            </a:r>
            <a:endParaRPr/>
          </a:p>
          <a:p>
            <a:pPr indent="-228600" lvl="1" marL="685800" rtl="0" algn="l">
              <a:lnSpc>
                <a:spcPct val="90000"/>
              </a:lnSpc>
              <a:spcBef>
                <a:spcPts val="500"/>
              </a:spcBef>
              <a:spcAft>
                <a:spcPts val="0"/>
              </a:spcAft>
              <a:buClr>
                <a:srgbClr val="002060"/>
              </a:buClr>
              <a:buSzPts val="2200"/>
              <a:buFont typeface="Noto Sans Symbols"/>
              <a:buChar char="▪"/>
            </a:pPr>
            <a:r>
              <a:rPr lang="en-US" sz="2200">
                <a:solidFill>
                  <a:srgbClr val="002060"/>
                </a:solidFill>
                <a:latin typeface="Open Sans"/>
                <a:ea typeface="Open Sans"/>
                <a:cs typeface="Open Sans"/>
                <a:sym typeface="Open Sans"/>
              </a:rPr>
              <a:t>Population: Nearly 140 million</a:t>
            </a:r>
            <a:endParaRPr/>
          </a:p>
          <a:p>
            <a:pPr indent="-228600" lvl="1" marL="685800" rtl="0" algn="l">
              <a:lnSpc>
                <a:spcPct val="90000"/>
              </a:lnSpc>
              <a:spcBef>
                <a:spcPts val="500"/>
              </a:spcBef>
              <a:spcAft>
                <a:spcPts val="0"/>
              </a:spcAft>
              <a:buClr>
                <a:srgbClr val="002060"/>
              </a:buClr>
              <a:buSzPts val="2200"/>
              <a:buFont typeface="Noto Sans Symbols"/>
              <a:buChar char="▪"/>
            </a:pPr>
            <a:r>
              <a:rPr lang="en-US" sz="2200">
                <a:solidFill>
                  <a:srgbClr val="002060"/>
                </a:solidFill>
                <a:latin typeface="Open Sans"/>
                <a:ea typeface="Open Sans"/>
                <a:cs typeface="Open Sans"/>
                <a:sym typeface="Open Sans"/>
              </a:rPr>
              <a:t>Natural Resources: Vast resources with major deposits of oil, natural gas, coal, many strategic minerals, vast timber supplies</a:t>
            </a:r>
            <a:endParaRPr/>
          </a:p>
          <a:p>
            <a:pPr indent="-76200" lvl="0" marL="228600" rtl="0" algn="l">
              <a:lnSpc>
                <a:spcPct val="90000"/>
              </a:lnSpc>
              <a:spcBef>
                <a:spcPts val="1000"/>
              </a:spcBef>
              <a:spcAft>
                <a:spcPts val="0"/>
              </a:spcAft>
              <a:buClr>
                <a:schemeClr val="dk1"/>
              </a:buClr>
              <a:buSzPts val="2400"/>
              <a:buNone/>
            </a:pPr>
            <a:r>
              <a:t/>
            </a:r>
            <a:endParaRPr sz="2400"/>
          </a:p>
        </p:txBody>
      </p:sp>
      <p:sp>
        <p:nvSpPr>
          <p:cNvPr id="260" name="Google Shape;260;p42"/>
          <p:cNvSpPr txBox="1"/>
          <p:nvPr/>
        </p:nvSpPr>
        <p:spPr>
          <a:xfrm>
            <a:off x="1700981" y="6015336"/>
            <a:ext cx="457200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002060"/>
                </a:solidFill>
                <a:latin typeface="Open Sans"/>
                <a:ea typeface="Open Sans"/>
                <a:cs typeface="Open Sans"/>
                <a:sym typeface="Open Sans"/>
              </a:rPr>
              <a:t>Country Name: ____________</a:t>
            </a:r>
            <a:endParaRPr/>
          </a:p>
        </p:txBody>
      </p:sp>
      <p:sp>
        <p:nvSpPr>
          <p:cNvPr id="261" name="Google Shape;261;p42"/>
          <p:cNvSpPr txBox="1"/>
          <p:nvPr/>
        </p:nvSpPr>
        <p:spPr>
          <a:xfrm>
            <a:off x="6248400" y="6015336"/>
            <a:ext cx="457200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002060"/>
                </a:solidFill>
                <a:latin typeface="Open Sans"/>
                <a:ea typeface="Open Sans"/>
                <a:cs typeface="Open Sans"/>
                <a:sym typeface="Open Sans"/>
              </a:rPr>
              <a:t>Country Name: ____________</a:t>
            </a:r>
            <a:endParaRPr/>
          </a:p>
        </p:txBody>
      </p:sp>
      <p:sp>
        <p:nvSpPr>
          <p:cNvPr id="262" name="Google Shape;262;p42"/>
          <p:cNvSpPr txBox="1"/>
          <p:nvPr>
            <p:ph idx="12" type="sldNum"/>
          </p:nvPr>
        </p:nvSpPr>
        <p:spPr>
          <a:xfrm>
            <a:off x="8610603" y="6356351"/>
            <a:ext cx="3389241" cy="365129"/>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414A58"/>
              </a:buClr>
              <a:buSzPts val="1000"/>
              <a:buFont typeface="Inter"/>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8">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8">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8">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8">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8">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8">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9">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9">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9">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9">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9">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9">
                                            <p:txEl>
                                              <p:pRg end="5" st="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pic>
        <p:nvPicPr>
          <p:cNvPr descr="http://static1.squarespace.com/static/527c652ee4b0fa360f873855/t/569714005dc6def15843ad91/1452741656056/TorontoWinter.jpg" id="269" name="Google Shape;269;p43"/>
          <p:cNvPicPr preferRelativeResize="0"/>
          <p:nvPr/>
        </p:nvPicPr>
        <p:blipFill rotWithShape="1">
          <a:blip r:embed="rId3">
            <a:alphaModFix/>
          </a:blip>
          <a:srcRect b="13459" l="0" r="2434" t="2"/>
          <a:stretch/>
        </p:blipFill>
        <p:spPr>
          <a:xfrm>
            <a:off x="6969968" y="2008414"/>
            <a:ext cx="3969856" cy="2971800"/>
          </a:xfrm>
          <a:prstGeom prst="rect">
            <a:avLst/>
          </a:prstGeom>
          <a:blipFill rotWithShape="1">
            <a:blip r:embed="rId4">
              <a:alphaModFix/>
            </a:blip>
            <a:tile algn="tl" flip="none" tx="0" sx="100000" ty="0" sy="100000"/>
          </a:blipFill>
          <a:ln cap="flat" cmpd="sng" w="38100">
            <a:solidFill>
              <a:srgbClr val="002060"/>
            </a:solidFill>
            <a:prstDash val="solid"/>
            <a:round/>
            <a:headEnd len="sm" w="sm" type="none"/>
            <a:tailEnd len="sm" w="sm" type="none"/>
          </a:ln>
        </p:spPr>
      </p:pic>
      <p:sp>
        <p:nvSpPr>
          <p:cNvPr id="270" name="Google Shape;270;p43"/>
          <p:cNvSpPr txBox="1"/>
          <p:nvPr>
            <p:ph type="title"/>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2060"/>
              </a:buClr>
              <a:buSzPts val="4000"/>
              <a:buFont typeface="Open Sans"/>
              <a:buNone/>
            </a:pPr>
            <a:r>
              <a:rPr b="1" lang="en-US" sz="4000">
                <a:solidFill>
                  <a:srgbClr val="002060"/>
                </a:solidFill>
                <a:latin typeface="Open Sans"/>
                <a:ea typeface="Open Sans"/>
                <a:cs typeface="Open Sans"/>
                <a:sym typeface="Open Sans"/>
              </a:rPr>
              <a:t>Who Is Wealthy?</a:t>
            </a:r>
            <a:endParaRPr/>
          </a:p>
        </p:txBody>
      </p:sp>
      <p:sp>
        <p:nvSpPr>
          <p:cNvPr id="271" name="Google Shape;271;p43"/>
          <p:cNvSpPr txBox="1"/>
          <p:nvPr>
            <p:ph idx="1" type="body"/>
          </p:nvPr>
        </p:nvSpPr>
        <p:spPr>
          <a:xfrm>
            <a:off x="1752600" y="1600200"/>
            <a:ext cx="5943600" cy="4648200"/>
          </a:xfrm>
          <a:prstGeom prst="rect">
            <a:avLst/>
          </a:prstGeom>
          <a:noFill/>
          <a:ln>
            <a:noFill/>
          </a:ln>
        </p:spPr>
        <p:txBody>
          <a:bodyPr anchorCtr="0" anchor="t" bIns="45700" lIns="91425" spcFirstLastPara="1" rIns="91425" wrap="square" tIns="45700">
            <a:noAutofit/>
          </a:bodyPr>
          <a:lstStyle/>
          <a:p>
            <a:pPr indent="0" lvl="0" marL="57150" rtl="0" algn="l">
              <a:lnSpc>
                <a:spcPct val="90000"/>
              </a:lnSpc>
              <a:spcBef>
                <a:spcPts val="0"/>
              </a:spcBef>
              <a:spcAft>
                <a:spcPts val="0"/>
              </a:spcAft>
              <a:buClr>
                <a:srgbClr val="002060"/>
              </a:buClr>
              <a:buSzPts val="2600"/>
              <a:buNone/>
            </a:pPr>
            <a:r>
              <a:rPr b="1" lang="en-US" sz="2600">
                <a:solidFill>
                  <a:srgbClr val="002060"/>
                </a:solidFill>
                <a:latin typeface="Open Sans"/>
                <a:ea typeface="Open Sans"/>
                <a:cs typeface="Open Sans"/>
                <a:sym typeface="Open Sans"/>
              </a:rPr>
              <a:t>Country E</a:t>
            </a:r>
            <a:endParaRPr/>
          </a:p>
          <a:p>
            <a:pPr indent="0" lvl="0" marL="57150" rtl="0" algn="l">
              <a:lnSpc>
                <a:spcPct val="90000"/>
              </a:lnSpc>
              <a:spcBef>
                <a:spcPts val="1000"/>
              </a:spcBef>
              <a:spcAft>
                <a:spcPts val="0"/>
              </a:spcAft>
              <a:buClr>
                <a:schemeClr val="dk1"/>
              </a:buClr>
              <a:buSzPts val="2000"/>
              <a:buNone/>
            </a:pPr>
            <a:r>
              <a:t/>
            </a:r>
            <a:endParaRPr b="1" sz="2000">
              <a:solidFill>
                <a:srgbClr val="002060"/>
              </a:solidFill>
              <a:latin typeface="Open Sans"/>
              <a:ea typeface="Open Sans"/>
              <a:cs typeface="Open Sans"/>
              <a:sym typeface="Open Sans"/>
            </a:endParaRPr>
          </a:p>
          <a:p>
            <a:pPr indent="-228600" lvl="0" marL="228600" rtl="0" algn="l">
              <a:lnSpc>
                <a:spcPct val="90000"/>
              </a:lnSpc>
              <a:spcBef>
                <a:spcPts val="1000"/>
              </a:spcBef>
              <a:spcAft>
                <a:spcPts val="0"/>
              </a:spcAft>
              <a:buClr>
                <a:srgbClr val="002060"/>
              </a:buClr>
              <a:buSzPts val="2600"/>
              <a:buFont typeface="Noto Sans Symbols"/>
              <a:buChar char="▪"/>
            </a:pPr>
            <a:r>
              <a:rPr lang="en-US" sz="2600">
                <a:solidFill>
                  <a:srgbClr val="002060"/>
                </a:solidFill>
                <a:latin typeface="Open Sans"/>
                <a:ea typeface="Open Sans"/>
                <a:cs typeface="Open Sans"/>
                <a:sym typeface="Open Sans"/>
              </a:rPr>
              <a:t>Size: About size of </a:t>
            </a:r>
            <a:endParaRPr/>
          </a:p>
          <a:p>
            <a:pPr indent="0" lvl="0" marL="0" rtl="0" algn="l">
              <a:lnSpc>
                <a:spcPct val="90000"/>
              </a:lnSpc>
              <a:spcBef>
                <a:spcPts val="1000"/>
              </a:spcBef>
              <a:spcAft>
                <a:spcPts val="0"/>
              </a:spcAft>
              <a:buClr>
                <a:srgbClr val="002060"/>
              </a:buClr>
              <a:buSzPts val="2600"/>
              <a:buNone/>
            </a:pPr>
            <a:r>
              <a:rPr lang="en-US" sz="2600">
                <a:solidFill>
                  <a:srgbClr val="002060"/>
                </a:solidFill>
                <a:latin typeface="Open Sans"/>
                <a:ea typeface="Open Sans"/>
                <a:cs typeface="Open Sans"/>
                <a:sym typeface="Open Sans"/>
              </a:rPr>
              <a:t>       Toronto (land area)</a:t>
            </a:r>
            <a:endParaRPr/>
          </a:p>
          <a:p>
            <a:pPr indent="-228600" lvl="0" marL="228600" rtl="0" algn="l">
              <a:lnSpc>
                <a:spcPct val="90000"/>
              </a:lnSpc>
              <a:spcBef>
                <a:spcPts val="1000"/>
              </a:spcBef>
              <a:spcAft>
                <a:spcPts val="0"/>
              </a:spcAft>
              <a:buClr>
                <a:srgbClr val="002060"/>
              </a:buClr>
              <a:buSzPts val="2600"/>
              <a:buFont typeface="Noto Sans Symbols"/>
              <a:buChar char="▪"/>
            </a:pPr>
            <a:r>
              <a:rPr lang="en-US" sz="2600">
                <a:solidFill>
                  <a:srgbClr val="002060"/>
                </a:solidFill>
                <a:latin typeface="Open Sans"/>
                <a:ea typeface="Open Sans"/>
                <a:cs typeface="Open Sans"/>
                <a:sym typeface="Open Sans"/>
              </a:rPr>
              <a:t>Population: 5 million</a:t>
            </a:r>
            <a:endParaRPr/>
          </a:p>
          <a:p>
            <a:pPr indent="-228600" lvl="0" marL="228600" rtl="0" algn="l">
              <a:lnSpc>
                <a:spcPct val="90000"/>
              </a:lnSpc>
              <a:spcBef>
                <a:spcPts val="1000"/>
              </a:spcBef>
              <a:spcAft>
                <a:spcPts val="0"/>
              </a:spcAft>
              <a:buClr>
                <a:srgbClr val="002060"/>
              </a:buClr>
              <a:buSzPts val="2600"/>
              <a:buFont typeface="Noto Sans Symbols"/>
              <a:buChar char="▪"/>
            </a:pPr>
            <a:r>
              <a:rPr lang="en-US" sz="2600">
                <a:solidFill>
                  <a:srgbClr val="002060"/>
                </a:solidFill>
                <a:latin typeface="Open Sans"/>
                <a:ea typeface="Open Sans"/>
                <a:cs typeface="Open Sans"/>
                <a:sym typeface="Open Sans"/>
              </a:rPr>
              <a:t>Natural Resources:</a:t>
            </a:r>
            <a:endParaRPr/>
          </a:p>
          <a:p>
            <a:pPr indent="0" lvl="0" marL="0" rtl="0" algn="l">
              <a:lnSpc>
                <a:spcPct val="90000"/>
              </a:lnSpc>
              <a:spcBef>
                <a:spcPts val="1000"/>
              </a:spcBef>
              <a:spcAft>
                <a:spcPts val="0"/>
              </a:spcAft>
              <a:buClr>
                <a:srgbClr val="002060"/>
              </a:buClr>
              <a:buSzPts val="2600"/>
              <a:buNone/>
            </a:pPr>
            <a:r>
              <a:rPr lang="en-US" sz="2600">
                <a:solidFill>
                  <a:srgbClr val="002060"/>
                </a:solidFill>
                <a:latin typeface="Open Sans"/>
                <a:ea typeface="Open Sans"/>
                <a:cs typeface="Open Sans"/>
                <a:sym typeface="Open Sans"/>
              </a:rPr>
              <a:t>      Fish, deepwater port</a:t>
            </a:r>
            <a:endParaRPr/>
          </a:p>
          <a:p>
            <a:pPr indent="-95250" lvl="0" marL="228600" rtl="0" algn="l">
              <a:lnSpc>
                <a:spcPct val="90000"/>
              </a:lnSpc>
              <a:spcBef>
                <a:spcPts val="1000"/>
              </a:spcBef>
              <a:spcAft>
                <a:spcPts val="0"/>
              </a:spcAft>
              <a:buClr>
                <a:schemeClr val="dk1"/>
              </a:buClr>
              <a:buSzPts val="2100"/>
              <a:buNone/>
            </a:pPr>
            <a:r>
              <a:t/>
            </a:r>
            <a:endParaRPr sz="2100">
              <a:solidFill>
                <a:srgbClr val="002060"/>
              </a:solidFill>
            </a:endParaRPr>
          </a:p>
          <a:p>
            <a:pPr indent="-76200" lvl="0" marL="228600" rtl="0" algn="l">
              <a:lnSpc>
                <a:spcPct val="90000"/>
              </a:lnSpc>
              <a:spcBef>
                <a:spcPts val="1000"/>
              </a:spcBef>
              <a:spcAft>
                <a:spcPts val="0"/>
              </a:spcAft>
              <a:buClr>
                <a:schemeClr val="dk1"/>
              </a:buClr>
              <a:buSzPts val="2400"/>
              <a:buNone/>
            </a:pPr>
            <a:r>
              <a:t/>
            </a:r>
            <a:endParaRPr sz="2400">
              <a:solidFill>
                <a:srgbClr val="002060"/>
              </a:solidFill>
            </a:endParaRPr>
          </a:p>
        </p:txBody>
      </p:sp>
      <p:sp>
        <p:nvSpPr>
          <p:cNvPr id="272" name="Google Shape;272;p43"/>
          <p:cNvSpPr txBox="1"/>
          <p:nvPr/>
        </p:nvSpPr>
        <p:spPr>
          <a:xfrm>
            <a:off x="1752600" y="5791201"/>
            <a:ext cx="472440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002060"/>
                </a:solidFill>
                <a:latin typeface="Open Sans"/>
                <a:ea typeface="Open Sans"/>
                <a:cs typeface="Open Sans"/>
                <a:sym typeface="Open Sans"/>
              </a:rPr>
              <a:t>Country Name: ________________</a:t>
            </a:r>
            <a:endParaRPr/>
          </a:p>
        </p:txBody>
      </p:sp>
      <p:sp>
        <p:nvSpPr>
          <p:cNvPr id="273" name="Google Shape;273;p43"/>
          <p:cNvSpPr txBox="1"/>
          <p:nvPr>
            <p:ph idx="12" type="sldNum"/>
          </p:nvPr>
        </p:nvSpPr>
        <p:spPr>
          <a:xfrm>
            <a:off x="8610603" y="6356351"/>
            <a:ext cx="3389241" cy="365129"/>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414A58"/>
              </a:buClr>
              <a:buSzPts val="1000"/>
              <a:buFont typeface="Inter"/>
              <a:buNone/>
            </a:pPr>
            <a:fld id="{00000000-1234-1234-1234-123412341234}" type="slidenum">
              <a:rPr lang="en-US"/>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26"/>
          <p:cNvSpPr txBox="1"/>
          <p:nvPr>
            <p:ph idx="4294967295" type="sldNum"/>
          </p:nvPr>
        </p:nvSpPr>
        <p:spPr>
          <a:xfrm>
            <a:off x="8604229" y="6374968"/>
            <a:ext cx="3263347" cy="365129"/>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000" u="none" cap="none" strike="noStrike">
                <a:solidFill>
                  <a:srgbClr val="414A58"/>
                </a:solidFill>
                <a:latin typeface="Inter"/>
                <a:ea typeface="Inter"/>
                <a:cs typeface="Inter"/>
                <a:sym typeface="Inter"/>
              </a:rPr>
              <a:t>‹#›</a:t>
            </a:fld>
            <a:endParaRPr b="0" i="0" sz="1000" u="none" cap="none" strike="noStrike">
              <a:solidFill>
                <a:srgbClr val="414A58"/>
              </a:solidFill>
              <a:latin typeface="Inter"/>
              <a:ea typeface="Inter"/>
              <a:cs typeface="Inter"/>
              <a:sym typeface="Inter"/>
            </a:endParaRPr>
          </a:p>
        </p:txBody>
      </p:sp>
      <p:sp>
        <p:nvSpPr>
          <p:cNvPr id="103" name="Google Shape;103;p26"/>
          <p:cNvSpPr txBox="1"/>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000"/>
              <a:buFont typeface="Arial"/>
              <a:buNone/>
            </a:pPr>
            <a:r>
              <a:rPr b="0" i="0" lang="en-US" sz="2000" u="none" cap="none" strike="noStrike">
                <a:solidFill>
                  <a:schemeClr val="dk1"/>
                </a:solidFill>
                <a:latin typeface="Calibri"/>
                <a:ea typeface="Calibri"/>
                <a:cs typeface="Calibri"/>
                <a:sym typeface="Calibri"/>
              </a:rPr>
              <a:t>You can now access CEE’s professional development webinars directly on EconEdLink.org! To receive these new professional development benefits, </a:t>
            </a:r>
            <a:r>
              <a:rPr b="1" i="0" lang="en-US" sz="2000" u="none" cap="none" strike="noStrike">
                <a:solidFill>
                  <a:schemeClr val="dk1"/>
                </a:solidFill>
                <a:latin typeface="Calibri"/>
                <a:ea typeface="Calibri"/>
                <a:cs typeface="Calibri"/>
                <a:sym typeface="Calibri"/>
              </a:rPr>
              <a:t>become an EconEdLink </a:t>
            </a:r>
            <a:r>
              <a:rPr b="1" i="0" lang="en-US" sz="2000" u="sng" cap="none" strike="noStrike">
                <a:solidFill>
                  <a:schemeClr val="dk1"/>
                </a:solidFill>
                <a:latin typeface="Calibri"/>
                <a:ea typeface="Calibri"/>
                <a:cs typeface="Calibri"/>
                <a:sym typeface="Calibri"/>
                <a:hlinkClick r:id="rId3">
                  <a:extLst>
                    <a:ext uri="{A12FA001-AC4F-418D-AE19-62706E023703}">
                      <ahyp:hlinkClr val="tx"/>
                    </a:ext>
                  </a:extLst>
                </a:hlinkClick>
              </a:rPr>
              <a:t>member</a:t>
            </a:r>
            <a:r>
              <a:rPr b="0" i="0" lang="en-US" sz="2000" u="none" cap="none" strike="noStrike">
                <a:solidFill>
                  <a:schemeClr val="dk1"/>
                </a:solidFill>
                <a:latin typeface="Calibri"/>
                <a:ea typeface="Calibri"/>
                <a:cs typeface="Calibri"/>
                <a:sym typeface="Calibri"/>
              </a:rPr>
              <a:t>. As a member, you will now be able to: </a:t>
            </a:r>
            <a:endParaRPr b="0" i="0" sz="2000" u="none" cap="none" strike="noStrike">
              <a:solidFill>
                <a:schemeClr val="dk1"/>
              </a:solidFill>
              <a:latin typeface="Calibri"/>
              <a:ea typeface="Calibri"/>
              <a:cs typeface="Calibri"/>
              <a:sym typeface="Calibri"/>
            </a:endParaRPr>
          </a:p>
          <a:p>
            <a:pPr indent="-101600" lvl="0" marL="228600" marR="0" rtl="0" algn="l">
              <a:lnSpc>
                <a:spcPct val="90000"/>
              </a:lnSpc>
              <a:spcBef>
                <a:spcPts val="1000"/>
              </a:spcBef>
              <a:spcAft>
                <a:spcPts val="0"/>
              </a:spcAft>
              <a:buClr>
                <a:schemeClr val="dk1"/>
              </a:buClr>
              <a:buSzPts val="2000"/>
              <a:buFont typeface="Arial"/>
              <a:buNone/>
            </a:pPr>
            <a:r>
              <a:t/>
            </a:r>
            <a:endParaRPr b="0" i="0" sz="2000" u="none" cap="none" strike="noStrike">
              <a:solidFill>
                <a:schemeClr val="dk1"/>
              </a:solidFill>
              <a:latin typeface="Calibri"/>
              <a:ea typeface="Calibri"/>
              <a:cs typeface="Calibri"/>
              <a:sym typeface="Calibri"/>
            </a:endParaRPr>
          </a:p>
          <a:p>
            <a:pPr indent="-285750" lvl="0" marL="285750" marR="0" rtl="0" algn="l">
              <a:lnSpc>
                <a:spcPct val="90000"/>
              </a:lnSpc>
              <a:spcBef>
                <a:spcPts val="1000"/>
              </a:spcBef>
              <a:spcAft>
                <a:spcPts val="0"/>
              </a:spcAft>
              <a:buClr>
                <a:schemeClr val="dk1"/>
              </a:buClr>
              <a:buSzPts val="2000"/>
              <a:buFont typeface="Arial"/>
              <a:buChar char="•"/>
            </a:pPr>
            <a:r>
              <a:rPr b="0" i="0" lang="en-US" sz="2000" u="none" cap="none" strike="noStrike">
                <a:solidFill>
                  <a:schemeClr val="dk1"/>
                </a:solidFill>
                <a:latin typeface="Calibri"/>
                <a:ea typeface="Calibri"/>
                <a:cs typeface="Calibri"/>
                <a:sym typeface="Calibri"/>
              </a:rPr>
              <a:t>Automatically receive a professional development certificate via e-mail within 24 hours after viewing any webinar for a minimum of 45 minutes</a:t>
            </a:r>
            <a:endParaRPr b="0" i="0" sz="2000" u="none" cap="none" strike="noStrike">
              <a:solidFill>
                <a:schemeClr val="dk1"/>
              </a:solidFill>
              <a:latin typeface="Calibri"/>
              <a:ea typeface="Calibri"/>
              <a:cs typeface="Calibri"/>
              <a:sym typeface="Calibri"/>
            </a:endParaRPr>
          </a:p>
          <a:p>
            <a:pPr indent="-285750" lvl="0" marL="285750" marR="0" rtl="0" algn="l">
              <a:lnSpc>
                <a:spcPct val="90000"/>
              </a:lnSpc>
              <a:spcBef>
                <a:spcPts val="1000"/>
              </a:spcBef>
              <a:spcAft>
                <a:spcPts val="0"/>
              </a:spcAft>
              <a:buClr>
                <a:schemeClr val="dk1"/>
              </a:buClr>
              <a:buSzPts val="2000"/>
              <a:buFont typeface="Arial"/>
              <a:buChar char="•"/>
            </a:pPr>
            <a:r>
              <a:rPr b="0" i="0" lang="en-US" sz="2000" u="none" cap="none" strike="noStrike">
                <a:solidFill>
                  <a:schemeClr val="dk1"/>
                </a:solidFill>
                <a:latin typeface="Calibri"/>
                <a:ea typeface="Calibri"/>
                <a:cs typeface="Calibri"/>
                <a:sym typeface="Calibri"/>
              </a:rPr>
              <a:t>Register for upcoming webinars with a simple one-click process </a:t>
            </a:r>
            <a:endParaRPr b="0" i="0" sz="2000" u="none" cap="none" strike="noStrike">
              <a:solidFill>
                <a:schemeClr val="dk1"/>
              </a:solidFill>
              <a:latin typeface="Calibri"/>
              <a:ea typeface="Calibri"/>
              <a:cs typeface="Calibri"/>
              <a:sym typeface="Calibri"/>
            </a:endParaRPr>
          </a:p>
          <a:p>
            <a:pPr indent="-285750" lvl="0" marL="285750" marR="0" rtl="0" algn="l">
              <a:lnSpc>
                <a:spcPct val="90000"/>
              </a:lnSpc>
              <a:spcBef>
                <a:spcPts val="1000"/>
              </a:spcBef>
              <a:spcAft>
                <a:spcPts val="0"/>
              </a:spcAft>
              <a:buClr>
                <a:schemeClr val="dk1"/>
              </a:buClr>
              <a:buSzPts val="2000"/>
              <a:buFont typeface="Arial"/>
              <a:buChar char="•"/>
            </a:pPr>
            <a:r>
              <a:rPr b="0" i="0" lang="en-US" sz="2000" u="none" cap="none" strike="noStrike">
                <a:solidFill>
                  <a:schemeClr val="dk1"/>
                </a:solidFill>
                <a:latin typeface="Calibri"/>
                <a:ea typeface="Calibri"/>
                <a:cs typeface="Calibri"/>
                <a:sym typeface="Calibri"/>
              </a:rPr>
              <a:t>Easily download presentations, lesson plan materials and activities for each webinar </a:t>
            </a:r>
            <a:endParaRPr b="0" i="0" sz="2000" u="none" cap="none" strike="noStrike">
              <a:solidFill>
                <a:schemeClr val="dk1"/>
              </a:solidFill>
              <a:latin typeface="Calibri"/>
              <a:ea typeface="Calibri"/>
              <a:cs typeface="Calibri"/>
              <a:sym typeface="Calibri"/>
            </a:endParaRPr>
          </a:p>
          <a:p>
            <a:pPr indent="-285750" lvl="0" marL="285750" marR="0" rtl="0" algn="l">
              <a:lnSpc>
                <a:spcPct val="90000"/>
              </a:lnSpc>
              <a:spcBef>
                <a:spcPts val="1000"/>
              </a:spcBef>
              <a:spcAft>
                <a:spcPts val="0"/>
              </a:spcAft>
              <a:buClr>
                <a:schemeClr val="dk1"/>
              </a:buClr>
              <a:buSzPts val="2000"/>
              <a:buFont typeface="Arial"/>
              <a:buChar char="•"/>
            </a:pPr>
            <a:r>
              <a:rPr b="0" i="0" lang="en-US" sz="2000" u="none" cap="none" strike="noStrike">
                <a:solidFill>
                  <a:schemeClr val="dk1"/>
                </a:solidFill>
                <a:latin typeface="Calibri"/>
                <a:ea typeface="Calibri"/>
                <a:cs typeface="Calibri"/>
                <a:sym typeface="Calibri"/>
              </a:rPr>
              <a:t>Search and view all webinars at your convenience </a:t>
            </a:r>
            <a:endParaRPr b="0" i="0" sz="2000" u="none" cap="none" strike="noStrike">
              <a:solidFill>
                <a:schemeClr val="dk1"/>
              </a:solidFill>
              <a:latin typeface="Calibri"/>
              <a:ea typeface="Calibri"/>
              <a:cs typeface="Calibri"/>
              <a:sym typeface="Calibri"/>
            </a:endParaRPr>
          </a:p>
          <a:p>
            <a:pPr indent="-285750" lvl="0" marL="285750" marR="0" rtl="0" algn="l">
              <a:lnSpc>
                <a:spcPct val="90000"/>
              </a:lnSpc>
              <a:spcBef>
                <a:spcPts val="1000"/>
              </a:spcBef>
              <a:spcAft>
                <a:spcPts val="0"/>
              </a:spcAft>
              <a:buClr>
                <a:schemeClr val="dk1"/>
              </a:buClr>
              <a:buSzPts val="2000"/>
              <a:buFont typeface="Arial"/>
              <a:buChar char="•"/>
            </a:pPr>
            <a:r>
              <a:rPr b="0" i="0" lang="en-US" sz="2000" u="none" cap="none" strike="noStrike">
                <a:solidFill>
                  <a:schemeClr val="dk1"/>
                </a:solidFill>
                <a:latin typeface="Calibri"/>
                <a:ea typeface="Calibri"/>
                <a:cs typeface="Calibri"/>
                <a:sym typeface="Calibri"/>
              </a:rPr>
              <a:t>Save webinars to your EconEdLink dashboard for easy access to the event</a:t>
            </a:r>
            <a:endParaRPr b="0" i="0" sz="2000" u="none" cap="none" strike="noStrike">
              <a:solidFill>
                <a:schemeClr val="dk1"/>
              </a:solidFill>
              <a:latin typeface="Calibri"/>
              <a:ea typeface="Calibri"/>
              <a:cs typeface="Calibri"/>
              <a:sym typeface="Calibri"/>
            </a:endParaRPr>
          </a:p>
          <a:p>
            <a:pPr indent="-101600" lvl="0" marL="228600" marR="0" rtl="0" algn="l">
              <a:lnSpc>
                <a:spcPct val="90000"/>
              </a:lnSpc>
              <a:spcBef>
                <a:spcPts val="1000"/>
              </a:spcBef>
              <a:spcAft>
                <a:spcPts val="0"/>
              </a:spcAft>
              <a:buClr>
                <a:schemeClr val="dk1"/>
              </a:buClr>
              <a:buSzPts val="2000"/>
              <a:buFont typeface="Arial"/>
              <a:buNone/>
            </a:pPr>
            <a:r>
              <a:t/>
            </a:r>
            <a:endParaRPr b="0" i="0" sz="2000" u="none" cap="none" strike="noStrike">
              <a:solidFill>
                <a:schemeClr val="dk1"/>
              </a:solidFill>
              <a:latin typeface="Calibri"/>
              <a:ea typeface="Calibri"/>
              <a:cs typeface="Calibri"/>
              <a:sym typeface="Calibri"/>
            </a:endParaRPr>
          </a:p>
          <a:p>
            <a:pPr indent="0" lvl="0" marL="0" marR="0" rtl="0" algn="ctr">
              <a:lnSpc>
                <a:spcPct val="90000"/>
              </a:lnSpc>
              <a:spcBef>
                <a:spcPts val="1000"/>
              </a:spcBef>
              <a:spcAft>
                <a:spcPts val="0"/>
              </a:spcAft>
              <a:buClr>
                <a:schemeClr val="dk1"/>
              </a:buClr>
              <a:buSzPts val="2000"/>
              <a:buFont typeface="Arial"/>
              <a:buNone/>
            </a:pPr>
            <a:r>
              <a:rPr b="0" i="0" lang="en-US" sz="2000" u="none" cap="none" strike="noStrike">
                <a:solidFill>
                  <a:schemeClr val="dk1"/>
                </a:solidFill>
                <a:latin typeface="Calibri"/>
                <a:ea typeface="Calibri"/>
                <a:cs typeface="Calibri"/>
                <a:sym typeface="Calibri"/>
              </a:rPr>
              <a:t>Access our new </a:t>
            </a:r>
            <a:r>
              <a:rPr b="1" i="0" lang="en-US" sz="2000" u="none" cap="none" strike="noStrike">
                <a:solidFill>
                  <a:schemeClr val="dk1"/>
                </a:solidFill>
                <a:latin typeface="Calibri"/>
                <a:ea typeface="Calibri"/>
                <a:cs typeface="Calibri"/>
                <a:sym typeface="Calibri"/>
              </a:rPr>
              <a:t>Professional Development</a:t>
            </a:r>
            <a:r>
              <a:rPr b="0" i="0" lang="en-US" sz="2000" u="none" cap="none" strike="noStrike">
                <a:solidFill>
                  <a:schemeClr val="dk1"/>
                </a:solidFill>
                <a:latin typeface="Calibri"/>
                <a:ea typeface="Calibri"/>
                <a:cs typeface="Calibri"/>
                <a:sym typeface="Calibri"/>
              </a:rPr>
              <a:t> page </a:t>
            </a:r>
            <a:r>
              <a:rPr b="0" i="0" lang="en-US" sz="2000" u="sng" cap="none" strike="noStrike">
                <a:solidFill>
                  <a:schemeClr val="dk1"/>
                </a:solidFill>
                <a:latin typeface="Calibri"/>
                <a:ea typeface="Calibri"/>
                <a:cs typeface="Calibri"/>
                <a:sym typeface="Calibri"/>
                <a:hlinkClick r:id="rId4">
                  <a:extLst>
                    <a:ext uri="{A12FA001-AC4F-418D-AE19-62706E023703}">
                      <ahyp:hlinkClr val="tx"/>
                    </a:ext>
                  </a:extLst>
                </a:hlinkClick>
              </a:rPr>
              <a:t>here</a:t>
            </a:r>
            <a:endParaRPr b="0" i="0" sz="2000" u="none" cap="none" strike="noStrike">
              <a:solidFill>
                <a:schemeClr val="dk1"/>
              </a:solidFill>
              <a:latin typeface="Calibri"/>
              <a:ea typeface="Calibri"/>
              <a:cs typeface="Calibri"/>
              <a:sym typeface="Calibri"/>
            </a:endParaRPr>
          </a:p>
          <a:p>
            <a:pPr indent="-50800" lvl="0" marL="228600" marR="0" rtl="0" algn="l">
              <a:lnSpc>
                <a:spcPct val="90000"/>
              </a:lnSpc>
              <a:spcBef>
                <a:spcPts val="1000"/>
              </a:spcBef>
              <a:spcAft>
                <a:spcPts val="0"/>
              </a:spcAft>
              <a:buClr>
                <a:schemeClr val="dk1"/>
              </a:buClr>
              <a:buSzPts val="2800"/>
              <a:buFont typeface="Arial"/>
              <a:buNone/>
            </a:pPr>
            <a:r>
              <a:t/>
            </a:r>
            <a:endParaRPr b="0" i="0" sz="2800" u="none" cap="none" strike="noStrike">
              <a:solidFill>
                <a:schemeClr val="dk1"/>
              </a:solidFill>
              <a:latin typeface="Calibri"/>
              <a:ea typeface="Calibri"/>
              <a:cs typeface="Calibri"/>
              <a:sym typeface="Calibri"/>
            </a:endParaRPr>
          </a:p>
        </p:txBody>
      </p:sp>
      <p:sp>
        <p:nvSpPr>
          <p:cNvPr id="104" name="Google Shape;104;p26"/>
          <p:cNvSpPr txBox="1"/>
          <p:nvPr/>
        </p:nvSpPr>
        <p:spPr>
          <a:xfrm>
            <a:off x="533400" y="681037"/>
            <a:ext cx="10515600" cy="1325563"/>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3200"/>
              <a:buFont typeface="Calibri"/>
              <a:buNone/>
            </a:pPr>
            <a:r>
              <a:rPr b="1" i="0" lang="en-US" sz="3200" u="none" cap="none" strike="noStrike">
                <a:solidFill>
                  <a:schemeClr val="dk1"/>
                </a:solidFill>
                <a:latin typeface="Calibri"/>
                <a:ea typeface="Calibri"/>
                <a:cs typeface="Calibri"/>
                <a:sym typeface="Calibri"/>
              </a:rPr>
              <a:t>EconEdLink Membership</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p44"/>
          <p:cNvSpPr/>
          <p:nvPr/>
        </p:nvSpPr>
        <p:spPr>
          <a:xfrm>
            <a:off x="1524000" y="2514600"/>
            <a:ext cx="9144000" cy="1447800"/>
          </a:xfrm>
          <a:prstGeom prst="rect">
            <a:avLst/>
          </a:prstGeom>
          <a:solidFill>
            <a:srgbClr val="002060"/>
          </a:solidFill>
          <a:ln cap="flat" cmpd="sng" w="12700">
            <a:solidFill>
              <a:srgbClr val="00206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1" name="Google Shape;281;p44"/>
          <p:cNvSpPr txBox="1"/>
          <p:nvPr>
            <p:ph type="ctrTitle"/>
          </p:nvPr>
        </p:nvSpPr>
        <p:spPr>
          <a:xfrm>
            <a:off x="2209800" y="2416176"/>
            <a:ext cx="7772400" cy="1470025"/>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lt1"/>
              </a:buClr>
              <a:buSzPts val="4000"/>
              <a:buFont typeface="Open Sans"/>
              <a:buNone/>
            </a:pPr>
            <a:r>
              <a:rPr b="1" lang="en-US" sz="4000">
                <a:solidFill>
                  <a:schemeClr val="lt1"/>
                </a:solidFill>
                <a:latin typeface="Open Sans"/>
                <a:ea typeface="Open Sans"/>
                <a:cs typeface="Open Sans"/>
                <a:sym typeface="Open Sans"/>
              </a:rPr>
              <a:t>Mystery Nations Revealed</a:t>
            </a:r>
            <a:endParaRPr/>
          </a:p>
        </p:txBody>
      </p:sp>
      <p:sp>
        <p:nvSpPr>
          <p:cNvPr id="282" name="Google Shape;282;p44"/>
          <p:cNvSpPr txBox="1"/>
          <p:nvPr>
            <p:ph idx="12" type="sldNum"/>
          </p:nvPr>
        </p:nvSpPr>
        <p:spPr>
          <a:xfrm>
            <a:off x="8610603" y="6356351"/>
            <a:ext cx="3389241" cy="365129"/>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414A58"/>
              </a:buClr>
              <a:buSzPts val="1000"/>
              <a:buFont typeface="Inter"/>
              <a:buNone/>
            </a:pPr>
            <a:fld id="{00000000-1234-1234-1234-123412341234}" type="slidenum">
              <a:rPr lang="en-US"/>
              <a:t>‹#›</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p45"/>
          <p:cNvSpPr txBox="1"/>
          <p:nvPr>
            <p:ph type="title"/>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2060"/>
              </a:buClr>
              <a:buSzPts val="4000"/>
              <a:buFont typeface="Open Sans"/>
              <a:buNone/>
            </a:pPr>
            <a:r>
              <a:rPr b="1" lang="en-US" sz="4000">
                <a:solidFill>
                  <a:srgbClr val="002060"/>
                </a:solidFill>
                <a:latin typeface="Open Sans"/>
                <a:ea typeface="Open Sans"/>
                <a:cs typeface="Open Sans"/>
                <a:sym typeface="Open Sans"/>
              </a:rPr>
              <a:t>Country A </a:t>
            </a:r>
            <a:endParaRPr/>
          </a:p>
        </p:txBody>
      </p:sp>
      <p:sp>
        <p:nvSpPr>
          <p:cNvPr id="290" name="Google Shape;290;p45"/>
          <p:cNvSpPr txBox="1"/>
          <p:nvPr>
            <p:ph idx="1" type="body"/>
          </p:nvPr>
        </p:nvSpPr>
        <p:spPr>
          <a:xfrm>
            <a:off x="1676400" y="1600201"/>
            <a:ext cx="4191000" cy="4525963"/>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rgbClr val="002060"/>
              </a:buClr>
              <a:buSzPts val="2400"/>
              <a:buChar char="•"/>
            </a:pPr>
            <a:r>
              <a:rPr b="1" lang="en-US" sz="2400">
                <a:solidFill>
                  <a:srgbClr val="002060"/>
                </a:solidFill>
                <a:latin typeface="Open Sans"/>
                <a:ea typeface="Open Sans"/>
                <a:cs typeface="Open Sans"/>
                <a:sym typeface="Open Sans"/>
              </a:rPr>
              <a:t>Name: </a:t>
            </a:r>
            <a:r>
              <a:rPr lang="en-US" sz="2400">
                <a:solidFill>
                  <a:srgbClr val="002060"/>
                </a:solidFill>
                <a:latin typeface="Open Sans"/>
                <a:ea typeface="Open Sans"/>
                <a:cs typeface="Open Sans"/>
                <a:sym typeface="Open Sans"/>
              </a:rPr>
              <a:t>Argentina</a:t>
            </a:r>
            <a:endParaRPr/>
          </a:p>
          <a:p>
            <a:pPr indent="-228600" lvl="0" marL="228600" rtl="0" algn="l">
              <a:lnSpc>
                <a:spcPct val="90000"/>
              </a:lnSpc>
              <a:spcBef>
                <a:spcPts val="1000"/>
              </a:spcBef>
              <a:spcAft>
                <a:spcPts val="0"/>
              </a:spcAft>
              <a:buClr>
                <a:srgbClr val="002060"/>
              </a:buClr>
              <a:buSzPts val="2400"/>
              <a:buChar char="•"/>
            </a:pPr>
            <a:r>
              <a:rPr b="1" lang="en-US" sz="2400">
                <a:solidFill>
                  <a:srgbClr val="002060"/>
                </a:solidFill>
                <a:latin typeface="Open Sans"/>
                <a:ea typeface="Open Sans"/>
                <a:cs typeface="Open Sans"/>
                <a:sym typeface="Open Sans"/>
              </a:rPr>
              <a:t>Population: </a:t>
            </a:r>
            <a:r>
              <a:rPr lang="en-US" sz="2400">
                <a:solidFill>
                  <a:srgbClr val="002060"/>
                </a:solidFill>
                <a:latin typeface="Open Sans"/>
                <a:ea typeface="Open Sans"/>
                <a:cs typeface="Open Sans"/>
                <a:sym typeface="Open Sans"/>
              </a:rPr>
              <a:t>42,610,981</a:t>
            </a:r>
            <a:endParaRPr/>
          </a:p>
          <a:p>
            <a:pPr indent="-228600" lvl="0" marL="228600" rtl="0" algn="l">
              <a:lnSpc>
                <a:spcPct val="90000"/>
              </a:lnSpc>
              <a:spcBef>
                <a:spcPts val="1000"/>
              </a:spcBef>
              <a:spcAft>
                <a:spcPts val="0"/>
              </a:spcAft>
              <a:buClr>
                <a:srgbClr val="002060"/>
              </a:buClr>
              <a:buSzPts val="2400"/>
              <a:buChar char="•"/>
            </a:pPr>
            <a:r>
              <a:rPr b="1" lang="en-US" sz="2400">
                <a:solidFill>
                  <a:srgbClr val="002060"/>
                </a:solidFill>
                <a:latin typeface="Open Sans"/>
                <a:ea typeface="Open Sans"/>
                <a:cs typeface="Open Sans"/>
                <a:sym typeface="Open Sans"/>
              </a:rPr>
              <a:t>Per capita income: </a:t>
            </a:r>
            <a:r>
              <a:rPr lang="en-US" sz="2400">
                <a:solidFill>
                  <a:srgbClr val="002060"/>
                </a:solidFill>
                <a:latin typeface="Open Sans"/>
                <a:ea typeface="Open Sans"/>
                <a:cs typeface="Open Sans"/>
                <a:sym typeface="Open Sans"/>
              </a:rPr>
              <a:t>$18,400</a:t>
            </a:r>
            <a:endParaRPr/>
          </a:p>
          <a:p>
            <a:pPr indent="0" lvl="0" marL="0" rtl="0" algn="l">
              <a:lnSpc>
                <a:spcPct val="90000"/>
              </a:lnSpc>
              <a:spcBef>
                <a:spcPts val="1000"/>
              </a:spcBef>
              <a:spcAft>
                <a:spcPts val="0"/>
              </a:spcAft>
              <a:buClr>
                <a:srgbClr val="002060"/>
              </a:buClr>
              <a:buSzPts val="2400"/>
              <a:buNone/>
            </a:pPr>
            <a:r>
              <a:rPr lang="en-US" sz="2400">
                <a:solidFill>
                  <a:srgbClr val="002060"/>
                </a:solidFill>
                <a:latin typeface="Open Sans"/>
                <a:ea typeface="Open Sans"/>
                <a:cs typeface="Open Sans"/>
                <a:sym typeface="Open Sans"/>
              </a:rPr>
              <a:t>     (Purchasing Power Parity)</a:t>
            </a:r>
            <a:endParaRPr/>
          </a:p>
          <a:p>
            <a:pPr indent="-228600" lvl="0" marL="228600" rtl="0" algn="l">
              <a:lnSpc>
                <a:spcPct val="90000"/>
              </a:lnSpc>
              <a:spcBef>
                <a:spcPts val="1000"/>
              </a:spcBef>
              <a:spcAft>
                <a:spcPts val="0"/>
              </a:spcAft>
              <a:buClr>
                <a:srgbClr val="002060"/>
              </a:buClr>
              <a:buSzPts val="2400"/>
              <a:buChar char="•"/>
            </a:pPr>
            <a:r>
              <a:rPr b="1" lang="en-US" sz="2400">
                <a:solidFill>
                  <a:srgbClr val="002060"/>
                </a:solidFill>
                <a:latin typeface="Open Sans"/>
                <a:ea typeface="Open Sans"/>
                <a:cs typeface="Open Sans"/>
                <a:sym typeface="Open Sans"/>
              </a:rPr>
              <a:t>Life expectancy: </a:t>
            </a:r>
            <a:r>
              <a:rPr lang="en-US" sz="2400">
                <a:solidFill>
                  <a:srgbClr val="002060"/>
                </a:solidFill>
                <a:latin typeface="Open Sans"/>
                <a:ea typeface="Open Sans"/>
                <a:cs typeface="Open Sans"/>
                <a:sym typeface="Open Sans"/>
              </a:rPr>
              <a:t>77 years</a:t>
            </a:r>
            <a:endParaRPr/>
          </a:p>
          <a:p>
            <a:pPr indent="-228600" lvl="0" marL="228600" rtl="0" algn="l">
              <a:lnSpc>
                <a:spcPct val="90000"/>
              </a:lnSpc>
              <a:spcBef>
                <a:spcPts val="1000"/>
              </a:spcBef>
              <a:spcAft>
                <a:spcPts val="0"/>
              </a:spcAft>
              <a:buClr>
                <a:srgbClr val="002060"/>
              </a:buClr>
              <a:buSzPts val="2400"/>
              <a:buChar char="•"/>
            </a:pPr>
            <a:r>
              <a:rPr b="1" lang="en-US" sz="2400">
                <a:solidFill>
                  <a:srgbClr val="002060"/>
                </a:solidFill>
                <a:latin typeface="Open Sans"/>
                <a:ea typeface="Open Sans"/>
                <a:cs typeface="Open Sans"/>
                <a:sym typeface="Open Sans"/>
              </a:rPr>
              <a:t>Literacy Rate: </a:t>
            </a:r>
            <a:r>
              <a:rPr lang="en-US" sz="2400">
                <a:solidFill>
                  <a:srgbClr val="002060"/>
                </a:solidFill>
                <a:latin typeface="Open Sans"/>
                <a:ea typeface="Open Sans"/>
                <a:cs typeface="Open Sans"/>
                <a:sym typeface="Open Sans"/>
              </a:rPr>
              <a:t>97.9%</a:t>
            </a:r>
            <a:endParaRPr/>
          </a:p>
          <a:p>
            <a:pPr indent="-228600" lvl="0" marL="228600" rtl="0" algn="l">
              <a:lnSpc>
                <a:spcPct val="90000"/>
              </a:lnSpc>
              <a:spcBef>
                <a:spcPts val="1000"/>
              </a:spcBef>
              <a:spcAft>
                <a:spcPts val="0"/>
              </a:spcAft>
              <a:buClr>
                <a:srgbClr val="002060"/>
              </a:buClr>
              <a:buSzPts val="2400"/>
              <a:buChar char="•"/>
            </a:pPr>
            <a:r>
              <a:rPr b="1" lang="en-US" sz="2400">
                <a:solidFill>
                  <a:srgbClr val="002060"/>
                </a:solidFill>
                <a:latin typeface="Open Sans"/>
                <a:ea typeface="Open Sans"/>
                <a:cs typeface="Open Sans"/>
                <a:sym typeface="Open Sans"/>
              </a:rPr>
              <a:t>Infant mortality rate: </a:t>
            </a:r>
            <a:r>
              <a:rPr lang="en-US" sz="2400">
                <a:solidFill>
                  <a:srgbClr val="002060"/>
                </a:solidFill>
                <a:latin typeface="Open Sans"/>
                <a:ea typeface="Open Sans"/>
                <a:cs typeface="Open Sans"/>
                <a:sym typeface="Open Sans"/>
              </a:rPr>
              <a:t>10.24 deaths/1,000 live births</a:t>
            </a:r>
            <a:endParaRPr/>
          </a:p>
          <a:p>
            <a:pPr indent="-76200" lvl="0" marL="228600" rtl="0" algn="l">
              <a:lnSpc>
                <a:spcPct val="90000"/>
              </a:lnSpc>
              <a:spcBef>
                <a:spcPts val="1000"/>
              </a:spcBef>
              <a:spcAft>
                <a:spcPts val="0"/>
              </a:spcAft>
              <a:buClr>
                <a:schemeClr val="dk1"/>
              </a:buClr>
              <a:buSzPts val="2400"/>
              <a:buNone/>
            </a:pPr>
            <a:r>
              <a:t/>
            </a:r>
            <a:endParaRPr sz="2400"/>
          </a:p>
        </p:txBody>
      </p:sp>
      <p:pic>
        <p:nvPicPr>
          <p:cNvPr id="291" name="Google Shape;291;p45"/>
          <p:cNvPicPr preferRelativeResize="0"/>
          <p:nvPr/>
        </p:nvPicPr>
        <p:blipFill rotWithShape="1">
          <a:blip r:embed="rId3">
            <a:alphaModFix/>
          </a:blip>
          <a:srcRect b="0" l="0" r="0" t="0"/>
          <a:stretch/>
        </p:blipFill>
        <p:spPr>
          <a:xfrm>
            <a:off x="5909185" y="1600200"/>
            <a:ext cx="4615447" cy="3276600"/>
          </a:xfrm>
          <a:prstGeom prst="rect">
            <a:avLst/>
          </a:prstGeom>
          <a:noFill/>
          <a:ln cap="flat" cmpd="sng" w="9525">
            <a:solidFill>
              <a:schemeClr val="dk1"/>
            </a:solidFill>
            <a:prstDash val="solid"/>
            <a:miter lim="800000"/>
            <a:headEnd len="sm" w="sm" type="none"/>
            <a:tailEnd len="sm" w="sm" type="none"/>
          </a:ln>
        </p:spPr>
      </p:pic>
      <p:sp>
        <p:nvSpPr>
          <p:cNvPr id="292" name="Google Shape;292;p45"/>
          <p:cNvSpPr txBox="1"/>
          <p:nvPr>
            <p:ph idx="12" type="sldNum"/>
          </p:nvPr>
        </p:nvSpPr>
        <p:spPr>
          <a:xfrm>
            <a:off x="8610603" y="6356351"/>
            <a:ext cx="3389241" cy="365129"/>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414A58"/>
              </a:buClr>
              <a:buSzPts val="1000"/>
              <a:buFont typeface="Inter"/>
              <a:buNone/>
            </a:pPr>
            <a:fld id="{00000000-1234-1234-1234-123412341234}" type="slidenum">
              <a:rPr lang="en-US"/>
              <a:t>‹#›</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46"/>
          <p:cNvSpPr txBox="1"/>
          <p:nvPr>
            <p:ph type="title"/>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2060"/>
              </a:buClr>
              <a:buSzPts val="4000"/>
              <a:buFont typeface="Open Sans"/>
              <a:buNone/>
            </a:pPr>
            <a:r>
              <a:rPr b="1" lang="en-US" sz="4000">
                <a:solidFill>
                  <a:srgbClr val="002060"/>
                </a:solidFill>
                <a:latin typeface="Open Sans"/>
                <a:ea typeface="Open Sans"/>
                <a:cs typeface="Open Sans"/>
                <a:sym typeface="Open Sans"/>
              </a:rPr>
              <a:t>Country B </a:t>
            </a:r>
            <a:endParaRPr/>
          </a:p>
        </p:txBody>
      </p:sp>
      <p:sp>
        <p:nvSpPr>
          <p:cNvPr id="298" name="Google Shape;298;p46"/>
          <p:cNvSpPr txBox="1"/>
          <p:nvPr>
            <p:ph idx="1" type="body"/>
          </p:nvPr>
        </p:nvSpPr>
        <p:spPr>
          <a:xfrm>
            <a:off x="1676401" y="2133600"/>
            <a:ext cx="4194175" cy="4495800"/>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rgbClr val="002060"/>
              </a:buClr>
              <a:buSzPts val="2400"/>
              <a:buChar char="•"/>
            </a:pPr>
            <a:r>
              <a:rPr b="1" lang="en-US" sz="2400">
                <a:solidFill>
                  <a:srgbClr val="002060"/>
                </a:solidFill>
                <a:latin typeface="Open Sans"/>
                <a:ea typeface="Open Sans"/>
                <a:cs typeface="Open Sans"/>
                <a:sym typeface="Open Sans"/>
              </a:rPr>
              <a:t>Name: </a:t>
            </a:r>
            <a:r>
              <a:rPr lang="en-US" sz="2400">
                <a:solidFill>
                  <a:srgbClr val="002060"/>
                </a:solidFill>
                <a:latin typeface="Open Sans"/>
                <a:ea typeface="Open Sans"/>
                <a:cs typeface="Open Sans"/>
                <a:sym typeface="Open Sans"/>
              </a:rPr>
              <a:t>Japan</a:t>
            </a:r>
            <a:endParaRPr/>
          </a:p>
          <a:p>
            <a:pPr indent="-228600" lvl="0" marL="228600" rtl="0" algn="l">
              <a:lnSpc>
                <a:spcPct val="90000"/>
              </a:lnSpc>
              <a:spcBef>
                <a:spcPts val="1000"/>
              </a:spcBef>
              <a:spcAft>
                <a:spcPts val="0"/>
              </a:spcAft>
              <a:buClr>
                <a:srgbClr val="002060"/>
              </a:buClr>
              <a:buSzPts val="2400"/>
              <a:buChar char="•"/>
            </a:pPr>
            <a:r>
              <a:rPr b="1" lang="en-US" sz="2400">
                <a:solidFill>
                  <a:srgbClr val="002060"/>
                </a:solidFill>
                <a:latin typeface="Open Sans"/>
                <a:ea typeface="Open Sans"/>
                <a:cs typeface="Open Sans"/>
                <a:sym typeface="Open Sans"/>
              </a:rPr>
              <a:t>Population: </a:t>
            </a:r>
            <a:r>
              <a:rPr lang="en-US" sz="2400">
                <a:solidFill>
                  <a:srgbClr val="002060"/>
                </a:solidFill>
                <a:latin typeface="Open Sans"/>
                <a:ea typeface="Open Sans"/>
                <a:cs typeface="Open Sans"/>
                <a:sym typeface="Open Sans"/>
              </a:rPr>
              <a:t>127,253,075</a:t>
            </a:r>
            <a:endParaRPr/>
          </a:p>
          <a:p>
            <a:pPr indent="-228600" lvl="0" marL="228600" rtl="0" algn="l">
              <a:lnSpc>
                <a:spcPct val="90000"/>
              </a:lnSpc>
              <a:spcBef>
                <a:spcPts val="1000"/>
              </a:spcBef>
              <a:spcAft>
                <a:spcPts val="0"/>
              </a:spcAft>
              <a:buClr>
                <a:srgbClr val="002060"/>
              </a:buClr>
              <a:buSzPts val="2400"/>
              <a:buChar char="•"/>
            </a:pPr>
            <a:r>
              <a:rPr b="1" lang="en-US" sz="2400">
                <a:solidFill>
                  <a:srgbClr val="002060"/>
                </a:solidFill>
                <a:latin typeface="Open Sans"/>
                <a:ea typeface="Open Sans"/>
                <a:cs typeface="Open Sans"/>
                <a:sym typeface="Open Sans"/>
              </a:rPr>
              <a:t>Per capita income: </a:t>
            </a:r>
            <a:r>
              <a:rPr lang="en-US" sz="2400">
                <a:solidFill>
                  <a:srgbClr val="002060"/>
                </a:solidFill>
                <a:latin typeface="Open Sans"/>
                <a:ea typeface="Open Sans"/>
                <a:cs typeface="Open Sans"/>
                <a:sym typeface="Open Sans"/>
              </a:rPr>
              <a:t>$36,900</a:t>
            </a:r>
            <a:endParaRPr/>
          </a:p>
          <a:p>
            <a:pPr indent="-228600" lvl="0" marL="228600" rtl="0" algn="l">
              <a:lnSpc>
                <a:spcPct val="90000"/>
              </a:lnSpc>
              <a:spcBef>
                <a:spcPts val="1000"/>
              </a:spcBef>
              <a:spcAft>
                <a:spcPts val="0"/>
              </a:spcAft>
              <a:buClr>
                <a:srgbClr val="002060"/>
              </a:buClr>
              <a:buSzPts val="2400"/>
              <a:buChar char="•"/>
            </a:pPr>
            <a:r>
              <a:rPr b="1" lang="en-US" sz="2400">
                <a:solidFill>
                  <a:srgbClr val="002060"/>
                </a:solidFill>
                <a:latin typeface="Open Sans"/>
                <a:ea typeface="Open Sans"/>
                <a:cs typeface="Open Sans"/>
                <a:sym typeface="Open Sans"/>
              </a:rPr>
              <a:t>Life expectancy: </a:t>
            </a:r>
            <a:r>
              <a:rPr lang="en-US" sz="2400">
                <a:solidFill>
                  <a:srgbClr val="002060"/>
                </a:solidFill>
                <a:latin typeface="Open Sans"/>
                <a:ea typeface="Open Sans"/>
                <a:cs typeface="Open Sans"/>
                <a:sym typeface="Open Sans"/>
              </a:rPr>
              <a:t>84 years</a:t>
            </a:r>
            <a:endParaRPr/>
          </a:p>
          <a:p>
            <a:pPr indent="-228600" lvl="0" marL="228600" rtl="0" algn="l">
              <a:lnSpc>
                <a:spcPct val="90000"/>
              </a:lnSpc>
              <a:spcBef>
                <a:spcPts val="1000"/>
              </a:spcBef>
              <a:spcAft>
                <a:spcPts val="0"/>
              </a:spcAft>
              <a:buClr>
                <a:srgbClr val="002060"/>
              </a:buClr>
              <a:buSzPts val="2400"/>
              <a:buChar char="•"/>
            </a:pPr>
            <a:r>
              <a:rPr b="1" lang="en-US" sz="2400">
                <a:solidFill>
                  <a:srgbClr val="002060"/>
                </a:solidFill>
                <a:latin typeface="Open Sans"/>
                <a:ea typeface="Open Sans"/>
                <a:cs typeface="Open Sans"/>
                <a:sym typeface="Open Sans"/>
              </a:rPr>
              <a:t>Literacy Rate: </a:t>
            </a:r>
            <a:r>
              <a:rPr lang="en-US" sz="2400">
                <a:solidFill>
                  <a:srgbClr val="002060"/>
                </a:solidFill>
                <a:latin typeface="Open Sans"/>
                <a:ea typeface="Open Sans"/>
                <a:cs typeface="Open Sans"/>
                <a:sym typeface="Open Sans"/>
              </a:rPr>
              <a:t>99%</a:t>
            </a:r>
            <a:endParaRPr/>
          </a:p>
          <a:p>
            <a:pPr indent="-228600" lvl="0" marL="228600" rtl="0" algn="l">
              <a:lnSpc>
                <a:spcPct val="90000"/>
              </a:lnSpc>
              <a:spcBef>
                <a:spcPts val="1000"/>
              </a:spcBef>
              <a:spcAft>
                <a:spcPts val="0"/>
              </a:spcAft>
              <a:buClr>
                <a:srgbClr val="002060"/>
              </a:buClr>
              <a:buSzPts val="2400"/>
              <a:buChar char="•"/>
            </a:pPr>
            <a:r>
              <a:rPr b="1" lang="en-US" sz="2400">
                <a:solidFill>
                  <a:srgbClr val="002060"/>
                </a:solidFill>
                <a:latin typeface="Open Sans"/>
                <a:ea typeface="Open Sans"/>
                <a:cs typeface="Open Sans"/>
                <a:sym typeface="Open Sans"/>
              </a:rPr>
              <a:t>Infant mortality rate: </a:t>
            </a:r>
            <a:r>
              <a:rPr lang="en-US" sz="2400">
                <a:solidFill>
                  <a:srgbClr val="002060"/>
                </a:solidFill>
                <a:latin typeface="Open Sans"/>
                <a:ea typeface="Open Sans"/>
                <a:cs typeface="Open Sans"/>
                <a:sym typeface="Open Sans"/>
              </a:rPr>
              <a:t>2.17 deaths/1,000 live births</a:t>
            </a:r>
            <a:endParaRPr/>
          </a:p>
          <a:p>
            <a:pPr indent="-76200" lvl="0" marL="228600" rtl="0" algn="l">
              <a:lnSpc>
                <a:spcPct val="90000"/>
              </a:lnSpc>
              <a:spcBef>
                <a:spcPts val="1000"/>
              </a:spcBef>
              <a:spcAft>
                <a:spcPts val="0"/>
              </a:spcAft>
              <a:buClr>
                <a:schemeClr val="dk1"/>
              </a:buClr>
              <a:buSzPts val="2400"/>
              <a:buNone/>
            </a:pPr>
            <a:r>
              <a:t/>
            </a:r>
            <a:endParaRPr sz="2400"/>
          </a:p>
        </p:txBody>
      </p:sp>
      <p:pic>
        <p:nvPicPr>
          <p:cNvPr id="299" name="Google Shape;299;p46"/>
          <p:cNvPicPr preferRelativeResize="0"/>
          <p:nvPr/>
        </p:nvPicPr>
        <p:blipFill rotWithShape="1">
          <a:blip r:embed="rId3">
            <a:alphaModFix/>
          </a:blip>
          <a:srcRect b="0" l="0" r="0" t="0"/>
          <a:stretch/>
        </p:blipFill>
        <p:spPr>
          <a:xfrm>
            <a:off x="6043647" y="2057400"/>
            <a:ext cx="4386476" cy="3048000"/>
          </a:xfrm>
          <a:prstGeom prst="rect">
            <a:avLst/>
          </a:prstGeom>
          <a:noFill/>
          <a:ln cap="flat" cmpd="sng" w="9525">
            <a:solidFill>
              <a:schemeClr val="dk1"/>
            </a:solidFill>
            <a:prstDash val="solid"/>
            <a:miter lim="800000"/>
            <a:headEnd len="sm" w="sm" type="none"/>
            <a:tailEnd len="sm" w="sm" type="none"/>
          </a:ln>
        </p:spPr>
      </p:pic>
      <p:sp>
        <p:nvSpPr>
          <p:cNvPr id="300" name="Google Shape;300;p46"/>
          <p:cNvSpPr txBox="1"/>
          <p:nvPr>
            <p:ph idx="12" type="sldNum"/>
          </p:nvPr>
        </p:nvSpPr>
        <p:spPr>
          <a:xfrm>
            <a:off x="8610603" y="6356351"/>
            <a:ext cx="3389241" cy="365129"/>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414A58"/>
              </a:buClr>
              <a:buSzPts val="1000"/>
              <a:buFont typeface="Inter"/>
              <a:buNone/>
            </a:pPr>
            <a:fld id="{00000000-1234-1234-1234-123412341234}" type="slidenum">
              <a:rPr lang="en-US"/>
              <a:t>‹#›</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p47"/>
          <p:cNvSpPr txBox="1"/>
          <p:nvPr>
            <p:ph type="title"/>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2060"/>
              </a:buClr>
              <a:buSzPts val="4000"/>
              <a:buFont typeface="Open Sans"/>
              <a:buNone/>
            </a:pPr>
            <a:r>
              <a:rPr b="1" lang="en-US" sz="4000">
                <a:solidFill>
                  <a:srgbClr val="002060"/>
                </a:solidFill>
                <a:latin typeface="Open Sans"/>
                <a:ea typeface="Open Sans"/>
                <a:cs typeface="Open Sans"/>
                <a:sym typeface="Open Sans"/>
              </a:rPr>
              <a:t>Country C </a:t>
            </a:r>
            <a:endParaRPr/>
          </a:p>
        </p:txBody>
      </p:sp>
      <p:sp>
        <p:nvSpPr>
          <p:cNvPr id="306" name="Google Shape;306;p47"/>
          <p:cNvSpPr txBox="1"/>
          <p:nvPr>
            <p:ph idx="1" type="body"/>
          </p:nvPr>
        </p:nvSpPr>
        <p:spPr>
          <a:xfrm>
            <a:off x="1981200" y="1828801"/>
            <a:ext cx="4038600" cy="4525963"/>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rgbClr val="002060"/>
              </a:buClr>
              <a:buSzPts val="2400"/>
              <a:buChar char="•"/>
            </a:pPr>
            <a:r>
              <a:rPr b="1" lang="en-US" sz="2400">
                <a:solidFill>
                  <a:srgbClr val="002060"/>
                </a:solidFill>
                <a:latin typeface="Open Sans"/>
                <a:ea typeface="Open Sans"/>
                <a:cs typeface="Open Sans"/>
                <a:sym typeface="Open Sans"/>
              </a:rPr>
              <a:t>Name: </a:t>
            </a:r>
            <a:r>
              <a:rPr lang="en-US" sz="2400">
                <a:solidFill>
                  <a:srgbClr val="002060"/>
                </a:solidFill>
                <a:latin typeface="Open Sans"/>
                <a:ea typeface="Open Sans"/>
                <a:cs typeface="Open Sans"/>
                <a:sym typeface="Open Sans"/>
              </a:rPr>
              <a:t>Nigeria</a:t>
            </a:r>
            <a:endParaRPr/>
          </a:p>
          <a:p>
            <a:pPr indent="-228600" lvl="0" marL="228600" rtl="0" algn="l">
              <a:lnSpc>
                <a:spcPct val="90000"/>
              </a:lnSpc>
              <a:spcBef>
                <a:spcPts val="1000"/>
              </a:spcBef>
              <a:spcAft>
                <a:spcPts val="0"/>
              </a:spcAft>
              <a:buClr>
                <a:srgbClr val="002060"/>
              </a:buClr>
              <a:buSzPts val="2400"/>
              <a:buChar char="•"/>
            </a:pPr>
            <a:r>
              <a:rPr b="1" lang="en-US" sz="2400">
                <a:solidFill>
                  <a:srgbClr val="002060"/>
                </a:solidFill>
                <a:latin typeface="Open Sans"/>
                <a:ea typeface="Open Sans"/>
                <a:cs typeface="Open Sans"/>
                <a:sym typeface="Open Sans"/>
              </a:rPr>
              <a:t>Population: </a:t>
            </a:r>
            <a:r>
              <a:rPr lang="en-US" sz="2400">
                <a:solidFill>
                  <a:srgbClr val="002060"/>
                </a:solidFill>
                <a:latin typeface="Open Sans"/>
                <a:ea typeface="Open Sans"/>
                <a:cs typeface="Open Sans"/>
                <a:sym typeface="Open Sans"/>
              </a:rPr>
              <a:t>174,507,539 </a:t>
            </a:r>
            <a:endParaRPr/>
          </a:p>
          <a:p>
            <a:pPr indent="-228600" lvl="0" marL="228600" rtl="0" algn="l">
              <a:lnSpc>
                <a:spcPct val="90000"/>
              </a:lnSpc>
              <a:spcBef>
                <a:spcPts val="1000"/>
              </a:spcBef>
              <a:spcAft>
                <a:spcPts val="0"/>
              </a:spcAft>
              <a:buClr>
                <a:srgbClr val="002060"/>
              </a:buClr>
              <a:buSzPts val="2400"/>
              <a:buChar char="•"/>
            </a:pPr>
            <a:r>
              <a:rPr b="1" lang="en-US" sz="2400">
                <a:solidFill>
                  <a:srgbClr val="002060"/>
                </a:solidFill>
                <a:latin typeface="Open Sans"/>
                <a:ea typeface="Open Sans"/>
                <a:cs typeface="Open Sans"/>
                <a:sym typeface="Open Sans"/>
              </a:rPr>
              <a:t>Per capita income: </a:t>
            </a:r>
            <a:r>
              <a:rPr lang="en-US" sz="2400">
                <a:solidFill>
                  <a:srgbClr val="002060"/>
                </a:solidFill>
                <a:latin typeface="Open Sans"/>
                <a:ea typeface="Open Sans"/>
                <a:cs typeface="Open Sans"/>
                <a:sym typeface="Open Sans"/>
              </a:rPr>
              <a:t>$2,800</a:t>
            </a:r>
            <a:endParaRPr/>
          </a:p>
          <a:p>
            <a:pPr indent="-228600" lvl="0" marL="228600" rtl="0" algn="l">
              <a:lnSpc>
                <a:spcPct val="90000"/>
              </a:lnSpc>
              <a:spcBef>
                <a:spcPts val="1000"/>
              </a:spcBef>
              <a:spcAft>
                <a:spcPts val="0"/>
              </a:spcAft>
              <a:buClr>
                <a:srgbClr val="002060"/>
              </a:buClr>
              <a:buSzPts val="2400"/>
              <a:buChar char="•"/>
            </a:pPr>
            <a:r>
              <a:rPr b="1" lang="en-US" sz="2400">
                <a:solidFill>
                  <a:srgbClr val="002060"/>
                </a:solidFill>
                <a:latin typeface="Open Sans"/>
                <a:ea typeface="Open Sans"/>
                <a:cs typeface="Open Sans"/>
                <a:sym typeface="Open Sans"/>
              </a:rPr>
              <a:t>Life expectancy: </a:t>
            </a:r>
            <a:r>
              <a:rPr lang="en-US" sz="2400">
                <a:solidFill>
                  <a:srgbClr val="002060"/>
                </a:solidFill>
                <a:latin typeface="Open Sans"/>
                <a:ea typeface="Open Sans"/>
                <a:cs typeface="Open Sans"/>
                <a:sym typeface="Open Sans"/>
              </a:rPr>
              <a:t>52 years</a:t>
            </a:r>
            <a:endParaRPr/>
          </a:p>
          <a:p>
            <a:pPr indent="-228600" lvl="0" marL="228600" rtl="0" algn="l">
              <a:lnSpc>
                <a:spcPct val="90000"/>
              </a:lnSpc>
              <a:spcBef>
                <a:spcPts val="1000"/>
              </a:spcBef>
              <a:spcAft>
                <a:spcPts val="0"/>
              </a:spcAft>
              <a:buClr>
                <a:srgbClr val="002060"/>
              </a:buClr>
              <a:buSzPts val="2400"/>
              <a:buChar char="•"/>
            </a:pPr>
            <a:r>
              <a:rPr b="1" lang="en-US" sz="2400">
                <a:solidFill>
                  <a:srgbClr val="002060"/>
                </a:solidFill>
                <a:latin typeface="Open Sans"/>
                <a:ea typeface="Open Sans"/>
                <a:cs typeface="Open Sans"/>
                <a:sym typeface="Open Sans"/>
              </a:rPr>
              <a:t>Literacy Rate: </a:t>
            </a:r>
            <a:r>
              <a:rPr lang="en-US" sz="2400">
                <a:solidFill>
                  <a:srgbClr val="002060"/>
                </a:solidFill>
                <a:latin typeface="Open Sans"/>
                <a:ea typeface="Open Sans"/>
                <a:cs typeface="Open Sans"/>
                <a:sym typeface="Open Sans"/>
              </a:rPr>
              <a:t>61%</a:t>
            </a:r>
            <a:endParaRPr/>
          </a:p>
          <a:p>
            <a:pPr indent="-228600" lvl="0" marL="228600" rtl="0" algn="l">
              <a:lnSpc>
                <a:spcPct val="90000"/>
              </a:lnSpc>
              <a:spcBef>
                <a:spcPts val="1000"/>
              </a:spcBef>
              <a:spcAft>
                <a:spcPts val="0"/>
              </a:spcAft>
              <a:buClr>
                <a:srgbClr val="002060"/>
              </a:buClr>
              <a:buSzPts val="2400"/>
              <a:buChar char="•"/>
            </a:pPr>
            <a:r>
              <a:rPr b="1" lang="en-US" sz="2400">
                <a:solidFill>
                  <a:srgbClr val="002060"/>
                </a:solidFill>
                <a:latin typeface="Open Sans"/>
                <a:ea typeface="Open Sans"/>
                <a:cs typeface="Open Sans"/>
                <a:sym typeface="Open Sans"/>
              </a:rPr>
              <a:t>Infant mortality rate: </a:t>
            </a:r>
            <a:r>
              <a:rPr lang="en-US" sz="2400">
                <a:solidFill>
                  <a:srgbClr val="002060"/>
                </a:solidFill>
                <a:latin typeface="Open Sans"/>
                <a:ea typeface="Open Sans"/>
                <a:cs typeface="Open Sans"/>
                <a:sym typeface="Open Sans"/>
              </a:rPr>
              <a:t>72.97 deaths/1,000 live births</a:t>
            </a:r>
            <a:endParaRPr/>
          </a:p>
          <a:p>
            <a:pPr indent="-76200" lvl="0" marL="228600" rtl="0" algn="l">
              <a:lnSpc>
                <a:spcPct val="90000"/>
              </a:lnSpc>
              <a:spcBef>
                <a:spcPts val="1000"/>
              </a:spcBef>
              <a:spcAft>
                <a:spcPts val="0"/>
              </a:spcAft>
              <a:buClr>
                <a:schemeClr val="dk1"/>
              </a:buClr>
              <a:buSzPts val="2400"/>
              <a:buNone/>
            </a:pPr>
            <a:r>
              <a:t/>
            </a:r>
            <a:endParaRPr sz="2400"/>
          </a:p>
        </p:txBody>
      </p:sp>
      <p:pic>
        <p:nvPicPr>
          <p:cNvPr id="307" name="Google Shape;307;p47"/>
          <p:cNvPicPr preferRelativeResize="0"/>
          <p:nvPr/>
        </p:nvPicPr>
        <p:blipFill rotWithShape="1">
          <a:blip r:embed="rId3">
            <a:alphaModFix/>
          </a:blip>
          <a:srcRect b="0" l="0" r="0" t="0"/>
          <a:stretch/>
        </p:blipFill>
        <p:spPr>
          <a:xfrm>
            <a:off x="5943601" y="1981200"/>
            <a:ext cx="4194175" cy="2942237"/>
          </a:xfrm>
          <a:prstGeom prst="rect">
            <a:avLst/>
          </a:prstGeom>
          <a:noFill/>
          <a:ln cap="flat" cmpd="sng" w="9525">
            <a:solidFill>
              <a:schemeClr val="dk1"/>
            </a:solidFill>
            <a:prstDash val="solid"/>
            <a:miter lim="800000"/>
            <a:headEnd len="sm" w="sm" type="none"/>
            <a:tailEnd len="sm" w="sm" type="none"/>
          </a:ln>
        </p:spPr>
      </p:pic>
      <p:sp>
        <p:nvSpPr>
          <p:cNvPr id="308" name="Google Shape;308;p47"/>
          <p:cNvSpPr txBox="1"/>
          <p:nvPr>
            <p:ph idx="12" type="sldNum"/>
          </p:nvPr>
        </p:nvSpPr>
        <p:spPr>
          <a:xfrm>
            <a:off x="8610603" y="6356351"/>
            <a:ext cx="3389241" cy="365129"/>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414A58"/>
              </a:buClr>
              <a:buSzPts val="1000"/>
              <a:buFont typeface="Inter"/>
              <a:buNone/>
            </a:pPr>
            <a:fld id="{00000000-1234-1234-1234-123412341234}" type="slidenum">
              <a:rPr lang="en-US"/>
              <a:t>‹#›</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p48"/>
          <p:cNvSpPr txBox="1"/>
          <p:nvPr>
            <p:ph type="title"/>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2060"/>
              </a:buClr>
              <a:buSzPts val="4000"/>
              <a:buFont typeface="Open Sans"/>
              <a:buNone/>
            </a:pPr>
            <a:r>
              <a:rPr b="1" lang="en-US" sz="4000">
                <a:solidFill>
                  <a:srgbClr val="002060"/>
                </a:solidFill>
                <a:latin typeface="Open Sans"/>
                <a:ea typeface="Open Sans"/>
                <a:cs typeface="Open Sans"/>
                <a:sym typeface="Open Sans"/>
              </a:rPr>
              <a:t>Country D </a:t>
            </a:r>
            <a:endParaRPr/>
          </a:p>
        </p:txBody>
      </p:sp>
      <p:sp>
        <p:nvSpPr>
          <p:cNvPr id="314" name="Google Shape;314;p48"/>
          <p:cNvSpPr txBox="1"/>
          <p:nvPr>
            <p:ph idx="1" type="body"/>
          </p:nvPr>
        </p:nvSpPr>
        <p:spPr>
          <a:xfrm>
            <a:off x="1981200" y="1874838"/>
            <a:ext cx="4038600" cy="4525963"/>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rgbClr val="002060"/>
              </a:buClr>
              <a:buSzPts val="2400"/>
              <a:buChar char="•"/>
            </a:pPr>
            <a:r>
              <a:rPr b="1" lang="en-US" sz="2400">
                <a:solidFill>
                  <a:srgbClr val="002060"/>
                </a:solidFill>
                <a:latin typeface="Open Sans"/>
                <a:ea typeface="Open Sans"/>
                <a:cs typeface="Open Sans"/>
                <a:sym typeface="Open Sans"/>
              </a:rPr>
              <a:t>Name: </a:t>
            </a:r>
            <a:r>
              <a:rPr lang="en-US" sz="2400">
                <a:solidFill>
                  <a:srgbClr val="002060"/>
                </a:solidFill>
                <a:latin typeface="Open Sans"/>
                <a:ea typeface="Open Sans"/>
                <a:cs typeface="Open Sans"/>
                <a:sym typeface="Open Sans"/>
              </a:rPr>
              <a:t>Russia</a:t>
            </a:r>
            <a:endParaRPr/>
          </a:p>
          <a:p>
            <a:pPr indent="-228600" lvl="0" marL="228600" rtl="0" algn="l">
              <a:lnSpc>
                <a:spcPct val="90000"/>
              </a:lnSpc>
              <a:spcBef>
                <a:spcPts val="1000"/>
              </a:spcBef>
              <a:spcAft>
                <a:spcPts val="0"/>
              </a:spcAft>
              <a:buClr>
                <a:srgbClr val="002060"/>
              </a:buClr>
              <a:buSzPts val="2400"/>
              <a:buChar char="•"/>
            </a:pPr>
            <a:r>
              <a:rPr b="1" lang="en-US" sz="2400">
                <a:solidFill>
                  <a:srgbClr val="002060"/>
                </a:solidFill>
                <a:latin typeface="Open Sans"/>
                <a:ea typeface="Open Sans"/>
                <a:cs typeface="Open Sans"/>
                <a:sym typeface="Open Sans"/>
              </a:rPr>
              <a:t>Population: </a:t>
            </a:r>
            <a:r>
              <a:rPr lang="en-US" sz="2400">
                <a:solidFill>
                  <a:srgbClr val="002060"/>
                </a:solidFill>
                <a:latin typeface="Open Sans"/>
                <a:ea typeface="Open Sans"/>
                <a:cs typeface="Open Sans"/>
                <a:sym typeface="Open Sans"/>
              </a:rPr>
              <a:t>142,500,482 </a:t>
            </a:r>
            <a:endParaRPr/>
          </a:p>
          <a:p>
            <a:pPr indent="-228600" lvl="0" marL="228600" rtl="0" algn="l">
              <a:lnSpc>
                <a:spcPct val="90000"/>
              </a:lnSpc>
              <a:spcBef>
                <a:spcPts val="1000"/>
              </a:spcBef>
              <a:spcAft>
                <a:spcPts val="0"/>
              </a:spcAft>
              <a:buClr>
                <a:srgbClr val="002060"/>
              </a:buClr>
              <a:buSzPts val="2400"/>
              <a:buChar char="•"/>
            </a:pPr>
            <a:r>
              <a:rPr b="1" lang="en-US" sz="2400">
                <a:solidFill>
                  <a:srgbClr val="002060"/>
                </a:solidFill>
                <a:latin typeface="Open Sans"/>
                <a:ea typeface="Open Sans"/>
                <a:cs typeface="Open Sans"/>
                <a:sym typeface="Open Sans"/>
              </a:rPr>
              <a:t>Per capita income:</a:t>
            </a:r>
            <a:r>
              <a:rPr lang="en-US" sz="2400">
                <a:solidFill>
                  <a:srgbClr val="002060"/>
                </a:solidFill>
                <a:latin typeface="Open Sans"/>
                <a:ea typeface="Open Sans"/>
                <a:cs typeface="Open Sans"/>
                <a:sym typeface="Open Sans"/>
              </a:rPr>
              <a:t>$18,000</a:t>
            </a:r>
            <a:endParaRPr/>
          </a:p>
          <a:p>
            <a:pPr indent="-228600" lvl="0" marL="228600" rtl="0" algn="l">
              <a:lnSpc>
                <a:spcPct val="90000"/>
              </a:lnSpc>
              <a:spcBef>
                <a:spcPts val="1000"/>
              </a:spcBef>
              <a:spcAft>
                <a:spcPts val="0"/>
              </a:spcAft>
              <a:buClr>
                <a:srgbClr val="002060"/>
              </a:buClr>
              <a:buSzPts val="2400"/>
              <a:buChar char="•"/>
            </a:pPr>
            <a:r>
              <a:rPr b="1" lang="en-US" sz="2400">
                <a:solidFill>
                  <a:srgbClr val="002060"/>
                </a:solidFill>
                <a:latin typeface="Open Sans"/>
                <a:ea typeface="Open Sans"/>
                <a:cs typeface="Open Sans"/>
                <a:sym typeface="Open Sans"/>
              </a:rPr>
              <a:t>Life expectancy: </a:t>
            </a:r>
            <a:r>
              <a:rPr lang="en-US" sz="2400">
                <a:solidFill>
                  <a:srgbClr val="002060"/>
                </a:solidFill>
                <a:latin typeface="Open Sans"/>
                <a:ea typeface="Open Sans"/>
                <a:cs typeface="Open Sans"/>
                <a:sym typeface="Open Sans"/>
              </a:rPr>
              <a:t>70 years</a:t>
            </a:r>
            <a:endParaRPr/>
          </a:p>
          <a:p>
            <a:pPr indent="-228600" lvl="0" marL="228600" rtl="0" algn="l">
              <a:lnSpc>
                <a:spcPct val="90000"/>
              </a:lnSpc>
              <a:spcBef>
                <a:spcPts val="1000"/>
              </a:spcBef>
              <a:spcAft>
                <a:spcPts val="0"/>
              </a:spcAft>
              <a:buClr>
                <a:srgbClr val="002060"/>
              </a:buClr>
              <a:buSzPts val="2400"/>
              <a:buChar char="•"/>
            </a:pPr>
            <a:r>
              <a:rPr b="1" lang="en-US" sz="2400">
                <a:solidFill>
                  <a:srgbClr val="002060"/>
                </a:solidFill>
                <a:latin typeface="Open Sans"/>
                <a:ea typeface="Open Sans"/>
                <a:cs typeface="Open Sans"/>
                <a:sym typeface="Open Sans"/>
              </a:rPr>
              <a:t>Literacy Rate: </a:t>
            </a:r>
            <a:r>
              <a:rPr lang="en-US" sz="2400">
                <a:solidFill>
                  <a:srgbClr val="002060"/>
                </a:solidFill>
                <a:latin typeface="Open Sans"/>
                <a:ea typeface="Open Sans"/>
                <a:cs typeface="Open Sans"/>
                <a:sym typeface="Open Sans"/>
              </a:rPr>
              <a:t>99%</a:t>
            </a:r>
            <a:endParaRPr/>
          </a:p>
          <a:p>
            <a:pPr indent="-228600" lvl="0" marL="228600" rtl="0" algn="l">
              <a:lnSpc>
                <a:spcPct val="90000"/>
              </a:lnSpc>
              <a:spcBef>
                <a:spcPts val="1000"/>
              </a:spcBef>
              <a:spcAft>
                <a:spcPts val="0"/>
              </a:spcAft>
              <a:buClr>
                <a:srgbClr val="002060"/>
              </a:buClr>
              <a:buSzPts val="2400"/>
              <a:buChar char="•"/>
            </a:pPr>
            <a:r>
              <a:rPr b="1" lang="en-US" sz="2400">
                <a:solidFill>
                  <a:srgbClr val="002060"/>
                </a:solidFill>
                <a:latin typeface="Open Sans"/>
                <a:ea typeface="Open Sans"/>
                <a:cs typeface="Open Sans"/>
                <a:sym typeface="Open Sans"/>
              </a:rPr>
              <a:t>Infant mortality rate: </a:t>
            </a:r>
            <a:r>
              <a:rPr lang="en-US" sz="2400">
                <a:solidFill>
                  <a:srgbClr val="002060"/>
                </a:solidFill>
                <a:latin typeface="Open Sans"/>
                <a:ea typeface="Open Sans"/>
                <a:cs typeface="Open Sans"/>
                <a:sym typeface="Open Sans"/>
              </a:rPr>
              <a:t>7.19 deaths/1,000 live births</a:t>
            </a:r>
            <a:endParaRPr/>
          </a:p>
          <a:p>
            <a:pPr indent="-76200" lvl="0" marL="228600" rtl="0" algn="l">
              <a:lnSpc>
                <a:spcPct val="90000"/>
              </a:lnSpc>
              <a:spcBef>
                <a:spcPts val="1000"/>
              </a:spcBef>
              <a:spcAft>
                <a:spcPts val="0"/>
              </a:spcAft>
              <a:buClr>
                <a:schemeClr val="dk1"/>
              </a:buClr>
              <a:buSzPts val="2400"/>
              <a:buNone/>
            </a:pPr>
            <a:r>
              <a:t/>
            </a:r>
            <a:endParaRPr sz="2400"/>
          </a:p>
        </p:txBody>
      </p:sp>
      <p:pic>
        <p:nvPicPr>
          <p:cNvPr id="315" name="Google Shape;315;p48"/>
          <p:cNvPicPr preferRelativeResize="0"/>
          <p:nvPr/>
        </p:nvPicPr>
        <p:blipFill rotWithShape="1">
          <a:blip r:embed="rId3">
            <a:alphaModFix/>
          </a:blip>
          <a:srcRect b="0" l="0" r="0" t="0"/>
          <a:stretch/>
        </p:blipFill>
        <p:spPr>
          <a:xfrm>
            <a:off x="6092826" y="2027238"/>
            <a:ext cx="4194175" cy="2968243"/>
          </a:xfrm>
          <a:prstGeom prst="rect">
            <a:avLst/>
          </a:prstGeom>
          <a:noFill/>
          <a:ln>
            <a:noFill/>
          </a:ln>
        </p:spPr>
      </p:pic>
      <p:sp>
        <p:nvSpPr>
          <p:cNvPr id="316" name="Google Shape;316;p48"/>
          <p:cNvSpPr txBox="1"/>
          <p:nvPr>
            <p:ph idx="12" type="sldNum"/>
          </p:nvPr>
        </p:nvSpPr>
        <p:spPr>
          <a:xfrm>
            <a:off x="8610603" y="6356351"/>
            <a:ext cx="3389241" cy="365129"/>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414A58"/>
              </a:buClr>
              <a:buSzPts val="1000"/>
              <a:buFont typeface="Inter"/>
              <a:buNone/>
            </a:pPr>
            <a:fld id="{00000000-1234-1234-1234-123412341234}" type="slidenum">
              <a:rPr lang="en-US"/>
              <a:t>‹#›</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p49"/>
          <p:cNvSpPr txBox="1"/>
          <p:nvPr>
            <p:ph type="title"/>
          </p:nvPr>
        </p:nvSpPr>
        <p:spPr>
          <a:xfrm>
            <a:off x="0" y="0"/>
            <a:ext cx="6329100" cy="3000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2060"/>
              </a:buClr>
              <a:buSzPts val="4000"/>
              <a:buFont typeface="Open Sans"/>
              <a:buNone/>
            </a:pPr>
            <a:r>
              <a:rPr b="1" lang="en-US" sz="4000">
                <a:solidFill>
                  <a:srgbClr val="002060"/>
                </a:solidFill>
                <a:latin typeface="Open Sans"/>
                <a:ea typeface="Open Sans"/>
                <a:cs typeface="Open Sans"/>
                <a:sym typeface="Open Sans"/>
              </a:rPr>
              <a:t>Country E - Economy</a:t>
            </a:r>
            <a:endParaRPr/>
          </a:p>
        </p:txBody>
      </p:sp>
      <p:sp>
        <p:nvSpPr>
          <p:cNvPr id="322" name="Google Shape;322;p49"/>
          <p:cNvSpPr txBox="1"/>
          <p:nvPr>
            <p:ph idx="1" type="body"/>
          </p:nvPr>
        </p:nvSpPr>
        <p:spPr>
          <a:xfrm>
            <a:off x="995600" y="1644726"/>
            <a:ext cx="4038600" cy="4526100"/>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rgbClr val="002060"/>
              </a:buClr>
              <a:buSzPts val="2400"/>
              <a:buChar char="•"/>
            </a:pPr>
            <a:r>
              <a:rPr b="1" lang="en-US" sz="2400">
                <a:solidFill>
                  <a:srgbClr val="002060"/>
                </a:solidFill>
                <a:latin typeface="Open Sans"/>
                <a:ea typeface="Open Sans"/>
                <a:cs typeface="Open Sans"/>
                <a:sym typeface="Open Sans"/>
              </a:rPr>
              <a:t>Name: </a:t>
            </a:r>
            <a:r>
              <a:rPr lang="en-US" sz="2400">
                <a:solidFill>
                  <a:srgbClr val="002060"/>
                </a:solidFill>
                <a:latin typeface="Open Sans"/>
                <a:ea typeface="Open Sans"/>
                <a:cs typeface="Open Sans"/>
                <a:sym typeface="Open Sans"/>
              </a:rPr>
              <a:t>Singapore</a:t>
            </a:r>
            <a:endParaRPr/>
          </a:p>
          <a:p>
            <a:pPr indent="-228600" lvl="0" marL="228600" rtl="0" algn="l">
              <a:lnSpc>
                <a:spcPct val="90000"/>
              </a:lnSpc>
              <a:spcBef>
                <a:spcPts val="1000"/>
              </a:spcBef>
              <a:spcAft>
                <a:spcPts val="0"/>
              </a:spcAft>
              <a:buClr>
                <a:srgbClr val="002060"/>
              </a:buClr>
              <a:buSzPts val="2400"/>
              <a:buChar char="•"/>
            </a:pPr>
            <a:r>
              <a:rPr b="1" lang="en-US" sz="2400">
                <a:solidFill>
                  <a:srgbClr val="002060"/>
                </a:solidFill>
                <a:latin typeface="Open Sans"/>
                <a:ea typeface="Open Sans"/>
                <a:cs typeface="Open Sans"/>
                <a:sym typeface="Open Sans"/>
              </a:rPr>
              <a:t>Population: </a:t>
            </a:r>
            <a:r>
              <a:rPr lang="en-US" sz="2400">
                <a:solidFill>
                  <a:srgbClr val="002060"/>
                </a:solidFill>
                <a:latin typeface="Open Sans"/>
                <a:ea typeface="Open Sans"/>
                <a:cs typeface="Open Sans"/>
                <a:sym typeface="Open Sans"/>
              </a:rPr>
              <a:t>5,460,302 </a:t>
            </a:r>
            <a:endParaRPr/>
          </a:p>
          <a:p>
            <a:pPr indent="-228600" lvl="0" marL="228600" rtl="0" algn="l">
              <a:lnSpc>
                <a:spcPct val="90000"/>
              </a:lnSpc>
              <a:spcBef>
                <a:spcPts val="1000"/>
              </a:spcBef>
              <a:spcAft>
                <a:spcPts val="0"/>
              </a:spcAft>
              <a:buClr>
                <a:srgbClr val="002060"/>
              </a:buClr>
              <a:buSzPts val="2400"/>
              <a:buChar char="•"/>
            </a:pPr>
            <a:r>
              <a:rPr b="1" lang="en-US" sz="2400">
                <a:solidFill>
                  <a:srgbClr val="002060"/>
                </a:solidFill>
                <a:latin typeface="Open Sans"/>
                <a:ea typeface="Open Sans"/>
                <a:cs typeface="Open Sans"/>
                <a:sym typeface="Open Sans"/>
              </a:rPr>
              <a:t>Per capita income: </a:t>
            </a:r>
            <a:r>
              <a:rPr lang="en-US" sz="2400">
                <a:solidFill>
                  <a:srgbClr val="002060"/>
                </a:solidFill>
                <a:latin typeface="Open Sans"/>
                <a:ea typeface="Open Sans"/>
                <a:cs typeface="Open Sans"/>
                <a:sym typeface="Open Sans"/>
              </a:rPr>
              <a:t>$61,400</a:t>
            </a:r>
            <a:endParaRPr/>
          </a:p>
          <a:p>
            <a:pPr indent="-228600" lvl="0" marL="228600" rtl="0" algn="l">
              <a:lnSpc>
                <a:spcPct val="90000"/>
              </a:lnSpc>
              <a:spcBef>
                <a:spcPts val="1000"/>
              </a:spcBef>
              <a:spcAft>
                <a:spcPts val="0"/>
              </a:spcAft>
              <a:buClr>
                <a:srgbClr val="002060"/>
              </a:buClr>
              <a:buSzPts val="2400"/>
              <a:buChar char="•"/>
            </a:pPr>
            <a:r>
              <a:rPr b="1" lang="en-US" sz="2400">
                <a:solidFill>
                  <a:srgbClr val="002060"/>
                </a:solidFill>
                <a:latin typeface="Open Sans"/>
                <a:ea typeface="Open Sans"/>
                <a:cs typeface="Open Sans"/>
                <a:sym typeface="Open Sans"/>
              </a:rPr>
              <a:t>Life expectancy: </a:t>
            </a:r>
            <a:r>
              <a:rPr lang="en-US" sz="2400">
                <a:solidFill>
                  <a:srgbClr val="002060"/>
                </a:solidFill>
                <a:latin typeface="Open Sans"/>
                <a:ea typeface="Open Sans"/>
                <a:cs typeface="Open Sans"/>
                <a:sym typeface="Open Sans"/>
              </a:rPr>
              <a:t>84 years</a:t>
            </a:r>
            <a:endParaRPr/>
          </a:p>
          <a:p>
            <a:pPr indent="-228600" lvl="0" marL="228600" rtl="0" algn="l">
              <a:lnSpc>
                <a:spcPct val="90000"/>
              </a:lnSpc>
              <a:spcBef>
                <a:spcPts val="1000"/>
              </a:spcBef>
              <a:spcAft>
                <a:spcPts val="0"/>
              </a:spcAft>
              <a:buClr>
                <a:srgbClr val="002060"/>
              </a:buClr>
              <a:buSzPts val="2400"/>
              <a:buChar char="•"/>
            </a:pPr>
            <a:r>
              <a:rPr b="1" lang="en-US" sz="2400">
                <a:solidFill>
                  <a:srgbClr val="002060"/>
                </a:solidFill>
                <a:latin typeface="Open Sans"/>
                <a:ea typeface="Open Sans"/>
                <a:cs typeface="Open Sans"/>
                <a:sym typeface="Open Sans"/>
              </a:rPr>
              <a:t>Literacy Rate: </a:t>
            </a:r>
            <a:r>
              <a:rPr lang="en-US" sz="2400">
                <a:solidFill>
                  <a:srgbClr val="002060"/>
                </a:solidFill>
                <a:latin typeface="Open Sans"/>
                <a:ea typeface="Open Sans"/>
                <a:cs typeface="Open Sans"/>
                <a:sym typeface="Open Sans"/>
              </a:rPr>
              <a:t>95.9%</a:t>
            </a:r>
            <a:endParaRPr/>
          </a:p>
          <a:p>
            <a:pPr indent="-228600" lvl="0" marL="228600" rtl="0" algn="l">
              <a:lnSpc>
                <a:spcPct val="90000"/>
              </a:lnSpc>
              <a:spcBef>
                <a:spcPts val="1000"/>
              </a:spcBef>
              <a:spcAft>
                <a:spcPts val="0"/>
              </a:spcAft>
              <a:buClr>
                <a:srgbClr val="002060"/>
              </a:buClr>
              <a:buSzPts val="2400"/>
              <a:buChar char="•"/>
            </a:pPr>
            <a:r>
              <a:rPr b="1" lang="en-US" sz="2400">
                <a:solidFill>
                  <a:srgbClr val="002060"/>
                </a:solidFill>
                <a:latin typeface="Open Sans"/>
                <a:ea typeface="Open Sans"/>
                <a:cs typeface="Open Sans"/>
                <a:sym typeface="Open Sans"/>
              </a:rPr>
              <a:t>Infant mortality rate: </a:t>
            </a:r>
            <a:r>
              <a:rPr lang="en-US" sz="2400">
                <a:solidFill>
                  <a:srgbClr val="002060"/>
                </a:solidFill>
                <a:latin typeface="Open Sans"/>
                <a:ea typeface="Open Sans"/>
                <a:cs typeface="Open Sans"/>
                <a:sym typeface="Open Sans"/>
              </a:rPr>
              <a:t>2.59 deaths/1,000 live births</a:t>
            </a:r>
            <a:endParaRPr/>
          </a:p>
          <a:p>
            <a:pPr indent="-76200" lvl="0" marL="228600" rtl="0" algn="l">
              <a:lnSpc>
                <a:spcPct val="90000"/>
              </a:lnSpc>
              <a:spcBef>
                <a:spcPts val="1000"/>
              </a:spcBef>
              <a:spcAft>
                <a:spcPts val="0"/>
              </a:spcAft>
              <a:buClr>
                <a:schemeClr val="dk1"/>
              </a:buClr>
              <a:buSzPts val="2400"/>
              <a:buNone/>
            </a:pPr>
            <a:r>
              <a:t/>
            </a:r>
            <a:endParaRPr sz="2400"/>
          </a:p>
        </p:txBody>
      </p:sp>
      <p:pic>
        <p:nvPicPr>
          <p:cNvPr descr="http://www.singaporestudyguide.com/images/singapore_flag.jpg" id="323" name="Google Shape;323;p49"/>
          <p:cNvPicPr preferRelativeResize="0"/>
          <p:nvPr/>
        </p:nvPicPr>
        <p:blipFill rotWithShape="1">
          <a:blip r:embed="rId3">
            <a:alphaModFix/>
          </a:blip>
          <a:srcRect b="0" l="0" r="0" t="0"/>
          <a:stretch/>
        </p:blipFill>
        <p:spPr>
          <a:xfrm>
            <a:off x="5915476" y="2502150"/>
            <a:ext cx="4454548" cy="2962276"/>
          </a:xfrm>
          <a:prstGeom prst="rect">
            <a:avLst/>
          </a:prstGeom>
          <a:noFill/>
          <a:ln>
            <a:noFill/>
          </a:ln>
        </p:spPr>
      </p:pic>
      <p:sp>
        <p:nvSpPr>
          <p:cNvPr id="324" name="Google Shape;324;p49"/>
          <p:cNvSpPr txBox="1"/>
          <p:nvPr>
            <p:ph idx="12" type="sldNum"/>
          </p:nvPr>
        </p:nvSpPr>
        <p:spPr>
          <a:xfrm>
            <a:off x="8610603" y="6356351"/>
            <a:ext cx="3389241" cy="365129"/>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414A58"/>
              </a:buClr>
              <a:buSzPts val="1000"/>
              <a:buFont typeface="Inter"/>
              <a:buNone/>
            </a:pPr>
            <a:fld id="{00000000-1234-1234-1234-123412341234}" type="slidenum">
              <a:rPr lang="en-US"/>
              <a:t>‹#›</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sp>
        <p:nvSpPr>
          <p:cNvPr id="330" name="Google Shape;330;p50"/>
          <p:cNvSpPr txBox="1"/>
          <p:nvPr>
            <p:ph idx="1" type="body"/>
          </p:nvPr>
        </p:nvSpPr>
        <p:spPr>
          <a:xfrm>
            <a:off x="699049" y="2290416"/>
            <a:ext cx="10830300" cy="3363600"/>
          </a:xfrm>
          <a:prstGeom prst="rect">
            <a:avLst/>
          </a:prstGeom>
        </p:spPr>
        <p:txBody>
          <a:bodyPr anchorCtr="0" anchor="t" bIns="45700" lIns="91425" spcFirstLastPara="1" rIns="91425" wrap="square" tIns="45700">
            <a:noAutofit/>
          </a:bodyPr>
          <a:lstStyle/>
          <a:p>
            <a:pPr indent="-419100" lvl="0" marL="457200" rtl="0" algn="l">
              <a:spcBef>
                <a:spcPts val="1000"/>
              </a:spcBef>
              <a:spcAft>
                <a:spcPts val="0"/>
              </a:spcAft>
              <a:buSzPts val="3000"/>
              <a:buAutoNum type="arabicPeriod"/>
            </a:pPr>
            <a:r>
              <a:rPr lang="en-US" sz="3000"/>
              <a:t>Singapore</a:t>
            </a:r>
            <a:endParaRPr sz="3000"/>
          </a:p>
          <a:p>
            <a:pPr indent="-419100" lvl="0" marL="457200" rtl="0" algn="l">
              <a:spcBef>
                <a:spcPts val="0"/>
              </a:spcBef>
              <a:spcAft>
                <a:spcPts val="0"/>
              </a:spcAft>
              <a:buSzPts val="3000"/>
              <a:buAutoNum type="arabicPeriod"/>
            </a:pPr>
            <a:r>
              <a:rPr lang="en-US" sz="3000"/>
              <a:t>Japan</a:t>
            </a:r>
            <a:endParaRPr sz="3000"/>
          </a:p>
          <a:p>
            <a:pPr indent="-419100" lvl="0" marL="457200" rtl="0" algn="l">
              <a:spcBef>
                <a:spcPts val="0"/>
              </a:spcBef>
              <a:spcAft>
                <a:spcPts val="0"/>
              </a:spcAft>
              <a:buSzPts val="3000"/>
              <a:buAutoNum type="arabicPeriod"/>
            </a:pPr>
            <a:r>
              <a:rPr lang="en-US" sz="3000"/>
              <a:t>Russia</a:t>
            </a:r>
            <a:endParaRPr sz="3000"/>
          </a:p>
          <a:p>
            <a:pPr indent="-419100" lvl="0" marL="457200" rtl="0" algn="l">
              <a:spcBef>
                <a:spcPts val="0"/>
              </a:spcBef>
              <a:spcAft>
                <a:spcPts val="0"/>
              </a:spcAft>
              <a:buSzPts val="3000"/>
              <a:buAutoNum type="arabicPeriod"/>
            </a:pPr>
            <a:r>
              <a:rPr lang="en-US" sz="3000"/>
              <a:t>Argentina</a:t>
            </a:r>
            <a:endParaRPr sz="3000"/>
          </a:p>
          <a:p>
            <a:pPr indent="-419100" lvl="0" marL="457200" rtl="0" algn="l">
              <a:spcBef>
                <a:spcPts val="0"/>
              </a:spcBef>
              <a:spcAft>
                <a:spcPts val="0"/>
              </a:spcAft>
              <a:buSzPts val="3000"/>
              <a:buAutoNum type="arabicPeriod"/>
            </a:pPr>
            <a:r>
              <a:rPr lang="en-US" sz="3000"/>
              <a:t>Nigeria</a:t>
            </a:r>
            <a:endParaRPr sz="3000"/>
          </a:p>
        </p:txBody>
      </p:sp>
      <p:sp>
        <p:nvSpPr>
          <p:cNvPr id="331" name="Google Shape;331;p50"/>
          <p:cNvSpPr txBox="1"/>
          <p:nvPr>
            <p:ph idx="2" type="body"/>
          </p:nvPr>
        </p:nvSpPr>
        <p:spPr>
          <a:xfrm>
            <a:off x="699049" y="1477615"/>
            <a:ext cx="10830300" cy="10350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b="1" lang="en-US" sz="3100">
                <a:latin typeface="Inter"/>
                <a:ea typeface="Inter"/>
                <a:cs typeface="Inter"/>
                <a:sym typeface="Inter"/>
              </a:rPr>
              <a:t>Rankings</a:t>
            </a:r>
            <a:endParaRPr b="1" sz="3100">
              <a:latin typeface="Inter"/>
              <a:ea typeface="Inter"/>
              <a:cs typeface="Inter"/>
              <a:sym typeface="Inte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sp>
        <p:nvSpPr>
          <p:cNvPr id="336" name="Google Shape;336;p51"/>
          <p:cNvSpPr txBox="1"/>
          <p:nvPr>
            <p:ph type="title"/>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2060"/>
              </a:buClr>
              <a:buSzPts val="4000"/>
              <a:buFont typeface="Open Sans"/>
              <a:buNone/>
            </a:pPr>
            <a:r>
              <a:rPr b="1" lang="en-US" sz="4000">
                <a:solidFill>
                  <a:srgbClr val="002060"/>
                </a:solidFill>
                <a:latin typeface="Open Sans"/>
                <a:ea typeface="Open Sans"/>
                <a:cs typeface="Open Sans"/>
                <a:sym typeface="Open Sans"/>
              </a:rPr>
              <a:t>Canada</a:t>
            </a:r>
            <a:endParaRPr sz="4000"/>
          </a:p>
        </p:txBody>
      </p:sp>
      <p:sp>
        <p:nvSpPr>
          <p:cNvPr id="337" name="Google Shape;337;p51"/>
          <p:cNvSpPr txBox="1"/>
          <p:nvPr>
            <p:ph idx="1" type="body"/>
          </p:nvPr>
        </p:nvSpPr>
        <p:spPr>
          <a:xfrm>
            <a:off x="1752600" y="1798638"/>
            <a:ext cx="4267200" cy="4525963"/>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rgbClr val="002060"/>
              </a:buClr>
              <a:buSzPts val="2400"/>
              <a:buChar char="•"/>
            </a:pPr>
            <a:r>
              <a:rPr b="1" lang="en-US" sz="2400">
                <a:solidFill>
                  <a:srgbClr val="002060"/>
                </a:solidFill>
                <a:latin typeface="Open Sans"/>
                <a:ea typeface="Open Sans"/>
                <a:cs typeface="Open Sans"/>
                <a:sym typeface="Open Sans"/>
              </a:rPr>
              <a:t>Name: </a:t>
            </a:r>
            <a:r>
              <a:rPr lang="en-US" sz="2400">
                <a:solidFill>
                  <a:srgbClr val="002060"/>
                </a:solidFill>
                <a:latin typeface="Open Sans"/>
                <a:ea typeface="Open Sans"/>
                <a:cs typeface="Open Sans"/>
                <a:sym typeface="Open Sans"/>
              </a:rPr>
              <a:t>Canada</a:t>
            </a:r>
            <a:endParaRPr/>
          </a:p>
          <a:p>
            <a:pPr indent="-228600" lvl="0" marL="228600" rtl="0" algn="l">
              <a:lnSpc>
                <a:spcPct val="90000"/>
              </a:lnSpc>
              <a:spcBef>
                <a:spcPts val="1000"/>
              </a:spcBef>
              <a:spcAft>
                <a:spcPts val="0"/>
              </a:spcAft>
              <a:buClr>
                <a:srgbClr val="002060"/>
              </a:buClr>
              <a:buSzPts val="2400"/>
              <a:buChar char="•"/>
            </a:pPr>
            <a:r>
              <a:rPr b="1" lang="en-US" sz="2400">
                <a:solidFill>
                  <a:srgbClr val="002060"/>
                </a:solidFill>
                <a:latin typeface="Open Sans"/>
                <a:ea typeface="Open Sans"/>
                <a:cs typeface="Open Sans"/>
                <a:sym typeface="Open Sans"/>
              </a:rPr>
              <a:t>Population: </a:t>
            </a:r>
            <a:r>
              <a:rPr lang="en-US" sz="2400">
                <a:solidFill>
                  <a:srgbClr val="002060"/>
                </a:solidFill>
                <a:latin typeface="Open Sans"/>
                <a:ea typeface="Open Sans"/>
                <a:cs typeface="Open Sans"/>
                <a:sym typeface="Open Sans"/>
              </a:rPr>
              <a:t>34,300,083</a:t>
            </a:r>
            <a:endParaRPr/>
          </a:p>
          <a:p>
            <a:pPr indent="-228600" lvl="0" marL="228600" rtl="0" algn="l">
              <a:lnSpc>
                <a:spcPct val="90000"/>
              </a:lnSpc>
              <a:spcBef>
                <a:spcPts val="1000"/>
              </a:spcBef>
              <a:spcAft>
                <a:spcPts val="0"/>
              </a:spcAft>
              <a:buClr>
                <a:srgbClr val="002060"/>
              </a:buClr>
              <a:buSzPts val="2400"/>
              <a:buChar char="•"/>
            </a:pPr>
            <a:r>
              <a:rPr b="1" lang="en-US" sz="2400">
                <a:solidFill>
                  <a:srgbClr val="002060"/>
                </a:solidFill>
                <a:latin typeface="Open Sans"/>
                <a:ea typeface="Open Sans"/>
                <a:cs typeface="Open Sans"/>
                <a:sym typeface="Open Sans"/>
              </a:rPr>
              <a:t>Per capita income: </a:t>
            </a:r>
            <a:r>
              <a:rPr lang="en-US" sz="2400">
                <a:solidFill>
                  <a:srgbClr val="002060"/>
                </a:solidFill>
                <a:latin typeface="Open Sans"/>
                <a:ea typeface="Open Sans"/>
                <a:cs typeface="Open Sans"/>
                <a:sym typeface="Open Sans"/>
              </a:rPr>
              <a:t>$50,231</a:t>
            </a:r>
            <a:endParaRPr/>
          </a:p>
          <a:p>
            <a:pPr indent="-228600" lvl="0" marL="228600" rtl="0" algn="l">
              <a:lnSpc>
                <a:spcPct val="90000"/>
              </a:lnSpc>
              <a:spcBef>
                <a:spcPts val="1000"/>
              </a:spcBef>
              <a:spcAft>
                <a:spcPts val="0"/>
              </a:spcAft>
              <a:buClr>
                <a:srgbClr val="002060"/>
              </a:buClr>
              <a:buSzPts val="2400"/>
              <a:buChar char="•"/>
            </a:pPr>
            <a:r>
              <a:rPr b="1" lang="en-US" sz="2400">
                <a:solidFill>
                  <a:srgbClr val="002060"/>
                </a:solidFill>
                <a:latin typeface="Open Sans"/>
                <a:ea typeface="Open Sans"/>
                <a:cs typeface="Open Sans"/>
                <a:sym typeface="Open Sans"/>
              </a:rPr>
              <a:t>Life expectancy: </a:t>
            </a:r>
            <a:r>
              <a:rPr lang="en-US" sz="2400">
                <a:solidFill>
                  <a:srgbClr val="002060"/>
                </a:solidFill>
                <a:latin typeface="Open Sans"/>
                <a:ea typeface="Open Sans"/>
                <a:cs typeface="Open Sans"/>
                <a:sym typeface="Open Sans"/>
              </a:rPr>
              <a:t>81.5 years</a:t>
            </a:r>
            <a:endParaRPr/>
          </a:p>
          <a:p>
            <a:pPr indent="-228600" lvl="0" marL="228600" rtl="0" algn="l">
              <a:lnSpc>
                <a:spcPct val="90000"/>
              </a:lnSpc>
              <a:spcBef>
                <a:spcPts val="1000"/>
              </a:spcBef>
              <a:spcAft>
                <a:spcPts val="0"/>
              </a:spcAft>
              <a:buClr>
                <a:srgbClr val="002060"/>
              </a:buClr>
              <a:buSzPts val="2400"/>
              <a:buChar char="•"/>
            </a:pPr>
            <a:r>
              <a:rPr b="1" lang="en-US" sz="2400">
                <a:solidFill>
                  <a:srgbClr val="002060"/>
                </a:solidFill>
                <a:latin typeface="Open Sans"/>
                <a:ea typeface="Open Sans"/>
                <a:cs typeface="Open Sans"/>
                <a:sym typeface="Open Sans"/>
              </a:rPr>
              <a:t>Literacy rate: </a:t>
            </a:r>
            <a:r>
              <a:rPr lang="en-US" sz="2400">
                <a:solidFill>
                  <a:srgbClr val="002060"/>
                </a:solidFill>
                <a:latin typeface="Open Sans"/>
                <a:ea typeface="Open Sans"/>
                <a:cs typeface="Open Sans"/>
                <a:sym typeface="Open Sans"/>
              </a:rPr>
              <a:t>99%</a:t>
            </a:r>
            <a:endParaRPr/>
          </a:p>
          <a:p>
            <a:pPr indent="-228600" lvl="0" marL="228600" rtl="0" algn="l">
              <a:lnSpc>
                <a:spcPct val="90000"/>
              </a:lnSpc>
              <a:spcBef>
                <a:spcPts val="1000"/>
              </a:spcBef>
              <a:spcAft>
                <a:spcPts val="0"/>
              </a:spcAft>
              <a:buClr>
                <a:srgbClr val="002060"/>
              </a:buClr>
              <a:buSzPts val="2400"/>
              <a:buChar char="•"/>
            </a:pPr>
            <a:r>
              <a:rPr b="1" lang="en-US" sz="2400">
                <a:solidFill>
                  <a:srgbClr val="002060"/>
                </a:solidFill>
                <a:latin typeface="Open Sans"/>
                <a:ea typeface="Open Sans"/>
                <a:cs typeface="Open Sans"/>
                <a:sym typeface="Open Sans"/>
              </a:rPr>
              <a:t>Infant mortality rate: </a:t>
            </a:r>
            <a:r>
              <a:rPr lang="en-US" sz="2400">
                <a:solidFill>
                  <a:srgbClr val="002060"/>
                </a:solidFill>
                <a:latin typeface="Open Sans"/>
                <a:ea typeface="Open Sans"/>
                <a:cs typeface="Open Sans"/>
                <a:sym typeface="Open Sans"/>
              </a:rPr>
              <a:t>4.85 deaths/1,000 live births</a:t>
            </a:r>
            <a:endParaRPr/>
          </a:p>
          <a:p>
            <a:pPr indent="-76200" lvl="0" marL="228600" rtl="0" algn="l">
              <a:lnSpc>
                <a:spcPct val="90000"/>
              </a:lnSpc>
              <a:spcBef>
                <a:spcPts val="1000"/>
              </a:spcBef>
              <a:spcAft>
                <a:spcPts val="0"/>
              </a:spcAft>
              <a:buClr>
                <a:schemeClr val="dk1"/>
              </a:buClr>
              <a:buSzPts val="2400"/>
              <a:buNone/>
            </a:pPr>
            <a:r>
              <a:t/>
            </a:r>
            <a:endParaRPr sz="2400"/>
          </a:p>
        </p:txBody>
      </p:sp>
      <p:sp>
        <p:nvSpPr>
          <p:cNvPr id="338" name="Google Shape;338;p51"/>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800"/>
              <a:buNone/>
            </a:pPr>
            <a:r>
              <a:rPr lang="en-US"/>
              <a:t>  </a:t>
            </a:r>
            <a:endParaRPr/>
          </a:p>
        </p:txBody>
      </p:sp>
      <p:pic>
        <p:nvPicPr>
          <p:cNvPr descr="C:\Users\niederjohnms\AppData\Local\Microsoft\Windows\Temporary Internet Files\Content.IE5\QSFB8IF7\MC900001200[1].wmf" id="339" name="Google Shape;339;p51"/>
          <p:cNvPicPr preferRelativeResize="0"/>
          <p:nvPr/>
        </p:nvPicPr>
        <p:blipFill rotWithShape="1">
          <a:blip r:embed="rId3">
            <a:alphaModFix/>
          </a:blip>
          <a:srcRect b="0" l="0" r="0" t="0"/>
          <a:stretch/>
        </p:blipFill>
        <p:spPr>
          <a:xfrm>
            <a:off x="5867400" y="2103437"/>
            <a:ext cx="4534908" cy="2438400"/>
          </a:xfrm>
          <a:prstGeom prst="rect">
            <a:avLst/>
          </a:prstGeom>
          <a:noFill/>
          <a:ln>
            <a:noFill/>
          </a:ln>
        </p:spPr>
      </p:pic>
      <p:sp>
        <p:nvSpPr>
          <p:cNvPr id="340" name="Google Shape;340;p51"/>
          <p:cNvSpPr txBox="1"/>
          <p:nvPr>
            <p:ph idx="12" type="sldNum"/>
          </p:nvPr>
        </p:nvSpPr>
        <p:spPr>
          <a:xfrm>
            <a:off x="8610603" y="6356351"/>
            <a:ext cx="3389241" cy="365129"/>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414A58"/>
              </a:buClr>
              <a:buSzPts val="1000"/>
              <a:buFont typeface="Inter"/>
              <a:buNone/>
            </a:pPr>
            <a:fld id="{00000000-1234-1234-1234-123412341234}" type="slidenum">
              <a:rPr lang="en-US"/>
              <a:t>‹#›</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sp>
        <p:nvSpPr>
          <p:cNvPr id="345" name="Google Shape;345;p52"/>
          <p:cNvSpPr txBox="1"/>
          <p:nvPr>
            <p:ph idx="2" type="body"/>
          </p:nvPr>
        </p:nvSpPr>
        <p:spPr>
          <a:xfrm>
            <a:off x="699049" y="1477615"/>
            <a:ext cx="10830300" cy="1035000"/>
          </a:xfrm>
          <a:prstGeom prst="rect">
            <a:avLst/>
          </a:prstGeom>
          <a:noFill/>
          <a:ln>
            <a:noFill/>
          </a:ln>
        </p:spPr>
        <p:txBody>
          <a:bodyPr anchorCtr="0" anchor="t" bIns="45700" lIns="91425" spcFirstLastPara="1" rIns="91425" wrap="square" tIns="45700">
            <a:noAutofit/>
          </a:bodyPr>
          <a:lstStyle/>
          <a:p>
            <a:pPr indent="-50800" lvl="0" marL="228600" rtl="0" algn="l">
              <a:lnSpc>
                <a:spcPct val="90000"/>
              </a:lnSpc>
              <a:spcBef>
                <a:spcPts val="0"/>
              </a:spcBef>
              <a:spcAft>
                <a:spcPts val="0"/>
              </a:spcAft>
              <a:buClr>
                <a:schemeClr val="dk1"/>
              </a:buClr>
              <a:buSzPts val="2800"/>
              <a:buNone/>
            </a:pPr>
            <a:r>
              <a:rPr lang="en-US"/>
              <a:t>Free To Choose</a:t>
            </a:r>
            <a:endParaRPr/>
          </a:p>
        </p:txBody>
      </p:sp>
      <p:sp>
        <p:nvSpPr>
          <p:cNvPr id="346" name="Google Shape;346;p52"/>
          <p:cNvSpPr txBox="1"/>
          <p:nvPr>
            <p:ph idx="12" type="sldNum"/>
          </p:nvPr>
        </p:nvSpPr>
        <p:spPr>
          <a:xfrm>
            <a:off x="8610603" y="6356351"/>
            <a:ext cx="3389241" cy="365129"/>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414A58"/>
              </a:buClr>
              <a:buSzPts val="1000"/>
              <a:buFont typeface="Inter"/>
              <a:buNone/>
            </a:pPr>
            <a:fld id="{00000000-1234-1234-1234-123412341234}" type="slidenum">
              <a:rPr lang="en-US"/>
              <a:t>‹#›</a:t>
            </a:fld>
            <a:endParaRPr/>
          </a:p>
        </p:txBody>
      </p:sp>
      <p:sp>
        <p:nvSpPr>
          <p:cNvPr id="347" name="Google Shape;347;p52"/>
          <p:cNvSpPr txBox="1"/>
          <p:nvPr>
            <p:ph idx="1" type="body"/>
          </p:nvPr>
        </p:nvSpPr>
        <p:spPr>
          <a:xfrm>
            <a:off x="440499" y="2291341"/>
            <a:ext cx="10830300" cy="3363600"/>
          </a:xfrm>
          <a:prstGeom prst="rect">
            <a:avLst/>
          </a:prstGeom>
        </p:spPr>
        <p:txBody>
          <a:bodyPr anchorCtr="0" anchor="t" bIns="45700" lIns="91425" spcFirstLastPara="1" rIns="91425" wrap="square" tIns="45700">
            <a:noAutofit/>
          </a:bodyPr>
          <a:lstStyle/>
          <a:p>
            <a:pPr indent="-381000" lvl="0" marL="457200" rtl="0" algn="l">
              <a:spcBef>
                <a:spcPts val="1000"/>
              </a:spcBef>
              <a:spcAft>
                <a:spcPts val="0"/>
              </a:spcAft>
              <a:buSzPts val="2400"/>
              <a:buAutoNum type="arabicPeriod"/>
            </a:pPr>
            <a:r>
              <a:rPr lang="en-US"/>
              <a:t>T</a:t>
            </a:r>
            <a:r>
              <a:rPr lang="en-US"/>
              <a:t>he rule of law, safety and security, </a:t>
            </a:r>
            <a:endParaRPr/>
          </a:p>
          <a:p>
            <a:pPr indent="-381000" lvl="0" marL="457200" rtl="0" algn="l">
              <a:spcBef>
                <a:spcPts val="0"/>
              </a:spcBef>
              <a:spcAft>
                <a:spcPts val="0"/>
              </a:spcAft>
              <a:buSzPts val="2400"/>
              <a:buAutoNum type="arabicPeriod"/>
            </a:pPr>
            <a:r>
              <a:rPr lang="en-US"/>
              <a:t>Identity and relationships (i.e. the freedom to choose your relationship partner), </a:t>
            </a:r>
            <a:endParaRPr/>
          </a:p>
          <a:p>
            <a:pPr indent="-381000" lvl="0" marL="457200" rtl="0" algn="l">
              <a:spcBef>
                <a:spcPts val="0"/>
              </a:spcBef>
              <a:spcAft>
                <a:spcPts val="0"/>
              </a:spcAft>
              <a:buSzPts val="2400"/>
              <a:buAutoNum type="arabicPeriod"/>
            </a:pPr>
            <a:r>
              <a:rPr lang="en-US"/>
              <a:t>Freedom of movement, speech, assembly and religion—alongside economic freedom, </a:t>
            </a:r>
            <a:endParaRPr/>
          </a:p>
          <a:p>
            <a:pPr indent="-381000" lvl="0" marL="457200" rtl="0" algn="l">
              <a:spcBef>
                <a:spcPts val="0"/>
              </a:spcBef>
              <a:spcAft>
                <a:spcPts val="0"/>
              </a:spcAft>
              <a:buSzPts val="2400"/>
              <a:buAutoNum type="arabicPeriod"/>
            </a:pPr>
            <a:r>
              <a:rPr lang="en-US"/>
              <a:t>The ability of individuals to make their own economic decisions, including where to work, for how much to work, export, import, and more. </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sp>
        <p:nvSpPr>
          <p:cNvPr id="352" name="Google Shape;352;p53"/>
          <p:cNvSpPr txBox="1"/>
          <p:nvPr>
            <p:ph type="title"/>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2060"/>
              </a:buClr>
              <a:buSzPts val="4000"/>
              <a:buFont typeface="Open Sans"/>
              <a:buNone/>
            </a:pPr>
            <a:r>
              <a:rPr b="1" lang="en-US" sz="4000">
                <a:solidFill>
                  <a:srgbClr val="002060"/>
                </a:solidFill>
                <a:latin typeface="Open Sans"/>
                <a:ea typeface="Open Sans"/>
                <a:cs typeface="Open Sans"/>
                <a:sym typeface="Open Sans"/>
              </a:rPr>
              <a:t>USA</a:t>
            </a:r>
            <a:endParaRPr sz="4000"/>
          </a:p>
        </p:txBody>
      </p:sp>
      <p:sp>
        <p:nvSpPr>
          <p:cNvPr id="353" name="Google Shape;353;p53"/>
          <p:cNvSpPr txBox="1"/>
          <p:nvPr>
            <p:ph idx="1" type="body"/>
          </p:nvPr>
        </p:nvSpPr>
        <p:spPr>
          <a:xfrm>
            <a:off x="1828800" y="1874838"/>
            <a:ext cx="4267200" cy="4525963"/>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rgbClr val="002060"/>
              </a:buClr>
              <a:buSzPts val="2400"/>
              <a:buChar char="•"/>
            </a:pPr>
            <a:r>
              <a:rPr b="1" lang="en-US" sz="2400">
                <a:solidFill>
                  <a:srgbClr val="002060"/>
                </a:solidFill>
                <a:latin typeface="Open Sans"/>
                <a:ea typeface="Open Sans"/>
                <a:cs typeface="Open Sans"/>
                <a:sym typeface="Open Sans"/>
              </a:rPr>
              <a:t>Name: </a:t>
            </a:r>
            <a:r>
              <a:rPr lang="en-US" sz="2400">
                <a:solidFill>
                  <a:srgbClr val="002060"/>
                </a:solidFill>
                <a:latin typeface="Open Sans"/>
                <a:ea typeface="Open Sans"/>
                <a:cs typeface="Open Sans"/>
                <a:sym typeface="Open Sans"/>
              </a:rPr>
              <a:t>United States</a:t>
            </a:r>
            <a:endParaRPr/>
          </a:p>
          <a:p>
            <a:pPr indent="-228600" lvl="0" marL="228600" rtl="0" algn="l">
              <a:lnSpc>
                <a:spcPct val="90000"/>
              </a:lnSpc>
              <a:spcBef>
                <a:spcPts val="1000"/>
              </a:spcBef>
              <a:spcAft>
                <a:spcPts val="0"/>
              </a:spcAft>
              <a:buClr>
                <a:srgbClr val="002060"/>
              </a:buClr>
              <a:buSzPts val="2400"/>
              <a:buChar char="•"/>
            </a:pPr>
            <a:r>
              <a:rPr b="1" lang="en-US" sz="2400">
                <a:solidFill>
                  <a:srgbClr val="002060"/>
                </a:solidFill>
                <a:latin typeface="Open Sans"/>
                <a:ea typeface="Open Sans"/>
                <a:cs typeface="Open Sans"/>
                <a:sym typeface="Open Sans"/>
              </a:rPr>
              <a:t>Population: </a:t>
            </a:r>
            <a:r>
              <a:rPr lang="en-US" sz="2400">
                <a:solidFill>
                  <a:srgbClr val="002060"/>
                </a:solidFill>
                <a:latin typeface="Open Sans"/>
                <a:ea typeface="Open Sans"/>
                <a:cs typeface="Open Sans"/>
                <a:sym typeface="Open Sans"/>
              </a:rPr>
              <a:t>316,668,567 </a:t>
            </a:r>
            <a:endParaRPr/>
          </a:p>
          <a:p>
            <a:pPr indent="-228600" lvl="0" marL="228600" rtl="0" algn="l">
              <a:lnSpc>
                <a:spcPct val="90000"/>
              </a:lnSpc>
              <a:spcBef>
                <a:spcPts val="1000"/>
              </a:spcBef>
              <a:spcAft>
                <a:spcPts val="0"/>
              </a:spcAft>
              <a:buClr>
                <a:srgbClr val="002060"/>
              </a:buClr>
              <a:buSzPts val="2400"/>
              <a:buChar char="•"/>
            </a:pPr>
            <a:r>
              <a:rPr b="1" lang="en-US" sz="2400">
                <a:solidFill>
                  <a:srgbClr val="002060"/>
                </a:solidFill>
                <a:latin typeface="Open Sans"/>
                <a:ea typeface="Open Sans"/>
                <a:cs typeface="Open Sans"/>
                <a:sym typeface="Open Sans"/>
              </a:rPr>
              <a:t>Per capita income: </a:t>
            </a:r>
            <a:r>
              <a:rPr lang="en-US" sz="2400">
                <a:solidFill>
                  <a:srgbClr val="002060"/>
                </a:solidFill>
                <a:latin typeface="Open Sans"/>
                <a:ea typeface="Open Sans"/>
                <a:cs typeface="Open Sans"/>
                <a:sym typeface="Open Sans"/>
              </a:rPr>
              <a:t>$57,700 </a:t>
            </a:r>
            <a:endParaRPr/>
          </a:p>
          <a:p>
            <a:pPr indent="-228600" lvl="0" marL="228600" rtl="0" algn="l">
              <a:lnSpc>
                <a:spcPct val="90000"/>
              </a:lnSpc>
              <a:spcBef>
                <a:spcPts val="1000"/>
              </a:spcBef>
              <a:spcAft>
                <a:spcPts val="0"/>
              </a:spcAft>
              <a:buClr>
                <a:srgbClr val="002060"/>
              </a:buClr>
              <a:buSzPts val="2400"/>
              <a:buChar char="•"/>
            </a:pPr>
            <a:r>
              <a:rPr b="1" lang="en-US" sz="2400">
                <a:solidFill>
                  <a:srgbClr val="002060"/>
                </a:solidFill>
                <a:latin typeface="Open Sans"/>
                <a:ea typeface="Open Sans"/>
                <a:cs typeface="Open Sans"/>
                <a:sym typeface="Open Sans"/>
              </a:rPr>
              <a:t>Life expectancy: </a:t>
            </a:r>
            <a:r>
              <a:rPr lang="en-US" sz="2400">
                <a:solidFill>
                  <a:srgbClr val="002060"/>
                </a:solidFill>
                <a:latin typeface="Open Sans"/>
                <a:ea typeface="Open Sans"/>
                <a:cs typeface="Open Sans"/>
                <a:sym typeface="Open Sans"/>
              </a:rPr>
              <a:t>77 years</a:t>
            </a:r>
            <a:endParaRPr/>
          </a:p>
          <a:p>
            <a:pPr indent="-228600" lvl="0" marL="228600" rtl="0" algn="l">
              <a:lnSpc>
                <a:spcPct val="90000"/>
              </a:lnSpc>
              <a:spcBef>
                <a:spcPts val="1000"/>
              </a:spcBef>
              <a:spcAft>
                <a:spcPts val="0"/>
              </a:spcAft>
              <a:buClr>
                <a:srgbClr val="002060"/>
              </a:buClr>
              <a:buSzPts val="2400"/>
              <a:buChar char="•"/>
            </a:pPr>
            <a:r>
              <a:rPr b="1" lang="en-US" sz="2400">
                <a:solidFill>
                  <a:srgbClr val="002060"/>
                </a:solidFill>
                <a:latin typeface="Open Sans"/>
                <a:ea typeface="Open Sans"/>
                <a:cs typeface="Open Sans"/>
                <a:sym typeface="Open Sans"/>
              </a:rPr>
              <a:t>Literacy Rate: </a:t>
            </a:r>
            <a:r>
              <a:rPr lang="en-US" sz="2400">
                <a:solidFill>
                  <a:srgbClr val="002060"/>
                </a:solidFill>
                <a:latin typeface="Open Sans"/>
                <a:ea typeface="Open Sans"/>
                <a:cs typeface="Open Sans"/>
                <a:sym typeface="Open Sans"/>
              </a:rPr>
              <a:t>99%</a:t>
            </a:r>
            <a:endParaRPr/>
          </a:p>
          <a:p>
            <a:pPr indent="-228600" lvl="0" marL="228600" rtl="0" algn="l">
              <a:lnSpc>
                <a:spcPct val="90000"/>
              </a:lnSpc>
              <a:spcBef>
                <a:spcPts val="1000"/>
              </a:spcBef>
              <a:spcAft>
                <a:spcPts val="0"/>
              </a:spcAft>
              <a:buClr>
                <a:srgbClr val="002060"/>
              </a:buClr>
              <a:buSzPts val="2400"/>
              <a:buChar char="•"/>
            </a:pPr>
            <a:r>
              <a:rPr b="1" lang="en-US" sz="2400">
                <a:solidFill>
                  <a:srgbClr val="002060"/>
                </a:solidFill>
                <a:latin typeface="Open Sans"/>
                <a:ea typeface="Open Sans"/>
                <a:cs typeface="Open Sans"/>
                <a:sym typeface="Open Sans"/>
              </a:rPr>
              <a:t>Infant mortality rate: </a:t>
            </a:r>
            <a:r>
              <a:rPr lang="en-US" sz="2400">
                <a:solidFill>
                  <a:srgbClr val="002060"/>
                </a:solidFill>
                <a:latin typeface="Open Sans"/>
                <a:ea typeface="Open Sans"/>
                <a:cs typeface="Open Sans"/>
                <a:sym typeface="Open Sans"/>
              </a:rPr>
              <a:t>5.90 deaths/1,000 live births</a:t>
            </a:r>
            <a:endParaRPr/>
          </a:p>
          <a:p>
            <a:pPr indent="-76200" lvl="0" marL="228600" rtl="0" algn="l">
              <a:lnSpc>
                <a:spcPct val="90000"/>
              </a:lnSpc>
              <a:spcBef>
                <a:spcPts val="1000"/>
              </a:spcBef>
              <a:spcAft>
                <a:spcPts val="0"/>
              </a:spcAft>
              <a:buClr>
                <a:schemeClr val="dk1"/>
              </a:buClr>
              <a:buSzPts val="2400"/>
              <a:buNone/>
            </a:pPr>
            <a:r>
              <a:t/>
            </a:r>
            <a:endParaRPr sz="2400"/>
          </a:p>
        </p:txBody>
      </p:sp>
      <p:pic>
        <p:nvPicPr>
          <p:cNvPr id="354" name="Google Shape;354;p53"/>
          <p:cNvPicPr preferRelativeResize="0"/>
          <p:nvPr/>
        </p:nvPicPr>
        <p:blipFill rotWithShape="1">
          <a:blip r:embed="rId3">
            <a:alphaModFix/>
          </a:blip>
          <a:srcRect b="0" l="0" r="0" t="0"/>
          <a:stretch/>
        </p:blipFill>
        <p:spPr>
          <a:xfrm>
            <a:off x="5943601" y="2179638"/>
            <a:ext cx="4422775" cy="2479731"/>
          </a:xfrm>
          <a:prstGeom prst="rect">
            <a:avLst/>
          </a:prstGeom>
          <a:noFill/>
          <a:ln cap="flat" cmpd="sng" w="9525">
            <a:solidFill>
              <a:schemeClr val="dk1"/>
            </a:solidFill>
            <a:prstDash val="solid"/>
            <a:miter lim="800000"/>
            <a:headEnd len="sm" w="sm" type="none"/>
            <a:tailEnd len="sm" w="sm" type="none"/>
          </a:ln>
        </p:spPr>
      </p:pic>
      <p:sp>
        <p:nvSpPr>
          <p:cNvPr id="355" name="Google Shape;355;p53"/>
          <p:cNvSpPr txBox="1"/>
          <p:nvPr>
            <p:ph idx="12" type="sldNum"/>
          </p:nvPr>
        </p:nvSpPr>
        <p:spPr>
          <a:xfrm>
            <a:off x="8610603" y="6356351"/>
            <a:ext cx="3389241" cy="365129"/>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414A58"/>
              </a:buClr>
              <a:buSzPts val="1000"/>
              <a:buFont typeface="Inter"/>
              <a:buNone/>
            </a:pPr>
            <a:fld id="{00000000-1234-1234-1234-123412341234}" type="slidenum">
              <a:rPr lang="en-US"/>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27"/>
          <p:cNvSpPr txBox="1"/>
          <p:nvPr/>
        </p:nvSpPr>
        <p:spPr>
          <a:xfrm>
            <a:off x="706218" y="469343"/>
            <a:ext cx="10582844" cy="1221345"/>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0000"/>
              </a:buClr>
              <a:buSzPts val="4400"/>
              <a:buFont typeface="Calibri"/>
              <a:buNone/>
            </a:pPr>
            <a:r>
              <a:t/>
            </a:r>
            <a:endParaRPr b="0" i="0" sz="4400" u="none" cap="none" strike="noStrike">
              <a:solidFill>
                <a:srgbClr val="414A58"/>
              </a:solidFill>
              <a:latin typeface="Inter Light"/>
              <a:ea typeface="Inter Light"/>
              <a:cs typeface="Inter Light"/>
              <a:sym typeface="Inter Light"/>
            </a:endParaRPr>
          </a:p>
        </p:txBody>
      </p:sp>
      <p:sp>
        <p:nvSpPr>
          <p:cNvPr id="110" name="Google Shape;110;p27"/>
          <p:cNvSpPr txBox="1"/>
          <p:nvPr>
            <p:ph idx="4294967295" type="sldNum"/>
          </p:nvPr>
        </p:nvSpPr>
        <p:spPr>
          <a:xfrm>
            <a:off x="8604229" y="6374968"/>
            <a:ext cx="3263347" cy="365129"/>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000" u="none" cap="none" strike="noStrike">
                <a:solidFill>
                  <a:srgbClr val="414A58"/>
                </a:solidFill>
                <a:latin typeface="Inter"/>
                <a:ea typeface="Inter"/>
                <a:cs typeface="Inter"/>
                <a:sym typeface="Inter"/>
              </a:rPr>
              <a:t>‹#›</a:t>
            </a:fld>
            <a:endParaRPr b="0" i="0" sz="1000" u="none" cap="none" strike="noStrike">
              <a:solidFill>
                <a:srgbClr val="414A58"/>
              </a:solidFill>
              <a:latin typeface="Inter"/>
              <a:ea typeface="Inter"/>
              <a:cs typeface="Inter"/>
              <a:sym typeface="Inter"/>
            </a:endParaRPr>
          </a:p>
        </p:txBody>
      </p:sp>
      <p:sp>
        <p:nvSpPr>
          <p:cNvPr id="111" name="Google Shape;111;p27"/>
          <p:cNvSpPr txBox="1"/>
          <p:nvPr/>
        </p:nvSpPr>
        <p:spPr>
          <a:xfrm>
            <a:off x="739840" y="469343"/>
            <a:ext cx="10515600" cy="1325563"/>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3200"/>
              <a:buFont typeface="Calibri"/>
              <a:buNone/>
            </a:pPr>
            <a:r>
              <a:rPr b="1" i="0" lang="en-US" sz="3200" u="none" cap="none" strike="noStrike">
                <a:solidFill>
                  <a:schemeClr val="dk1"/>
                </a:solidFill>
                <a:latin typeface="Calibri"/>
                <a:ea typeface="Calibri"/>
                <a:cs typeface="Calibri"/>
                <a:sym typeface="Calibri"/>
              </a:rPr>
              <a:t>Professional Development Opportunities</a:t>
            </a:r>
            <a:endParaRPr/>
          </a:p>
        </p:txBody>
      </p:sp>
      <p:sp>
        <p:nvSpPr>
          <p:cNvPr id="112" name="Google Shape;112;p27"/>
          <p:cNvSpPr txBox="1"/>
          <p:nvPr/>
        </p:nvSpPr>
        <p:spPr>
          <a:xfrm>
            <a:off x="902938" y="1577155"/>
            <a:ext cx="10515600" cy="287700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To earn professional development credit for CEE webinars found on EconEdLink, you must:</a:t>
            </a:r>
            <a:endParaRPr/>
          </a:p>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Calibri"/>
              <a:ea typeface="Calibri"/>
              <a:cs typeface="Calibri"/>
              <a:sym typeface="Calibri"/>
            </a:endParaRPr>
          </a:p>
          <a:p>
            <a:pPr indent="-285750" lvl="0" marL="285750" marR="0" rtl="0" algn="l">
              <a:lnSpc>
                <a:spcPct val="100000"/>
              </a:lnSpc>
              <a:spcBef>
                <a:spcPts val="0"/>
              </a:spcBef>
              <a:spcAft>
                <a:spcPts val="0"/>
              </a:spcAft>
              <a:buClr>
                <a:srgbClr val="000000"/>
              </a:buClr>
              <a:buSzPts val="1800"/>
              <a:buFont typeface="Arial"/>
              <a:buChar char="•"/>
            </a:pPr>
            <a:r>
              <a:rPr b="0" i="0" lang="en-US" sz="1800" u="none" cap="none" strike="noStrike">
                <a:solidFill>
                  <a:srgbClr val="000000"/>
                </a:solidFill>
                <a:latin typeface="Calibri"/>
                <a:ea typeface="Calibri"/>
                <a:cs typeface="Calibri"/>
                <a:sym typeface="Calibri"/>
              </a:rPr>
              <a:t>Watch a minimum of 45-minutes and you will automatically receive a professional development </a:t>
            </a:r>
            <a:r>
              <a:rPr b="1" i="0" lang="en-US" sz="1800" u="none" cap="none" strike="noStrike">
                <a:solidFill>
                  <a:srgbClr val="7A9900"/>
                </a:solidFill>
                <a:latin typeface="Calibri"/>
                <a:ea typeface="Calibri"/>
                <a:cs typeface="Calibri"/>
                <a:sym typeface="Calibri"/>
              </a:rPr>
              <a:t>certificate </a:t>
            </a:r>
            <a:r>
              <a:rPr b="0" i="0" lang="en-US" sz="1800" u="none" cap="none" strike="noStrike">
                <a:solidFill>
                  <a:srgbClr val="000000"/>
                </a:solidFill>
                <a:latin typeface="Calibri"/>
                <a:ea typeface="Calibri"/>
                <a:cs typeface="Calibri"/>
                <a:sym typeface="Calibri"/>
              </a:rPr>
              <a:t>via e-mail within 24 hours. </a:t>
            </a:r>
            <a:endParaRPr/>
          </a:p>
          <a:p>
            <a:pPr indent="-285750" lvl="0" marL="285750" marR="0" rtl="0" algn="l">
              <a:lnSpc>
                <a:spcPct val="100000"/>
              </a:lnSpc>
              <a:spcBef>
                <a:spcPts val="0"/>
              </a:spcBef>
              <a:spcAft>
                <a:spcPts val="0"/>
              </a:spcAft>
              <a:buClr>
                <a:srgbClr val="000000"/>
              </a:buClr>
              <a:buSzPts val="1800"/>
              <a:buFont typeface="Arial"/>
              <a:buChar char="•"/>
            </a:pPr>
            <a:r>
              <a:rPr b="0" i="0" lang="en-US" sz="1800" u="none" cap="none" strike="noStrike">
                <a:solidFill>
                  <a:srgbClr val="000000"/>
                </a:solidFill>
                <a:latin typeface="Calibri"/>
                <a:ea typeface="Calibri"/>
                <a:cs typeface="Calibri"/>
                <a:sym typeface="Calibri"/>
              </a:rPr>
              <a:t>Attendees can learn how much credit they will earn per workshop. </a:t>
            </a:r>
            <a:endParaRPr/>
          </a:p>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1" i="0" lang="en-US" sz="1800" u="sng" cap="none" strike="noStrike">
                <a:solidFill>
                  <a:srgbClr val="000000"/>
                </a:solidFill>
                <a:latin typeface="Calibri"/>
                <a:ea typeface="Calibri"/>
                <a:cs typeface="Calibri"/>
                <a:sym typeface="Calibri"/>
              </a:rPr>
              <a:t>Accessing resources: </a:t>
            </a:r>
            <a:endParaRPr b="1" i="0" sz="1800" u="sng"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Calibri"/>
              <a:ea typeface="Calibri"/>
              <a:cs typeface="Calibri"/>
              <a:sym typeface="Calibri"/>
            </a:endParaRPr>
          </a:p>
          <a:p>
            <a:pPr indent="-285750" lvl="0" marL="285750" marR="0" rtl="0" algn="l">
              <a:lnSpc>
                <a:spcPct val="100000"/>
              </a:lnSpc>
              <a:spcBef>
                <a:spcPts val="0"/>
              </a:spcBef>
              <a:spcAft>
                <a:spcPts val="0"/>
              </a:spcAft>
              <a:buClr>
                <a:srgbClr val="000000"/>
              </a:buClr>
              <a:buSzPts val="1800"/>
              <a:buFont typeface="Arial"/>
              <a:buChar char="•"/>
            </a:pPr>
            <a:r>
              <a:rPr b="0" i="0" lang="en-US" sz="1800" u="none" cap="none" strike="noStrike">
                <a:solidFill>
                  <a:srgbClr val="000000"/>
                </a:solidFill>
                <a:latin typeface="Calibri"/>
                <a:ea typeface="Calibri"/>
                <a:cs typeface="Calibri"/>
                <a:sym typeface="Calibri"/>
              </a:rPr>
              <a:t>You can now easily download presentations, lesson plan materials, and activities for each webinar from </a:t>
            </a:r>
            <a:r>
              <a:rPr b="1" i="1" lang="en-US" sz="1600" u="sng" cap="none" strike="noStrike">
                <a:solidFill>
                  <a:srgbClr val="005CB8"/>
                </a:solidFill>
                <a:latin typeface="Calibri"/>
                <a:ea typeface="Calibri"/>
                <a:cs typeface="Calibri"/>
                <a:sym typeface="Calibri"/>
                <a:hlinkClick r:id="rId3">
                  <a:extLst>
                    <a:ext uri="{A12FA001-AC4F-418D-AE19-62706E023703}">
                      <ahyp:hlinkClr val="tx"/>
                    </a:ext>
                  </a:extLst>
                </a:hlinkClick>
              </a:rPr>
              <a:t>EconEdLink.org/professional-development/</a:t>
            </a:r>
            <a:endParaRPr b="1" i="1" sz="1600" u="none" cap="none" strike="noStrike">
              <a:solidFill>
                <a:srgbClr val="005CB8"/>
              </a:solidFill>
              <a:latin typeface="Calibri"/>
              <a:ea typeface="Calibri"/>
              <a:cs typeface="Calibri"/>
              <a:sym typeface="Calibri"/>
            </a:endParaRPr>
          </a:p>
          <a:p>
            <a:pPr indent="-184150" lvl="0" marL="285750" marR="0" rtl="0" algn="l">
              <a:lnSpc>
                <a:spcPct val="100000"/>
              </a:lnSpc>
              <a:spcBef>
                <a:spcPts val="0"/>
              </a:spcBef>
              <a:spcAft>
                <a:spcPts val="0"/>
              </a:spcAft>
              <a:buClr>
                <a:schemeClr val="dk1"/>
              </a:buClr>
              <a:buSzPts val="1600"/>
              <a:buFont typeface="Arial"/>
              <a:buNone/>
            </a:pPr>
            <a:r>
              <a:t/>
            </a:r>
            <a:endParaRPr b="1" i="1" sz="1600" u="sng" cap="none" strike="noStrike">
              <a:solidFill>
                <a:srgbClr val="005CB8"/>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rPr b="1" i="0" lang="en-US" sz="1600" u="sng" cap="none" strike="noStrike">
                <a:solidFill>
                  <a:srgbClr val="000000"/>
                </a:solidFill>
                <a:latin typeface="Calibri"/>
                <a:ea typeface="Calibri"/>
                <a:cs typeface="Calibri"/>
                <a:sym typeface="Calibri"/>
              </a:rPr>
              <a:t>Local resources:</a:t>
            </a:r>
            <a:r>
              <a:rPr b="0" i="0" lang="en-US" sz="1600" u="none" cap="none" strike="noStrike">
                <a:solidFill>
                  <a:srgbClr val="000000"/>
                </a:solidFill>
                <a:latin typeface="Calibri"/>
                <a:ea typeface="Calibri"/>
                <a:cs typeface="Calibri"/>
                <a:sym typeface="Calibri"/>
              </a:rPr>
              <a:t> </a:t>
            </a:r>
            <a:endParaRPr b="0" i="0" sz="16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600"/>
              <a:buFont typeface="Arial"/>
              <a:buNone/>
            </a:pPr>
            <a:r>
              <a:t/>
            </a:r>
            <a:endParaRPr b="0" i="0" sz="1600" u="none" cap="none" strike="noStrike">
              <a:solidFill>
                <a:srgbClr val="000000"/>
              </a:solidFill>
              <a:latin typeface="Calibri"/>
              <a:ea typeface="Calibri"/>
              <a:cs typeface="Calibri"/>
              <a:sym typeface="Calibri"/>
            </a:endParaRPr>
          </a:p>
          <a:p>
            <a:pPr indent="-285750" lvl="0" marL="285750" marR="0" rtl="0" algn="l">
              <a:lnSpc>
                <a:spcPct val="100000"/>
              </a:lnSpc>
              <a:spcBef>
                <a:spcPts val="0"/>
              </a:spcBef>
              <a:spcAft>
                <a:spcPts val="0"/>
              </a:spcAft>
              <a:buClr>
                <a:srgbClr val="000000"/>
              </a:buClr>
              <a:buSzPts val="1600"/>
              <a:buFont typeface="Arial"/>
              <a:buChar char="•"/>
            </a:pPr>
            <a:r>
              <a:rPr b="0" i="0" lang="en-US" sz="1600" u="none" cap="none" strike="noStrike">
                <a:solidFill>
                  <a:srgbClr val="000000"/>
                </a:solidFill>
                <a:latin typeface="Calibri"/>
                <a:ea typeface="Calibri"/>
                <a:cs typeface="Calibri"/>
                <a:sym typeface="Calibri"/>
              </a:rPr>
              <a:t>Insert your local professional development opportunities (if applicable)</a:t>
            </a:r>
            <a:endParaRPr b="1" i="1" sz="1400" u="none" cap="none" strike="noStrike">
              <a:solidFill>
                <a:srgbClr val="005CB8"/>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600"/>
              <a:buFont typeface="Arial"/>
              <a:buNone/>
            </a:pPr>
            <a:r>
              <a:t/>
            </a:r>
            <a:endParaRPr b="1" i="1" sz="1600" u="none" cap="none" strike="noStrike">
              <a:solidFill>
                <a:srgbClr val="005CB8"/>
              </a:solidFill>
              <a:latin typeface="Calibri"/>
              <a:ea typeface="Calibri"/>
              <a:cs typeface="Calibri"/>
              <a:sym typeface="Calibri"/>
            </a:endParaRPr>
          </a:p>
          <a:p>
            <a:pPr indent="-50800" lvl="0" marL="228600" marR="0" rtl="0" algn="l">
              <a:lnSpc>
                <a:spcPct val="90000"/>
              </a:lnSpc>
              <a:spcBef>
                <a:spcPts val="1000"/>
              </a:spcBef>
              <a:spcAft>
                <a:spcPts val="0"/>
              </a:spcAft>
              <a:buClr>
                <a:schemeClr val="dk1"/>
              </a:buClr>
              <a:buSzPts val="2800"/>
              <a:buFont typeface="Arial"/>
              <a:buNone/>
            </a:pPr>
            <a:r>
              <a:t/>
            </a:r>
            <a:endParaRPr b="0" i="0" sz="2800" u="none" cap="none" strike="noStrike">
              <a:solidFill>
                <a:schemeClr val="dk1"/>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 name="Shape 362"/>
        <p:cNvGrpSpPr/>
        <p:nvPr/>
      </p:nvGrpSpPr>
      <p:grpSpPr>
        <a:xfrm>
          <a:off x="0" y="0"/>
          <a:ext cx="0" cy="0"/>
          <a:chOff x="0" y="0"/>
          <a:chExt cx="0" cy="0"/>
        </a:xfrm>
      </p:grpSpPr>
      <p:sp>
        <p:nvSpPr>
          <p:cNvPr id="363" name="Google Shape;363;p5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What are we looking at?</a:t>
            </a:r>
            <a:endParaRPr b="1" i="0" sz="4000" u="none" cap="none" strike="noStrike">
              <a:solidFill>
                <a:srgbClr val="002060"/>
              </a:solidFill>
              <a:latin typeface="Open Sans"/>
              <a:ea typeface="Open Sans"/>
              <a:cs typeface="Open Sans"/>
              <a:sym typeface="Open Sans"/>
            </a:endParaRPr>
          </a:p>
        </p:txBody>
      </p:sp>
      <p:pic>
        <p:nvPicPr>
          <p:cNvPr descr="Korea_lights" id="364" name="Google Shape;364;p54"/>
          <p:cNvPicPr preferRelativeResize="0"/>
          <p:nvPr>
            <p:ph idx="1" type="body"/>
          </p:nvPr>
        </p:nvPicPr>
        <p:blipFill rotWithShape="1">
          <a:blip r:embed="rId3">
            <a:alphaModFix/>
          </a:blip>
          <a:srcRect b="0" l="0" r="0" t="0"/>
          <a:stretch/>
        </p:blipFill>
        <p:spPr>
          <a:xfrm>
            <a:off x="3381600" y="1381500"/>
            <a:ext cx="5428800" cy="4524000"/>
          </a:xfrm>
          <a:prstGeom prst="rect">
            <a:avLst/>
          </a:prstGeom>
          <a:noFill/>
          <a:ln>
            <a:noFill/>
          </a:ln>
        </p:spPr>
      </p:pic>
      <p:sp>
        <p:nvSpPr>
          <p:cNvPr id="365" name="Google Shape;365;p54"/>
          <p:cNvSpPr/>
          <p:nvPr/>
        </p:nvSpPr>
        <p:spPr>
          <a:xfrm>
            <a:off x="5896600" y="3140925"/>
            <a:ext cx="1426200" cy="1373400"/>
          </a:xfrm>
          <a:prstGeom prst="ellipse">
            <a:avLst/>
          </a:prstGeom>
          <a:noFill/>
          <a:ln cap="flat" cmpd="sng" w="1143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66" name="Google Shape;366;p54"/>
          <p:cNvSpPr txBox="1"/>
          <p:nvPr>
            <p:ph idx="12" type="sldNum"/>
          </p:nvPr>
        </p:nvSpPr>
        <p:spPr>
          <a:xfrm>
            <a:off x="8610603" y="6356351"/>
            <a:ext cx="3389241" cy="365129"/>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414A58"/>
              </a:buClr>
              <a:buSzPts val="1000"/>
              <a:buFont typeface="Inter"/>
              <a:buNone/>
            </a:pPr>
            <a:fld id="{00000000-1234-1234-1234-123412341234}" type="slidenum">
              <a:rPr lang="en-US"/>
              <a:t>‹#›</a:t>
            </a:fld>
            <a:endParaRPr/>
          </a:p>
        </p:txBody>
      </p:sp>
      <p:pic>
        <p:nvPicPr>
          <p:cNvPr id="367" name="Google Shape;367;p54">
            <a:hlinkClick r:id="rId4"/>
          </p:cNvPr>
          <p:cNvPicPr preferRelativeResize="0"/>
          <p:nvPr/>
        </p:nvPicPr>
        <p:blipFill>
          <a:blip r:embed="rId5">
            <a:alphaModFix/>
          </a:blip>
          <a:stretch>
            <a:fillRect/>
          </a:stretch>
        </p:blipFill>
        <p:spPr>
          <a:xfrm>
            <a:off x="0" y="5905500"/>
            <a:ext cx="12192000" cy="952500"/>
          </a:xfrm>
          <a:prstGeom prst="rect">
            <a:avLst/>
          </a:prstGeom>
          <a:noFill/>
          <a:ln>
            <a:noFill/>
          </a:ln>
        </p:spPr>
      </p:pic>
      <p:sp>
        <p:nvSpPr>
          <p:cNvPr id="368" name="Google Shape;368;p54">
            <a:hlinkClick r:id="rId6"/>
          </p:cNvPr>
          <p:cNvSpPr/>
          <p:nvPr/>
        </p:nvSpPr>
        <p:spPr>
          <a:xfrm>
            <a:off x="0" y="5207000"/>
            <a:ext cx="12600" cy="12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2" name="Shape 372"/>
        <p:cNvGrpSpPr/>
        <p:nvPr/>
      </p:nvGrpSpPr>
      <p:grpSpPr>
        <a:xfrm>
          <a:off x="0" y="0"/>
          <a:ext cx="0" cy="0"/>
          <a:chOff x="0" y="0"/>
          <a:chExt cx="0" cy="0"/>
        </a:xfrm>
      </p:grpSpPr>
      <p:pic>
        <p:nvPicPr>
          <p:cNvPr descr="Graphic: Comparison of North and South Korean GDP per capita" id="373" name="Google Shape;373;p55"/>
          <p:cNvPicPr preferRelativeResize="0"/>
          <p:nvPr/>
        </p:nvPicPr>
        <p:blipFill rotWithShape="1">
          <a:blip r:embed="rId3">
            <a:alphaModFix/>
          </a:blip>
          <a:srcRect b="0" l="0" r="0" t="0"/>
          <a:stretch/>
        </p:blipFill>
        <p:spPr>
          <a:xfrm>
            <a:off x="1720550" y="1463100"/>
            <a:ext cx="7432285" cy="5562599"/>
          </a:xfrm>
          <a:prstGeom prst="rect">
            <a:avLst/>
          </a:prstGeom>
          <a:noFill/>
          <a:ln>
            <a:noFill/>
          </a:ln>
        </p:spPr>
      </p:pic>
      <p:sp>
        <p:nvSpPr>
          <p:cNvPr id="374" name="Google Shape;374;p55"/>
          <p:cNvSpPr txBox="1"/>
          <p:nvPr>
            <p:ph idx="12" type="sldNum"/>
          </p:nvPr>
        </p:nvSpPr>
        <p:spPr>
          <a:xfrm>
            <a:off x="8610603" y="6356351"/>
            <a:ext cx="3389241" cy="365129"/>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414A58"/>
              </a:buClr>
              <a:buSzPts val="1000"/>
              <a:buFont typeface="Inter"/>
              <a:buNone/>
            </a:pPr>
            <a:fld id="{00000000-1234-1234-1234-123412341234}" type="slidenum">
              <a:rPr lang="en-US"/>
              <a:t>‹#›</a:t>
            </a:fld>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8" name="Shape 378"/>
        <p:cNvGrpSpPr/>
        <p:nvPr/>
      </p:nvGrpSpPr>
      <p:grpSpPr>
        <a:xfrm>
          <a:off x="0" y="0"/>
          <a:ext cx="0" cy="0"/>
          <a:chOff x="0" y="0"/>
          <a:chExt cx="0" cy="0"/>
        </a:xfrm>
      </p:grpSpPr>
      <p:pic>
        <p:nvPicPr>
          <p:cNvPr descr="Graphic: Average height comparison of North and South Koreans" id="379" name="Google Shape;379;p56"/>
          <p:cNvPicPr preferRelativeResize="0"/>
          <p:nvPr/>
        </p:nvPicPr>
        <p:blipFill rotWithShape="1">
          <a:blip r:embed="rId3">
            <a:alphaModFix/>
          </a:blip>
          <a:srcRect b="0" l="0" r="0" t="0"/>
          <a:stretch/>
        </p:blipFill>
        <p:spPr>
          <a:xfrm>
            <a:off x="3733800" y="76201"/>
            <a:ext cx="4582862" cy="3400425"/>
          </a:xfrm>
          <a:prstGeom prst="rect">
            <a:avLst/>
          </a:prstGeom>
          <a:noFill/>
          <a:ln>
            <a:noFill/>
          </a:ln>
        </p:spPr>
      </p:pic>
      <p:pic>
        <p:nvPicPr>
          <p:cNvPr id="380" name="Google Shape;380;p56"/>
          <p:cNvPicPr preferRelativeResize="0"/>
          <p:nvPr/>
        </p:nvPicPr>
        <p:blipFill rotWithShape="1">
          <a:blip r:embed="rId4">
            <a:alphaModFix/>
          </a:blip>
          <a:srcRect b="0" l="0" r="0" t="0"/>
          <a:stretch/>
        </p:blipFill>
        <p:spPr>
          <a:xfrm>
            <a:off x="4419601" y="3733801"/>
            <a:ext cx="3394587" cy="2828823"/>
          </a:xfrm>
          <a:prstGeom prst="rect">
            <a:avLst/>
          </a:prstGeom>
          <a:noFill/>
          <a:ln>
            <a:noFill/>
          </a:ln>
        </p:spPr>
      </p:pic>
      <p:sp>
        <p:nvSpPr>
          <p:cNvPr id="381" name="Google Shape;381;p56"/>
          <p:cNvSpPr txBox="1"/>
          <p:nvPr>
            <p:ph idx="12" type="sldNum"/>
          </p:nvPr>
        </p:nvSpPr>
        <p:spPr>
          <a:xfrm>
            <a:off x="8610603" y="6356351"/>
            <a:ext cx="3389241" cy="365129"/>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414A58"/>
              </a:buClr>
              <a:buSzPts val="1000"/>
              <a:buFont typeface="Inter"/>
              <a:buNone/>
            </a:pPr>
            <a:fld id="{00000000-1234-1234-1234-123412341234}" type="slidenum">
              <a:rPr lang="en-US"/>
              <a:t>‹#›</a:t>
            </a:fld>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5" name="Shape 385"/>
        <p:cNvGrpSpPr/>
        <p:nvPr/>
      </p:nvGrpSpPr>
      <p:grpSpPr>
        <a:xfrm>
          <a:off x="0" y="0"/>
          <a:ext cx="0" cy="0"/>
          <a:chOff x="0" y="0"/>
          <a:chExt cx="0" cy="0"/>
        </a:xfrm>
      </p:grpSpPr>
      <p:pic>
        <p:nvPicPr>
          <p:cNvPr descr="Graphic: South Koreans live longer" id="386" name="Google Shape;386;p57"/>
          <p:cNvPicPr preferRelativeResize="0"/>
          <p:nvPr/>
        </p:nvPicPr>
        <p:blipFill rotWithShape="1">
          <a:blip r:embed="rId3">
            <a:alphaModFix/>
          </a:blip>
          <a:srcRect b="0" l="0" r="0" t="0"/>
          <a:stretch/>
        </p:blipFill>
        <p:spPr>
          <a:xfrm>
            <a:off x="1676401" y="685800"/>
            <a:ext cx="7737315" cy="5476568"/>
          </a:xfrm>
          <a:prstGeom prst="rect">
            <a:avLst/>
          </a:prstGeom>
          <a:noFill/>
          <a:ln>
            <a:noFill/>
          </a:ln>
        </p:spPr>
      </p:pic>
      <p:sp>
        <p:nvSpPr>
          <p:cNvPr id="387" name="Google Shape;387;p57"/>
          <p:cNvSpPr txBox="1"/>
          <p:nvPr>
            <p:ph idx="12" type="sldNum"/>
          </p:nvPr>
        </p:nvSpPr>
        <p:spPr>
          <a:xfrm>
            <a:off x="8610603" y="6356351"/>
            <a:ext cx="3389241" cy="365129"/>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414A58"/>
              </a:buClr>
              <a:buSzPts val="1000"/>
              <a:buFont typeface="Inter"/>
              <a:buNone/>
            </a:pPr>
            <a:fld id="{00000000-1234-1234-1234-123412341234}" type="slidenum">
              <a:rPr lang="en-US"/>
              <a:t>‹#›</a:t>
            </a:fld>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1" name="Shape 391"/>
        <p:cNvGrpSpPr/>
        <p:nvPr/>
      </p:nvGrpSpPr>
      <p:grpSpPr>
        <a:xfrm>
          <a:off x="0" y="0"/>
          <a:ext cx="0" cy="0"/>
          <a:chOff x="0" y="0"/>
          <a:chExt cx="0" cy="0"/>
        </a:xfrm>
      </p:grpSpPr>
      <p:pic>
        <p:nvPicPr>
          <p:cNvPr descr="http://webpages.csus.edu/~ss687/MIS%20101/NaturalResources.JPG" id="392" name="Google Shape;392;p58"/>
          <p:cNvPicPr preferRelativeResize="0"/>
          <p:nvPr/>
        </p:nvPicPr>
        <p:blipFill rotWithShape="1">
          <a:blip r:embed="rId3">
            <a:alphaModFix/>
          </a:blip>
          <a:srcRect b="0" l="0" r="0" t="0"/>
          <a:stretch/>
        </p:blipFill>
        <p:spPr>
          <a:xfrm>
            <a:off x="1524001" y="1"/>
            <a:ext cx="9144000" cy="6912351"/>
          </a:xfrm>
          <a:prstGeom prst="rect">
            <a:avLst/>
          </a:prstGeom>
          <a:noFill/>
          <a:ln>
            <a:noFill/>
          </a:ln>
        </p:spPr>
      </p:pic>
      <p:sp>
        <p:nvSpPr>
          <p:cNvPr id="393" name="Google Shape;393;p58"/>
          <p:cNvSpPr txBox="1"/>
          <p:nvPr>
            <p:ph type="title"/>
          </p:nvPr>
        </p:nvSpPr>
        <p:spPr>
          <a:xfrm>
            <a:off x="1981201" y="152400"/>
            <a:ext cx="8229600" cy="1143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4000"/>
              <a:buFont typeface="Open Sans"/>
              <a:buNone/>
            </a:pPr>
            <a:r>
              <a:rPr b="1" lang="en-US" sz="4000">
                <a:solidFill>
                  <a:schemeClr val="lt1"/>
                </a:solidFill>
                <a:latin typeface="Open Sans"/>
                <a:ea typeface="Open Sans"/>
                <a:cs typeface="Open Sans"/>
                <a:sym typeface="Open Sans"/>
              </a:rPr>
              <a:t>Natural Resources Paradox -</a:t>
            </a:r>
            <a:endParaRPr b="1" sz="4000">
              <a:solidFill>
                <a:schemeClr val="lt1"/>
              </a:solidFill>
              <a:latin typeface="Open Sans"/>
              <a:ea typeface="Open Sans"/>
              <a:cs typeface="Open Sans"/>
              <a:sym typeface="Open Sans"/>
            </a:endParaRPr>
          </a:p>
          <a:p>
            <a:pPr indent="0" lvl="0" marL="0" rtl="0" algn="l">
              <a:lnSpc>
                <a:spcPct val="90000"/>
              </a:lnSpc>
              <a:spcBef>
                <a:spcPts val="0"/>
              </a:spcBef>
              <a:spcAft>
                <a:spcPts val="0"/>
              </a:spcAft>
              <a:buClr>
                <a:schemeClr val="lt1"/>
              </a:buClr>
              <a:buSzPts val="4000"/>
              <a:buFont typeface="Open Sans"/>
              <a:buNone/>
            </a:pPr>
            <a:r>
              <a:rPr b="1" lang="en-US" sz="4000">
                <a:solidFill>
                  <a:schemeClr val="lt1"/>
                </a:solidFill>
                <a:latin typeface="Open Sans"/>
                <a:ea typeface="Open Sans"/>
                <a:cs typeface="Open Sans"/>
                <a:sym typeface="Open Sans"/>
              </a:rPr>
              <a:t>Both nations have resources</a:t>
            </a:r>
            <a:endParaRPr b="1" sz="4000">
              <a:solidFill>
                <a:schemeClr val="lt1"/>
              </a:solidFill>
              <a:latin typeface="Open Sans"/>
              <a:ea typeface="Open Sans"/>
              <a:cs typeface="Open Sans"/>
              <a:sym typeface="Open Sans"/>
            </a:endParaRPr>
          </a:p>
        </p:txBody>
      </p:sp>
      <p:sp>
        <p:nvSpPr>
          <p:cNvPr id="394" name="Google Shape;394;p58"/>
          <p:cNvSpPr txBox="1"/>
          <p:nvPr>
            <p:ph idx="1" type="body"/>
          </p:nvPr>
        </p:nvSpPr>
        <p:spPr>
          <a:xfrm>
            <a:off x="1752600" y="2286001"/>
            <a:ext cx="8915400" cy="4525963"/>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lt1"/>
              </a:buClr>
              <a:buSzPts val="3200"/>
              <a:buChar char="•"/>
            </a:pPr>
            <a:r>
              <a:rPr b="1" lang="en-US" sz="3200">
                <a:solidFill>
                  <a:schemeClr val="lt1"/>
                </a:solidFill>
                <a:latin typeface="Open Sans"/>
                <a:ea typeface="Open Sans"/>
                <a:cs typeface="Open Sans"/>
                <a:sym typeface="Open Sans"/>
              </a:rPr>
              <a:t>Natural resources have contributed to the economic success of some nations.</a:t>
            </a:r>
            <a:endParaRPr/>
          </a:p>
          <a:p>
            <a:pPr indent="-133350" lvl="0" marL="228600" rtl="0" algn="l">
              <a:lnSpc>
                <a:spcPct val="90000"/>
              </a:lnSpc>
              <a:spcBef>
                <a:spcPts val="1000"/>
              </a:spcBef>
              <a:spcAft>
                <a:spcPts val="0"/>
              </a:spcAft>
              <a:buClr>
                <a:schemeClr val="dk1"/>
              </a:buClr>
              <a:buSzPts val="1500"/>
              <a:buNone/>
            </a:pPr>
            <a:r>
              <a:t/>
            </a:r>
            <a:endParaRPr b="1" sz="1500">
              <a:solidFill>
                <a:schemeClr val="lt1"/>
              </a:solidFill>
              <a:latin typeface="Open Sans"/>
              <a:ea typeface="Open Sans"/>
              <a:cs typeface="Open Sans"/>
              <a:sym typeface="Open Sans"/>
            </a:endParaRPr>
          </a:p>
          <a:p>
            <a:pPr indent="-228600" lvl="0" marL="228600" rtl="0" algn="l">
              <a:lnSpc>
                <a:spcPct val="90000"/>
              </a:lnSpc>
              <a:spcBef>
                <a:spcPts val="1000"/>
              </a:spcBef>
              <a:spcAft>
                <a:spcPts val="0"/>
              </a:spcAft>
              <a:buClr>
                <a:schemeClr val="lt1"/>
              </a:buClr>
              <a:buSzPts val="3200"/>
              <a:buChar char="•"/>
            </a:pPr>
            <a:r>
              <a:rPr b="1" lang="en-US" sz="3200">
                <a:solidFill>
                  <a:schemeClr val="lt1"/>
                </a:solidFill>
                <a:latin typeface="Open Sans"/>
                <a:ea typeface="Open Sans"/>
                <a:cs typeface="Open Sans"/>
                <a:sym typeface="Open Sans"/>
              </a:rPr>
              <a:t>Yet, many nations with vast stocks of natural resources are poor.</a:t>
            </a:r>
            <a:endParaRPr/>
          </a:p>
          <a:p>
            <a:pPr indent="-133350" lvl="0" marL="228600" rtl="0" algn="l">
              <a:lnSpc>
                <a:spcPct val="90000"/>
              </a:lnSpc>
              <a:spcBef>
                <a:spcPts val="1000"/>
              </a:spcBef>
              <a:spcAft>
                <a:spcPts val="0"/>
              </a:spcAft>
              <a:buClr>
                <a:schemeClr val="dk1"/>
              </a:buClr>
              <a:buSzPts val="1500"/>
              <a:buNone/>
            </a:pPr>
            <a:r>
              <a:t/>
            </a:r>
            <a:endParaRPr b="1" sz="1500">
              <a:solidFill>
                <a:schemeClr val="lt1"/>
              </a:solidFill>
              <a:latin typeface="Open Sans"/>
              <a:ea typeface="Open Sans"/>
              <a:cs typeface="Open Sans"/>
              <a:sym typeface="Open Sans"/>
            </a:endParaRPr>
          </a:p>
          <a:p>
            <a:pPr indent="-228600" lvl="0" marL="228600" rtl="0" algn="l">
              <a:lnSpc>
                <a:spcPct val="90000"/>
              </a:lnSpc>
              <a:spcBef>
                <a:spcPts val="1000"/>
              </a:spcBef>
              <a:spcAft>
                <a:spcPts val="0"/>
              </a:spcAft>
              <a:buClr>
                <a:schemeClr val="lt1"/>
              </a:buClr>
              <a:buSzPts val="3200"/>
              <a:buChar char="•"/>
            </a:pPr>
            <a:r>
              <a:rPr b="1" lang="en-US" sz="3200">
                <a:solidFill>
                  <a:schemeClr val="lt1"/>
                </a:solidFill>
                <a:latin typeface="Open Sans"/>
                <a:ea typeface="Open Sans"/>
                <a:cs typeface="Open Sans"/>
                <a:sym typeface="Open Sans"/>
              </a:rPr>
              <a:t>The natural resources curse:  decline of other sectors, price volatility, government mismanagement, corruption</a:t>
            </a:r>
            <a:endParaRPr/>
          </a:p>
          <a:p>
            <a:pPr indent="0" lvl="0" marL="0" rtl="0" algn="l">
              <a:lnSpc>
                <a:spcPct val="90000"/>
              </a:lnSpc>
              <a:spcBef>
                <a:spcPts val="1000"/>
              </a:spcBef>
              <a:spcAft>
                <a:spcPts val="0"/>
              </a:spcAft>
              <a:buClr>
                <a:schemeClr val="dk1"/>
              </a:buClr>
              <a:buSzPts val="2400"/>
              <a:buNone/>
            </a:pPr>
            <a:r>
              <a:t/>
            </a:r>
            <a:endParaRPr sz="2400"/>
          </a:p>
          <a:p>
            <a:pPr indent="-76200" lvl="0" marL="228600" rtl="0" algn="l">
              <a:lnSpc>
                <a:spcPct val="90000"/>
              </a:lnSpc>
              <a:spcBef>
                <a:spcPts val="1000"/>
              </a:spcBef>
              <a:spcAft>
                <a:spcPts val="0"/>
              </a:spcAft>
              <a:buClr>
                <a:schemeClr val="dk1"/>
              </a:buClr>
              <a:buSzPts val="2400"/>
              <a:buNone/>
            </a:pPr>
            <a:r>
              <a:t/>
            </a:r>
            <a:endParaRPr sz="2400"/>
          </a:p>
          <a:p>
            <a:pPr indent="-50800" lvl="0" marL="228600" rtl="0" algn="l">
              <a:lnSpc>
                <a:spcPct val="90000"/>
              </a:lnSpc>
              <a:spcBef>
                <a:spcPts val="1000"/>
              </a:spcBef>
              <a:spcAft>
                <a:spcPts val="0"/>
              </a:spcAft>
              <a:buClr>
                <a:schemeClr val="dk1"/>
              </a:buClr>
              <a:buSzPts val="2800"/>
              <a:buNone/>
            </a:pPr>
            <a:r>
              <a:t/>
            </a:r>
            <a:endParaRPr/>
          </a:p>
        </p:txBody>
      </p:sp>
      <p:sp>
        <p:nvSpPr>
          <p:cNvPr id="395" name="Google Shape;395;p58"/>
          <p:cNvSpPr txBox="1"/>
          <p:nvPr>
            <p:ph idx="12" type="sldNum"/>
          </p:nvPr>
        </p:nvSpPr>
        <p:spPr>
          <a:xfrm>
            <a:off x="8610603" y="6356351"/>
            <a:ext cx="3389241" cy="365129"/>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414A58"/>
              </a:buClr>
              <a:buSzPts val="1000"/>
              <a:buFont typeface="Inter"/>
              <a:buNone/>
            </a:pPr>
            <a:fld id="{00000000-1234-1234-1234-123412341234}" type="slidenum">
              <a:rPr lang="en-US"/>
              <a:t>‹#›</a:t>
            </a:fld>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0" name="Shape 400"/>
        <p:cNvGrpSpPr/>
        <p:nvPr/>
      </p:nvGrpSpPr>
      <p:grpSpPr>
        <a:xfrm>
          <a:off x="0" y="0"/>
          <a:ext cx="0" cy="0"/>
          <a:chOff x="0" y="0"/>
          <a:chExt cx="0" cy="0"/>
        </a:xfrm>
      </p:grpSpPr>
      <p:sp>
        <p:nvSpPr>
          <p:cNvPr id="401" name="Google Shape;401;p59"/>
          <p:cNvSpPr txBox="1"/>
          <p:nvPr>
            <p:ph type="title"/>
          </p:nvPr>
        </p:nvSpPr>
        <p:spPr>
          <a:xfrm>
            <a:off x="0" y="0"/>
            <a:ext cx="9966600" cy="12243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Free-to-choose System vs. “Socialist” System with Command Control</a:t>
            </a:r>
            <a:endParaRPr/>
          </a:p>
        </p:txBody>
      </p:sp>
      <p:sp>
        <p:nvSpPr>
          <p:cNvPr id="402" name="Google Shape;402;p59"/>
          <p:cNvSpPr txBox="1"/>
          <p:nvPr>
            <p:ph idx="1" type="body"/>
          </p:nvPr>
        </p:nvSpPr>
        <p:spPr>
          <a:xfrm>
            <a:off x="838200" y="2153550"/>
            <a:ext cx="5181600" cy="4023300"/>
          </a:xfrm>
          <a:prstGeom prst="rect">
            <a:avLst/>
          </a:prstGeom>
        </p:spPr>
        <p:txBody>
          <a:bodyPr anchorCtr="0" anchor="t" bIns="45700" lIns="91425" spcFirstLastPara="1" rIns="91425" wrap="square" tIns="45700">
            <a:noAutofit/>
          </a:bodyPr>
          <a:lstStyle/>
          <a:p>
            <a:pPr indent="-381000" lvl="0" marL="457200" rtl="0" algn="l">
              <a:spcBef>
                <a:spcPts val="1000"/>
              </a:spcBef>
              <a:spcAft>
                <a:spcPts val="0"/>
              </a:spcAft>
              <a:buSzPts val="2400"/>
              <a:buChar char="•"/>
            </a:pPr>
            <a:r>
              <a:rPr lang="en-US" sz="2400">
                <a:latin typeface="Inter Light"/>
                <a:ea typeface="Inter Light"/>
                <a:cs typeface="Inter Light"/>
                <a:sym typeface="Inter Light"/>
              </a:rPr>
              <a:t>The rule of law, safety and security, </a:t>
            </a:r>
            <a:endParaRPr sz="2400">
              <a:latin typeface="Inter Light"/>
              <a:ea typeface="Inter Light"/>
              <a:cs typeface="Inter Light"/>
              <a:sym typeface="Inter Light"/>
            </a:endParaRPr>
          </a:p>
          <a:p>
            <a:pPr indent="-381000" lvl="0" marL="457200" rtl="0" algn="l">
              <a:spcBef>
                <a:spcPts val="0"/>
              </a:spcBef>
              <a:spcAft>
                <a:spcPts val="0"/>
              </a:spcAft>
              <a:buSzPts val="2400"/>
              <a:buChar char="•"/>
            </a:pPr>
            <a:r>
              <a:rPr lang="en-US" sz="2400">
                <a:latin typeface="Inter Light"/>
                <a:ea typeface="Inter Light"/>
                <a:cs typeface="Inter Light"/>
                <a:sym typeface="Inter Light"/>
              </a:rPr>
              <a:t>Identity and relationships (i.e. the freedom to choose your relationship partner), </a:t>
            </a:r>
            <a:endParaRPr sz="2400">
              <a:latin typeface="Inter Light"/>
              <a:ea typeface="Inter Light"/>
              <a:cs typeface="Inter Light"/>
              <a:sym typeface="Inter Light"/>
            </a:endParaRPr>
          </a:p>
          <a:p>
            <a:pPr indent="-381000" lvl="0" marL="457200" rtl="0" algn="l">
              <a:spcBef>
                <a:spcPts val="0"/>
              </a:spcBef>
              <a:spcAft>
                <a:spcPts val="0"/>
              </a:spcAft>
              <a:buSzPts val="2400"/>
              <a:buChar char="•"/>
            </a:pPr>
            <a:r>
              <a:rPr lang="en-US" sz="2400">
                <a:latin typeface="Inter Light"/>
                <a:ea typeface="Inter Light"/>
                <a:cs typeface="Inter Light"/>
                <a:sym typeface="Inter Light"/>
              </a:rPr>
              <a:t>Freedom of movement, speech, assembly and religion—alongside economic freedom, </a:t>
            </a:r>
            <a:endParaRPr sz="2400">
              <a:latin typeface="Inter Light"/>
              <a:ea typeface="Inter Light"/>
              <a:cs typeface="Inter Light"/>
              <a:sym typeface="Inter Light"/>
            </a:endParaRPr>
          </a:p>
          <a:p>
            <a:pPr indent="-381000" lvl="0" marL="457200" rtl="0" algn="l">
              <a:spcBef>
                <a:spcPts val="0"/>
              </a:spcBef>
              <a:spcAft>
                <a:spcPts val="0"/>
              </a:spcAft>
              <a:buSzPts val="2400"/>
              <a:buChar char="•"/>
            </a:pPr>
            <a:r>
              <a:rPr lang="en-US" sz="2400">
                <a:latin typeface="Inter Light"/>
                <a:ea typeface="Inter Light"/>
                <a:cs typeface="Inter Light"/>
                <a:sym typeface="Inter Light"/>
              </a:rPr>
              <a:t>The ability of individuals to make their own economic decisions, including where to work, for how much to work, export, import, and more. </a:t>
            </a:r>
            <a:endParaRPr/>
          </a:p>
        </p:txBody>
      </p:sp>
      <p:sp>
        <p:nvSpPr>
          <p:cNvPr id="403" name="Google Shape;403;p59"/>
          <p:cNvSpPr txBox="1"/>
          <p:nvPr>
            <p:ph idx="2" type="body"/>
          </p:nvPr>
        </p:nvSpPr>
        <p:spPr>
          <a:xfrm>
            <a:off x="6172200" y="2153550"/>
            <a:ext cx="5181600" cy="40233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t/>
            </a:r>
            <a:endParaRPr/>
          </a:p>
        </p:txBody>
      </p:sp>
      <p:pic>
        <p:nvPicPr>
          <p:cNvPr id="404" name="Google Shape;404;p59"/>
          <p:cNvPicPr preferRelativeResize="0"/>
          <p:nvPr/>
        </p:nvPicPr>
        <p:blipFill>
          <a:blip r:embed="rId3">
            <a:alphaModFix/>
          </a:blip>
          <a:stretch>
            <a:fillRect/>
          </a:stretch>
        </p:blipFill>
        <p:spPr>
          <a:xfrm>
            <a:off x="7162263" y="2821525"/>
            <a:ext cx="3201475" cy="3201475"/>
          </a:xfrm>
          <a:prstGeom prst="rect">
            <a:avLst/>
          </a:prstGeom>
          <a:noFill/>
          <a:ln>
            <a:noFill/>
          </a:ln>
        </p:spPr>
      </p:pic>
      <p:sp>
        <p:nvSpPr>
          <p:cNvPr id="405" name="Google Shape;405;p59"/>
          <p:cNvSpPr txBox="1"/>
          <p:nvPr/>
        </p:nvSpPr>
        <p:spPr>
          <a:xfrm>
            <a:off x="945375" y="1480550"/>
            <a:ext cx="4614600" cy="56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500"/>
              <a:t>South Korea</a:t>
            </a:r>
            <a:endParaRPr b="1" sz="2500"/>
          </a:p>
        </p:txBody>
      </p:sp>
      <p:sp>
        <p:nvSpPr>
          <p:cNvPr id="406" name="Google Shape;406;p59"/>
          <p:cNvSpPr txBox="1"/>
          <p:nvPr/>
        </p:nvSpPr>
        <p:spPr>
          <a:xfrm>
            <a:off x="6172200" y="1480550"/>
            <a:ext cx="4614600" cy="56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500"/>
              <a:t>North</a:t>
            </a:r>
            <a:r>
              <a:rPr b="1" lang="en-US" sz="2500"/>
              <a:t> Korea</a:t>
            </a:r>
            <a:endParaRPr b="1" sz="2500"/>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0" name="Shape 410"/>
        <p:cNvGrpSpPr/>
        <p:nvPr/>
      </p:nvGrpSpPr>
      <p:grpSpPr>
        <a:xfrm>
          <a:off x="0" y="0"/>
          <a:ext cx="0" cy="0"/>
          <a:chOff x="0" y="0"/>
          <a:chExt cx="0" cy="0"/>
        </a:xfrm>
      </p:grpSpPr>
      <p:sp>
        <p:nvSpPr>
          <p:cNvPr id="411" name="Google Shape;411;p60"/>
          <p:cNvSpPr txBox="1"/>
          <p:nvPr>
            <p:ph type="title"/>
          </p:nvPr>
        </p:nvSpPr>
        <p:spPr>
          <a:xfrm>
            <a:off x="0" y="0"/>
            <a:ext cx="3000000" cy="3000000"/>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rgbClr val="002060"/>
              </a:buClr>
              <a:buSzPct val="100000"/>
              <a:buFont typeface="Open Sans"/>
              <a:buNone/>
            </a:pPr>
            <a:r>
              <a:rPr b="1" lang="en-US" sz="4000">
                <a:solidFill>
                  <a:srgbClr val="002060"/>
                </a:solidFill>
                <a:latin typeface="Open Sans"/>
                <a:ea typeface="Open Sans"/>
                <a:cs typeface="Open Sans"/>
                <a:sym typeface="Open Sans"/>
              </a:rPr>
              <a:t>What matters?</a:t>
            </a:r>
            <a:endParaRPr sz="4000"/>
          </a:p>
        </p:txBody>
      </p:sp>
      <p:sp>
        <p:nvSpPr>
          <p:cNvPr id="412" name="Google Shape;412;p60"/>
          <p:cNvSpPr txBox="1"/>
          <p:nvPr>
            <p:ph idx="1" type="body"/>
          </p:nvPr>
        </p:nvSpPr>
        <p:spPr>
          <a:xfrm>
            <a:off x="2209800" y="1676400"/>
            <a:ext cx="4038600" cy="2133600"/>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400"/>
              <a:buChar char="•"/>
            </a:pPr>
            <a:r>
              <a:rPr lang="en-US" sz="2400"/>
              <a:t>Economic freedom and strong institutions produce </a:t>
            </a:r>
            <a:r>
              <a:rPr lang="en-US" sz="2400" u="sng"/>
              <a:t>innovation and ideas</a:t>
            </a:r>
            <a:endParaRPr/>
          </a:p>
          <a:p>
            <a:pPr indent="-76200" lvl="0" marL="228600" rtl="0" algn="l">
              <a:lnSpc>
                <a:spcPct val="90000"/>
              </a:lnSpc>
              <a:spcBef>
                <a:spcPts val="1000"/>
              </a:spcBef>
              <a:spcAft>
                <a:spcPts val="0"/>
              </a:spcAft>
              <a:buClr>
                <a:schemeClr val="dk1"/>
              </a:buClr>
              <a:buSzPts val="2400"/>
              <a:buNone/>
            </a:pPr>
            <a:r>
              <a:t/>
            </a:r>
            <a:endParaRPr sz="2400"/>
          </a:p>
        </p:txBody>
      </p:sp>
      <p:sp>
        <p:nvSpPr>
          <p:cNvPr id="413" name="Google Shape;413;p60"/>
          <p:cNvSpPr txBox="1"/>
          <p:nvPr>
            <p:ph idx="2" type="body"/>
          </p:nvPr>
        </p:nvSpPr>
        <p:spPr>
          <a:xfrm>
            <a:off x="1949245" y="2999032"/>
            <a:ext cx="3360420" cy="4351337"/>
          </a:xfrm>
          <a:prstGeom prst="rect">
            <a:avLst/>
          </a:prstGeom>
          <a:noFill/>
          <a:ln>
            <a:noFill/>
          </a:ln>
        </p:spPr>
        <p:txBody>
          <a:bodyPr anchorCtr="0" anchor="t" bIns="45700" lIns="91425" spcFirstLastPara="1" rIns="91425" wrap="square" tIns="45700">
            <a:normAutofit/>
          </a:bodyPr>
          <a:lstStyle/>
          <a:p>
            <a:pPr indent="-228600" lvl="1" marL="685800" rtl="0" algn="l">
              <a:lnSpc>
                <a:spcPct val="90000"/>
              </a:lnSpc>
              <a:spcBef>
                <a:spcPts val="0"/>
              </a:spcBef>
              <a:spcAft>
                <a:spcPts val="0"/>
              </a:spcAft>
              <a:buClr>
                <a:schemeClr val="dk1"/>
              </a:buClr>
              <a:buSzPts val="2000"/>
              <a:buChar char="•"/>
            </a:pPr>
            <a:r>
              <a:rPr lang="en-US" sz="2000"/>
              <a:t>Political stability</a:t>
            </a:r>
            <a:endParaRPr/>
          </a:p>
          <a:p>
            <a:pPr indent="-228600" lvl="1" marL="685800" rtl="0" algn="l">
              <a:lnSpc>
                <a:spcPct val="90000"/>
              </a:lnSpc>
              <a:spcBef>
                <a:spcPts val="500"/>
              </a:spcBef>
              <a:spcAft>
                <a:spcPts val="0"/>
              </a:spcAft>
              <a:buClr>
                <a:schemeClr val="dk1"/>
              </a:buClr>
              <a:buSzPts val="2000"/>
              <a:buChar char="•"/>
            </a:pPr>
            <a:r>
              <a:rPr lang="en-US" sz="2000"/>
              <a:t>Secure property rights</a:t>
            </a:r>
            <a:endParaRPr/>
          </a:p>
          <a:p>
            <a:pPr indent="-228600" lvl="1" marL="685800" rtl="0" algn="l">
              <a:lnSpc>
                <a:spcPct val="90000"/>
              </a:lnSpc>
              <a:spcBef>
                <a:spcPts val="500"/>
              </a:spcBef>
              <a:spcAft>
                <a:spcPts val="0"/>
              </a:spcAft>
              <a:buClr>
                <a:schemeClr val="dk1"/>
              </a:buClr>
              <a:buSzPts val="2000"/>
              <a:buChar char="•"/>
            </a:pPr>
            <a:r>
              <a:rPr lang="en-US" sz="2000"/>
              <a:t>Limited government involvement in economy</a:t>
            </a:r>
            <a:endParaRPr/>
          </a:p>
          <a:p>
            <a:pPr indent="-228600" lvl="1" marL="685800" rtl="0" algn="l">
              <a:lnSpc>
                <a:spcPct val="90000"/>
              </a:lnSpc>
              <a:spcBef>
                <a:spcPts val="500"/>
              </a:spcBef>
              <a:spcAft>
                <a:spcPts val="0"/>
              </a:spcAft>
              <a:buClr>
                <a:schemeClr val="dk1"/>
              </a:buClr>
              <a:buSzPts val="2000"/>
              <a:buChar char="•"/>
            </a:pPr>
            <a:r>
              <a:rPr lang="en-US" sz="2000"/>
              <a:t>Reasonable regulation</a:t>
            </a:r>
            <a:endParaRPr/>
          </a:p>
          <a:p>
            <a:pPr indent="-228600" lvl="1" marL="685800" rtl="0" algn="l">
              <a:lnSpc>
                <a:spcPct val="90000"/>
              </a:lnSpc>
              <a:spcBef>
                <a:spcPts val="500"/>
              </a:spcBef>
              <a:spcAft>
                <a:spcPts val="0"/>
              </a:spcAft>
              <a:buClr>
                <a:schemeClr val="dk1"/>
              </a:buClr>
              <a:buSzPts val="2000"/>
              <a:buChar char="•"/>
            </a:pPr>
            <a:r>
              <a:rPr lang="en-US" sz="2000"/>
              <a:t>Sound money</a:t>
            </a:r>
            <a:endParaRPr/>
          </a:p>
          <a:p>
            <a:pPr indent="-228600" lvl="1" marL="685800" rtl="0" algn="l">
              <a:lnSpc>
                <a:spcPct val="90000"/>
              </a:lnSpc>
              <a:spcBef>
                <a:spcPts val="500"/>
              </a:spcBef>
              <a:spcAft>
                <a:spcPts val="0"/>
              </a:spcAft>
              <a:buClr>
                <a:schemeClr val="dk1"/>
              </a:buClr>
              <a:buSzPts val="2000"/>
              <a:buChar char="•"/>
            </a:pPr>
            <a:r>
              <a:rPr lang="en-US" sz="2000"/>
              <a:t>Legal systems based on the rule of law</a:t>
            </a:r>
            <a:endParaRPr/>
          </a:p>
          <a:p>
            <a:pPr indent="-228600" lvl="1" marL="685800" rtl="0" algn="l">
              <a:lnSpc>
                <a:spcPct val="90000"/>
              </a:lnSpc>
              <a:spcBef>
                <a:spcPts val="500"/>
              </a:spcBef>
              <a:spcAft>
                <a:spcPts val="0"/>
              </a:spcAft>
              <a:buClr>
                <a:schemeClr val="dk1"/>
              </a:buClr>
              <a:buSzPts val="2000"/>
              <a:buChar char="•"/>
            </a:pPr>
            <a:r>
              <a:rPr lang="en-US" sz="2000"/>
              <a:t>Freedom to trade</a:t>
            </a:r>
            <a:endParaRPr/>
          </a:p>
        </p:txBody>
      </p:sp>
      <p:sp>
        <p:nvSpPr>
          <p:cNvPr id="414" name="Google Shape;414;p60"/>
          <p:cNvSpPr/>
          <p:nvPr/>
        </p:nvSpPr>
        <p:spPr>
          <a:xfrm>
            <a:off x="5543843" y="2999032"/>
            <a:ext cx="4572000" cy="276998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200">
                <a:solidFill>
                  <a:schemeClr val="dk1"/>
                </a:solidFill>
                <a:latin typeface="Calibri"/>
                <a:ea typeface="Calibri"/>
                <a:cs typeface="Calibri"/>
                <a:sym typeface="Calibri"/>
              </a:rPr>
              <a:t>“Little else is requisite to carry a state to the highest degree of opulence from the lowest barbarism but peace, easy taxes, and a tolerable administration of justice:  all the rest being brought about by the natural course of things.”</a:t>
            </a:r>
            <a:endParaRPr/>
          </a:p>
          <a:p>
            <a:pPr indent="0" lvl="1" marL="457200" marR="0" rtl="0" algn="l">
              <a:spcBef>
                <a:spcPts val="0"/>
              </a:spcBef>
              <a:spcAft>
                <a:spcPts val="0"/>
              </a:spcAft>
              <a:buNone/>
            </a:pPr>
            <a:r>
              <a:rPr b="0" i="0" lang="en-US" sz="2000" u="none" cap="none" strike="noStrike">
                <a:solidFill>
                  <a:schemeClr val="dk1"/>
                </a:solidFill>
                <a:latin typeface="Calibri"/>
                <a:ea typeface="Calibri"/>
                <a:cs typeface="Calibri"/>
                <a:sym typeface="Calibri"/>
              </a:rPr>
              <a:t>Adam Smith, 1776</a:t>
            </a:r>
            <a:endParaRPr/>
          </a:p>
        </p:txBody>
      </p:sp>
      <p:pic>
        <p:nvPicPr>
          <p:cNvPr id="415" name="Google Shape;415;p60"/>
          <p:cNvPicPr preferRelativeResize="0"/>
          <p:nvPr/>
        </p:nvPicPr>
        <p:blipFill rotWithShape="1">
          <a:blip r:embed="rId3">
            <a:alphaModFix/>
          </a:blip>
          <a:srcRect b="0" l="0" r="0" t="0"/>
          <a:stretch/>
        </p:blipFill>
        <p:spPr>
          <a:xfrm>
            <a:off x="7239000" y="1538564"/>
            <a:ext cx="2455482" cy="1537345"/>
          </a:xfrm>
          <a:prstGeom prst="rect">
            <a:avLst/>
          </a:prstGeom>
          <a:noFill/>
          <a:ln>
            <a:noFill/>
          </a:ln>
        </p:spPr>
      </p:pic>
      <p:sp>
        <p:nvSpPr>
          <p:cNvPr id="416" name="Google Shape;416;p60"/>
          <p:cNvSpPr txBox="1"/>
          <p:nvPr>
            <p:ph idx="12" type="sldNum"/>
          </p:nvPr>
        </p:nvSpPr>
        <p:spPr>
          <a:xfrm>
            <a:off x="8610603" y="6356351"/>
            <a:ext cx="3389241" cy="365129"/>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414A58"/>
              </a:buClr>
              <a:buSzPts val="1000"/>
              <a:buFont typeface="Inter"/>
              <a:buNone/>
            </a:pPr>
            <a:fld id="{00000000-1234-1234-1234-123412341234}" type="slidenum">
              <a:rPr lang="en-US"/>
              <a:t>‹#›</a:t>
            </a:fld>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0" name="Shape 420"/>
        <p:cNvGrpSpPr/>
        <p:nvPr/>
      </p:nvGrpSpPr>
      <p:grpSpPr>
        <a:xfrm>
          <a:off x="0" y="0"/>
          <a:ext cx="0" cy="0"/>
          <a:chOff x="0" y="0"/>
          <a:chExt cx="0" cy="0"/>
        </a:xfrm>
      </p:grpSpPr>
      <p:sp>
        <p:nvSpPr>
          <p:cNvPr id="421" name="Google Shape;421;p61"/>
          <p:cNvSpPr/>
          <p:nvPr/>
        </p:nvSpPr>
        <p:spPr>
          <a:xfrm>
            <a:off x="1828800" y="1905000"/>
            <a:ext cx="8458200" cy="3861348"/>
          </a:xfrm>
          <a:prstGeom prst="rect">
            <a:avLst/>
          </a:prstGeom>
          <a:solidFill>
            <a:srgbClr val="002060"/>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2" name="Google Shape;422;p61"/>
          <p:cNvSpPr txBox="1"/>
          <p:nvPr>
            <p:ph type="title"/>
          </p:nvPr>
        </p:nvSpPr>
        <p:spPr>
          <a:xfrm>
            <a:off x="1524000" y="381000"/>
            <a:ext cx="8229600" cy="1143000"/>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rgbClr val="002060"/>
              </a:buClr>
              <a:buSzPct val="100000"/>
              <a:buFont typeface="Open Sans"/>
              <a:buNone/>
            </a:pPr>
            <a:r>
              <a:rPr b="1" lang="en-US" sz="4000">
                <a:solidFill>
                  <a:srgbClr val="002060"/>
                </a:solidFill>
                <a:latin typeface="Open Sans"/>
                <a:ea typeface="Open Sans"/>
                <a:cs typeface="Open Sans"/>
                <a:sym typeface="Open Sans"/>
              </a:rPr>
              <a:t>Productivity and </a:t>
            </a:r>
            <a:br>
              <a:rPr b="1" lang="en-US" sz="4000">
                <a:solidFill>
                  <a:srgbClr val="002060"/>
                </a:solidFill>
                <a:latin typeface="Open Sans"/>
                <a:ea typeface="Open Sans"/>
                <a:cs typeface="Open Sans"/>
                <a:sym typeface="Open Sans"/>
              </a:rPr>
            </a:br>
            <a:r>
              <a:rPr b="1" lang="en-US" sz="4000">
                <a:solidFill>
                  <a:srgbClr val="002060"/>
                </a:solidFill>
                <a:latin typeface="Open Sans"/>
                <a:ea typeface="Open Sans"/>
                <a:cs typeface="Open Sans"/>
                <a:sym typeface="Open Sans"/>
              </a:rPr>
              <a:t>Standard of Living</a:t>
            </a:r>
            <a:endParaRPr/>
          </a:p>
        </p:txBody>
      </p:sp>
      <p:sp>
        <p:nvSpPr>
          <p:cNvPr id="423" name="Google Shape;423;p61"/>
          <p:cNvSpPr txBox="1"/>
          <p:nvPr>
            <p:ph idx="1" type="body"/>
          </p:nvPr>
        </p:nvSpPr>
        <p:spPr>
          <a:xfrm>
            <a:off x="1828800" y="1905000"/>
            <a:ext cx="8382000" cy="3581400"/>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lt1"/>
              </a:buClr>
              <a:buSzPts val="2700"/>
              <a:buChar char="•"/>
            </a:pPr>
            <a:r>
              <a:rPr lang="en-US" sz="2700">
                <a:solidFill>
                  <a:schemeClr val="lt1"/>
                </a:solidFill>
                <a:latin typeface="Open Sans"/>
                <a:ea typeface="Open Sans"/>
                <a:cs typeface="Open Sans"/>
                <a:sym typeface="Open Sans"/>
              </a:rPr>
              <a:t>Wealth increases comes from improvements in productivity</a:t>
            </a:r>
            <a:endParaRPr/>
          </a:p>
          <a:p>
            <a:pPr indent="-228600" lvl="0" marL="228600" rtl="0" algn="l">
              <a:lnSpc>
                <a:spcPct val="90000"/>
              </a:lnSpc>
              <a:spcBef>
                <a:spcPts val="1000"/>
              </a:spcBef>
              <a:spcAft>
                <a:spcPts val="0"/>
              </a:spcAft>
              <a:buClr>
                <a:schemeClr val="lt1"/>
              </a:buClr>
              <a:buSzPts val="2700"/>
              <a:buChar char="•"/>
            </a:pPr>
            <a:r>
              <a:rPr lang="en-US" sz="2700">
                <a:solidFill>
                  <a:schemeClr val="lt1"/>
                </a:solidFill>
                <a:latin typeface="Open Sans"/>
                <a:ea typeface="Open Sans"/>
                <a:cs typeface="Open Sans"/>
                <a:sym typeface="Open Sans"/>
              </a:rPr>
              <a:t>Economic freedom establishes a context which supports long-term investments in: </a:t>
            </a:r>
            <a:endParaRPr/>
          </a:p>
          <a:p>
            <a:pPr indent="-228600" lvl="1" marL="685800" rtl="0" algn="l">
              <a:lnSpc>
                <a:spcPct val="90000"/>
              </a:lnSpc>
              <a:spcBef>
                <a:spcPts val="500"/>
              </a:spcBef>
              <a:spcAft>
                <a:spcPts val="0"/>
              </a:spcAft>
              <a:buClr>
                <a:schemeClr val="lt1"/>
              </a:buClr>
              <a:buSzPts val="2700"/>
              <a:buFont typeface="Noto Sans Symbols"/>
              <a:buChar char="▪"/>
            </a:pPr>
            <a:r>
              <a:rPr lang="en-US" sz="2700">
                <a:solidFill>
                  <a:schemeClr val="lt1"/>
                </a:solidFill>
                <a:latin typeface="Open Sans"/>
                <a:ea typeface="Open Sans"/>
                <a:cs typeface="Open Sans"/>
                <a:sym typeface="Open Sans"/>
              </a:rPr>
              <a:t>Physical capital </a:t>
            </a:r>
            <a:endParaRPr/>
          </a:p>
          <a:p>
            <a:pPr indent="-228600" lvl="1" marL="685800" rtl="0" algn="l">
              <a:lnSpc>
                <a:spcPct val="90000"/>
              </a:lnSpc>
              <a:spcBef>
                <a:spcPts val="500"/>
              </a:spcBef>
              <a:spcAft>
                <a:spcPts val="0"/>
              </a:spcAft>
              <a:buClr>
                <a:schemeClr val="lt1"/>
              </a:buClr>
              <a:buSzPts val="2700"/>
              <a:buFont typeface="Noto Sans Symbols"/>
              <a:buChar char="▪"/>
            </a:pPr>
            <a:r>
              <a:rPr lang="en-US" sz="2700">
                <a:solidFill>
                  <a:schemeClr val="lt1"/>
                </a:solidFill>
                <a:latin typeface="Open Sans"/>
                <a:ea typeface="Open Sans"/>
                <a:cs typeface="Open Sans"/>
                <a:sym typeface="Open Sans"/>
              </a:rPr>
              <a:t>Human capital</a:t>
            </a:r>
            <a:endParaRPr/>
          </a:p>
          <a:p>
            <a:pPr indent="-228600" lvl="1" marL="685800" rtl="0" algn="l">
              <a:lnSpc>
                <a:spcPct val="90000"/>
              </a:lnSpc>
              <a:spcBef>
                <a:spcPts val="500"/>
              </a:spcBef>
              <a:spcAft>
                <a:spcPts val="0"/>
              </a:spcAft>
              <a:buClr>
                <a:schemeClr val="lt1"/>
              </a:buClr>
              <a:buSzPts val="2700"/>
              <a:buFont typeface="Noto Sans Symbols"/>
              <a:buChar char="▪"/>
            </a:pPr>
            <a:r>
              <a:rPr lang="en-US" sz="2700">
                <a:solidFill>
                  <a:schemeClr val="lt1"/>
                </a:solidFill>
                <a:latin typeface="Open Sans"/>
                <a:ea typeface="Open Sans"/>
                <a:cs typeface="Open Sans"/>
                <a:sym typeface="Open Sans"/>
              </a:rPr>
              <a:t>Innovation</a:t>
            </a:r>
            <a:endParaRPr/>
          </a:p>
          <a:p>
            <a:pPr indent="-228600" lvl="0" marL="228600" rtl="0" algn="l">
              <a:lnSpc>
                <a:spcPct val="90000"/>
              </a:lnSpc>
              <a:spcBef>
                <a:spcPts val="1000"/>
              </a:spcBef>
              <a:spcAft>
                <a:spcPts val="0"/>
              </a:spcAft>
              <a:buClr>
                <a:schemeClr val="lt1"/>
              </a:buClr>
              <a:buSzPts val="2700"/>
              <a:buChar char="•"/>
            </a:pPr>
            <a:r>
              <a:rPr lang="en-US" sz="2700">
                <a:solidFill>
                  <a:schemeClr val="lt1"/>
                </a:solidFill>
                <a:latin typeface="Open Sans"/>
                <a:ea typeface="Open Sans"/>
                <a:cs typeface="Open Sans"/>
                <a:sym typeface="Open Sans"/>
              </a:rPr>
              <a:t>A hopeful and liberating finding!</a:t>
            </a:r>
            <a:endParaRPr/>
          </a:p>
        </p:txBody>
      </p:sp>
      <p:pic>
        <p:nvPicPr>
          <p:cNvPr id="424" name="Google Shape;424;p61"/>
          <p:cNvPicPr preferRelativeResize="0"/>
          <p:nvPr/>
        </p:nvPicPr>
        <p:blipFill rotWithShape="1">
          <a:blip r:embed="rId3">
            <a:alphaModFix/>
          </a:blip>
          <a:srcRect b="0" l="0" r="0" t="0"/>
          <a:stretch/>
        </p:blipFill>
        <p:spPr>
          <a:xfrm>
            <a:off x="8372476" y="4148613"/>
            <a:ext cx="1914525" cy="1903413"/>
          </a:xfrm>
          <a:prstGeom prst="rect">
            <a:avLst/>
          </a:prstGeom>
          <a:noFill/>
          <a:ln>
            <a:noFill/>
          </a:ln>
        </p:spPr>
      </p:pic>
      <p:pic>
        <p:nvPicPr>
          <p:cNvPr id="425" name="Google Shape;425;p61"/>
          <p:cNvPicPr preferRelativeResize="0"/>
          <p:nvPr/>
        </p:nvPicPr>
        <p:blipFill rotWithShape="1">
          <a:blip r:embed="rId4">
            <a:alphaModFix/>
          </a:blip>
          <a:srcRect b="0" l="0" r="0" t="0"/>
          <a:stretch/>
        </p:blipFill>
        <p:spPr>
          <a:xfrm>
            <a:off x="7239001" y="5371953"/>
            <a:ext cx="1815863" cy="1360144"/>
          </a:xfrm>
          <a:prstGeom prst="rect">
            <a:avLst/>
          </a:prstGeom>
          <a:noFill/>
          <a:ln cap="flat" cmpd="sng" w="57150">
            <a:solidFill>
              <a:schemeClr val="lt1"/>
            </a:solidFill>
            <a:prstDash val="solid"/>
            <a:miter lim="800000"/>
            <a:headEnd len="sm" w="sm" type="none"/>
            <a:tailEnd len="sm" w="sm" type="none"/>
          </a:ln>
        </p:spPr>
      </p:pic>
      <p:sp>
        <p:nvSpPr>
          <p:cNvPr id="426" name="Google Shape;426;p61"/>
          <p:cNvSpPr txBox="1"/>
          <p:nvPr>
            <p:ph idx="12" type="sldNum"/>
          </p:nvPr>
        </p:nvSpPr>
        <p:spPr>
          <a:xfrm>
            <a:off x="8610603" y="6356351"/>
            <a:ext cx="3389241" cy="365129"/>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414A58"/>
              </a:buClr>
              <a:buSzPts val="1000"/>
              <a:buFont typeface="Inter"/>
              <a:buNone/>
            </a:pPr>
            <a:fld id="{00000000-1234-1234-1234-123412341234}" type="slidenum">
              <a:rPr lang="en-US"/>
              <a:t>‹#›</a:t>
            </a:fld>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0" name="Shape 430"/>
        <p:cNvGrpSpPr/>
        <p:nvPr/>
      </p:nvGrpSpPr>
      <p:grpSpPr>
        <a:xfrm>
          <a:off x="0" y="0"/>
          <a:ext cx="0" cy="0"/>
          <a:chOff x="0" y="0"/>
          <a:chExt cx="0" cy="0"/>
        </a:xfrm>
      </p:grpSpPr>
      <p:sp>
        <p:nvSpPr>
          <p:cNvPr id="431" name="Google Shape;431;p62"/>
          <p:cNvSpPr/>
          <p:nvPr/>
        </p:nvSpPr>
        <p:spPr>
          <a:xfrm>
            <a:off x="6172200" y="1447800"/>
            <a:ext cx="4191000" cy="5257800"/>
          </a:xfrm>
          <a:prstGeom prst="rect">
            <a:avLst/>
          </a:prstGeom>
          <a:solidFill>
            <a:srgbClr val="002060"/>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2" name="Google Shape;432;p62"/>
          <p:cNvSpPr/>
          <p:nvPr/>
        </p:nvSpPr>
        <p:spPr>
          <a:xfrm>
            <a:off x="1828800" y="1447800"/>
            <a:ext cx="4191000" cy="5257800"/>
          </a:xfrm>
          <a:prstGeom prst="rect">
            <a:avLst/>
          </a:prstGeom>
          <a:solidFill>
            <a:srgbClr val="002060"/>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3" name="Google Shape;433;p62"/>
          <p:cNvSpPr txBox="1"/>
          <p:nvPr>
            <p:ph type="title"/>
          </p:nvPr>
        </p:nvSpPr>
        <p:spPr>
          <a:xfrm>
            <a:off x="0" y="0"/>
            <a:ext cx="9069300" cy="3000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2060"/>
              </a:buClr>
              <a:buSzPts val="4000"/>
              <a:buFont typeface="Open Sans"/>
              <a:buNone/>
            </a:pPr>
            <a:r>
              <a:rPr b="1" lang="en-US" sz="4000">
                <a:solidFill>
                  <a:srgbClr val="002060"/>
                </a:solidFill>
                <a:latin typeface="Open Sans"/>
                <a:ea typeface="Open Sans"/>
                <a:cs typeface="Open Sans"/>
                <a:sym typeface="Open Sans"/>
              </a:rPr>
              <a:t>The Ultimate Resource</a:t>
            </a:r>
            <a:endParaRPr/>
          </a:p>
        </p:txBody>
      </p:sp>
      <p:sp>
        <p:nvSpPr>
          <p:cNvPr id="434" name="Google Shape;434;p62"/>
          <p:cNvSpPr txBox="1"/>
          <p:nvPr>
            <p:ph idx="1" type="body"/>
          </p:nvPr>
        </p:nvSpPr>
        <p:spPr>
          <a:xfrm>
            <a:off x="2147400" y="1544648"/>
            <a:ext cx="3872400" cy="38976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2400"/>
              <a:buNone/>
            </a:pPr>
            <a:r>
              <a:rPr i="1" lang="en-US" sz="2400">
                <a:solidFill>
                  <a:schemeClr val="lt1"/>
                </a:solidFill>
                <a:latin typeface="Open Sans"/>
                <a:ea typeface="Open Sans"/>
                <a:cs typeface="Open Sans"/>
                <a:sym typeface="Open Sans"/>
              </a:rPr>
              <a:t>“The power of population is so superior to the power of the earth to produce subsistence for man, that premature death must in some shape or other visit the human race.” </a:t>
            </a:r>
            <a:endParaRPr sz="2400">
              <a:solidFill>
                <a:schemeClr val="lt1"/>
              </a:solidFill>
              <a:latin typeface="Open Sans"/>
              <a:ea typeface="Open Sans"/>
              <a:cs typeface="Open Sans"/>
              <a:sym typeface="Open Sans"/>
            </a:endParaRPr>
          </a:p>
          <a:p>
            <a:pPr indent="0" lvl="0" marL="0" rtl="0" algn="l">
              <a:lnSpc>
                <a:spcPct val="90000"/>
              </a:lnSpc>
              <a:spcBef>
                <a:spcPts val="1000"/>
              </a:spcBef>
              <a:spcAft>
                <a:spcPts val="0"/>
              </a:spcAft>
              <a:buClr>
                <a:schemeClr val="lt1"/>
              </a:buClr>
              <a:buSzPts val="2400"/>
              <a:buNone/>
            </a:pPr>
            <a:r>
              <a:rPr lang="en-US" sz="2400">
                <a:solidFill>
                  <a:schemeClr val="lt1"/>
                </a:solidFill>
                <a:latin typeface="Open Sans"/>
                <a:ea typeface="Open Sans"/>
                <a:cs typeface="Open Sans"/>
                <a:sym typeface="Open Sans"/>
              </a:rPr>
              <a:t> - Thomas Malthus, 1798</a:t>
            </a:r>
            <a:endParaRPr/>
          </a:p>
          <a:p>
            <a:pPr indent="-50800" lvl="0" marL="228600" rtl="0" algn="l">
              <a:lnSpc>
                <a:spcPct val="90000"/>
              </a:lnSpc>
              <a:spcBef>
                <a:spcPts val="1000"/>
              </a:spcBef>
              <a:spcAft>
                <a:spcPts val="0"/>
              </a:spcAft>
              <a:buClr>
                <a:schemeClr val="dk1"/>
              </a:buClr>
              <a:buSzPts val="2800"/>
              <a:buNone/>
            </a:pPr>
            <a:r>
              <a:t/>
            </a:r>
            <a:endParaRPr/>
          </a:p>
        </p:txBody>
      </p:sp>
      <p:sp>
        <p:nvSpPr>
          <p:cNvPr id="435" name="Google Shape;435;p62"/>
          <p:cNvSpPr txBox="1"/>
          <p:nvPr>
            <p:ph idx="2" type="body"/>
          </p:nvPr>
        </p:nvSpPr>
        <p:spPr>
          <a:xfrm>
            <a:off x="6379029" y="1447800"/>
            <a:ext cx="4038600" cy="4525962"/>
          </a:xfrm>
          <a:prstGeom prst="rect">
            <a:avLst/>
          </a:prstGeom>
          <a:noFill/>
          <a:ln>
            <a:noFill/>
          </a:ln>
        </p:spPr>
        <p:txBody>
          <a:bodyPr anchorCtr="0" anchor="t" bIns="45700" lIns="91425" spcFirstLastPara="1" rIns="91425" wrap="square" tIns="45700">
            <a:noAutofit/>
          </a:bodyPr>
          <a:lstStyle/>
          <a:p>
            <a:pPr indent="0" lvl="1" marL="0" rtl="0" algn="l">
              <a:lnSpc>
                <a:spcPct val="90000"/>
              </a:lnSpc>
              <a:spcBef>
                <a:spcPts val="0"/>
              </a:spcBef>
              <a:spcAft>
                <a:spcPts val="0"/>
              </a:spcAft>
              <a:buClr>
                <a:schemeClr val="lt1"/>
              </a:buClr>
              <a:buSzPts val="2400"/>
              <a:buNone/>
            </a:pPr>
            <a:r>
              <a:rPr i="1" lang="en-US">
                <a:solidFill>
                  <a:schemeClr val="lt1"/>
                </a:solidFill>
                <a:latin typeface="Open Sans"/>
                <a:ea typeface="Open Sans"/>
                <a:cs typeface="Open Sans"/>
                <a:sym typeface="Open Sans"/>
              </a:rPr>
              <a:t>“The ultimate resource is </a:t>
            </a:r>
            <a:r>
              <a:rPr i="1" lang="en-US" u="sng">
                <a:solidFill>
                  <a:schemeClr val="lt1"/>
                </a:solidFill>
                <a:latin typeface="Open Sans"/>
                <a:ea typeface="Open Sans"/>
                <a:cs typeface="Open Sans"/>
                <a:sym typeface="Open Sans"/>
              </a:rPr>
              <a:t>people—especially skilled, spirited, and hopeful young people endowed with liberty  </a:t>
            </a:r>
            <a:endParaRPr/>
          </a:p>
          <a:p>
            <a:pPr indent="0" lvl="1" marL="0" rtl="0" algn="l">
              <a:lnSpc>
                <a:spcPct val="90000"/>
              </a:lnSpc>
              <a:spcBef>
                <a:spcPts val="500"/>
              </a:spcBef>
              <a:spcAft>
                <a:spcPts val="0"/>
              </a:spcAft>
              <a:buClr>
                <a:schemeClr val="lt1"/>
              </a:buClr>
              <a:buSzPts val="2400"/>
              <a:buNone/>
            </a:pPr>
            <a:r>
              <a:rPr i="1" lang="en-US">
                <a:solidFill>
                  <a:schemeClr val="lt1"/>
                </a:solidFill>
                <a:latin typeface="Open Sans"/>
                <a:ea typeface="Open Sans"/>
                <a:cs typeface="Open Sans"/>
                <a:sym typeface="Open Sans"/>
              </a:rPr>
              <a:t> -who will exert their wills and imaginations for their own benefit and inevitably benefit the rest of us as well." </a:t>
            </a:r>
            <a:r>
              <a:rPr lang="en-US">
                <a:solidFill>
                  <a:srgbClr val="002060"/>
                </a:solidFill>
                <a:latin typeface="Open Sans"/>
                <a:ea typeface="Open Sans"/>
                <a:cs typeface="Open Sans"/>
                <a:sym typeface="Open Sans"/>
              </a:rPr>
              <a:t>– </a:t>
            </a:r>
            <a:endParaRPr/>
          </a:p>
          <a:p>
            <a:pPr indent="0" lvl="1" marL="0" rtl="0" algn="l">
              <a:lnSpc>
                <a:spcPct val="90000"/>
              </a:lnSpc>
              <a:spcBef>
                <a:spcPts val="500"/>
              </a:spcBef>
              <a:spcAft>
                <a:spcPts val="0"/>
              </a:spcAft>
              <a:buClr>
                <a:schemeClr val="lt1"/>
              </a:buClr>
              <a:buSzPts val="2400"/>
              <a:buNone/>
            </a:pPr>
            <a:r>
              <a:rPr lang="en-US">
                <a:solidFill>
                  <a:schemeClr val="lt1"/>
                </a:solidFill>
                <a:latin typeface="Open Sans"/>
                <a:ea typeface="Open Sans"/>
                <a:cs typeface="Open Sans"/>
                <a:sym typeface="Open Sans"/>
              </a:rPr>
              <a:t> - Julian Simon, 1995</a:t>
            </a:r>
            <a:endParaRPr/>
          </a:p>
          <a:p>
            <a:pPr indent="-50800" lvl="0" marL="228600" rtl="0" algn="l">
              <a:lnSpc>
                <a:spcPct val="90000"/>
              </a:lnSpc>
              <a:spcBef>
                <a:spcPts val="1000"/>
              </a:spcBef>
              <a:spcAft>
                <a:spcPts val="0"/>
              </a:spcAft>
              <a:buClr>
                <a:schemeClr val="dk1"/>
              </a:buClr>
              <a:buSzPts val="2800"/>
              <a:buNone/>
            </a:pPr>
            <a:r>
              <a:t/>
            </a:r>
            <a:endParaRPr>
              <a:solidFill>
                <a:schemeClr val="lt1"/>
              </a:solidFill>
            </a:endParaRPr>
          </a:p>
        </p:txBody>
      </p:sp>
      <p:pic>
        <p:nvPicPr>
          <p:cNvPr descr="Malthus" id="436" name="Google Shape;436;p62"/>
          <p:cNvPicPr preferRelativeResize="0"/>
          <p:nvPr/>
        </p:nvPicPr>
        <p:blipFill rotWithShape="1">
          <a:blip r:embed="rId3">
            <a:alphaModFix/>
          </a:blip>
          <a:srcRect b="0" l="0" r="0" t="0"/>
          <a:stretch/>
        </p:blipFill>
        <p:spPr>
          <a:xfrm>
            <a:off x="2995247" y="4471342"/>
            <a:ext cx="1743807" cy="2264420"/>
          </a:xfrm>
          <a:prstGeom prst="rect">
            <a:avLst/>
          </a:prstGeom>
          <a:noFill/>
          <a:ln cap="flat" cmpd="sng" w="38100">
            <a:solidFill>
              <a:srgbClr val="000000"/>
            </a:solidFill>
            <a:prstDash val="solid"/>
            <a:miter lim="800000"/>
            <a:headEnd len="sm" w="sm" type="none"/>
            <a:tailEnd len="sm" w="sm" type="none"/>
          </a:ln>
        </p:spPr>
      </p:pic>
      <p:pic>
        <p:nvPicPr>
          <p:cNvPr id="437" name="Google Shape;437;p62"/>
          <p:cNvPicPr preferRelativeResize="0"/>
          <p:nvPr/>
        </p:nvPicPr>
        <p:blipFill rotWithShape="1">
          <a:blip r:embed="rId4">
            <a:alphaModFix/>
          </a:blip>
          <a:srcRect b="0" l="0" r="0" t="0"/>
          <a:stretch/>
        </p:blipFill>
        <p:spPr>
          <a:xfrm>
            <a:off x="7772400" y="5365364"/>
            <a:ext cx="1829152" cy="1370399"/>
          </a:xfrm>
          <a:prstGeom prst="rect">
            <a:avLst/>
          </a:prstGeom>
          <a:noFill/>
          <a:ln cap="flat" cmpd="sng" w="38100">
            <a:solidFill>
              <a:srgbClr val="000000"/>
            </a:solidFill>
            <a:prstDash val="solid"/>
            <a:miter lim="800000"/>
            <a:headEnd len="sm" w="sm" type="none"/>
            <a:tailEnd len="sm" w="sm" type="none"/>
          </a:ln>
        </p:spPr>
      </p:pic>
      <p:sp>
        <p:nvSpPr>
          <p:cNvPr id="438" name="Google Shape;438;p62"/>
          <p:cNvSpPr txBox="1"/>
          <p:nvPr>
            <p:ph idx="12" type="sldNum"/>
          </p:nvPr>
        </p:nvSpPr>
        <p:spPr>
          <a:xfrm>
            <a:off x="8610603" y="6356351"/>
            <a:ext cx="3389241" cy="365129"/>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414A58"/>
              </a:buClr>
              <a:buSzPts val="1000"/>
              <a:buFont typeface="Inter"/>
              <a:buNone/>
            </a:pPr>
            <a:fld id="{00000000-1234-1234-1234-123412341234}" type="slidenum">
              <a:rPr lang="en-US"/>
              <a:t>‹#›</a:t>
            </a:fld>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2" name="Shape 442"/>
        <p:cNvGrpSpPr/>
        <p:nvPr/>
      </p:nvGrpSpPr>
      <p:grpSpPr>
        <a:xfrm>
          <a:off x="0" y="0"/>
          <a:ext cx="0" cy="0"/>
          <a:chOff x="0" y="0"/>
          <a:chExt cx="0" cy="0"/>
        </a:xfrm>
      </p:grpSpPr>
      <p:sp>
        <p:nvSpPr>
          <p:cNvPr id="443" name="Google Shape;443;p63"/>
          <p:cNvSpPr/>
          <p:nvPr/>
        </p:nvSpPr>
        <p:spPr>
          <a:xfrm>
            <a:off x="1928884" y="1524000"/>
            <a:ext cx="4191000" cy="4953000"/>
          </a:xfrm>
          <a:prstGeom prst="rect">
            <a:avLst/>
          </a:prstGeom>
          <a:solidFill>
            <a:srgbClr val="002060"/>
          </a:solidFill>
          <a:ln cap="flat" cmpd="sng" w="381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4" name="Google Shape;444;p63"/>
          <p:cNvSpPr txBox="1"/>
          <p:nvPr>
            <p:ph type="title"/>
          </p:nvPr>
        </p:nvSpPr>
        <p:spPr>
          <a:xfrm>
            <a:off x="1371600" y="228600"/>
            <a:ext cx="8229600" cy="1143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2060"/>
              </a:buClr>
              <a:buSzPts val="3500"/>
              <a:buFont typeface="Open Sans"/>
              <a:buNone/>
            </a:pPr>
            <a:r>
              <a:rPr b="1" lang="en-US" sz="3500">
                <a:solidFill>
                  <a:srgbClr val="002060"/>
                </a:solidFill>
                <a:latin typeface="Open Sans"/>
                <a:ea typeface="Open Sans"/>
                <a:cs typeface="Open Sans"/>
                <a:sym typeface="Open Sans"/>
              </a:rPr>
              <a:t>Economic Freedom of the World Report 2020</a:t>
            </a:r>
            <a:endParaRPr/>
          </a:p>
        </p:txBody>
      </p:sp>
      <p:sp>
        <p:nvSpPr>
          <p:cNvPr id="445" name="Google Shape;445;p63"/>
          <p:cNvSpPr txBox="1"/>
          <p:nvPr>
            <p:ph idx="1" type="body"/>
          </p:nvPr>
        </p:nvSpPr>
        <p:spPr>
          <a:xfrm>
            <a:off x="1961866" y="1600201"/>
            <a:ext cx="4038600" cy="4867699"/>
          </a:xfrm>
          <a:prstGeom prst="rect">
            <a:avLst/>
          </a:prstGeom>
          <a:noFill/>
          <a:ln>
            <a:noFill/>
          </a:ln>
        </p:spPr>
        <p:txBody>
          <a:bodyPr anchorCtr="0" anchor="t" bIns="45700" lIns="91425" spcFirstLastPara="1" rIns="91425" wrap="square" tIns="45700">
            <a:normAutofit lnSpcReduction="20000"/>
          </a:bodyPr>
          <a:lstStyle/>
          <a:p>
            <a:pPr indent="-241934" lvl="0" marL="228600" rtl="0" algn="l">
              <a:lnSpc>
                <a:spcPct val="90000"/>
              </a:lnSpc>
              <a:spcBef>
                <a:spcPts val="0"/>
              </a:spcBef>
              <a:spcAft>
                <a:spcPts val="0"/>
              </a:spcAft>
              <a:buClr>
                <a:schemeClr val="lt1"/>
              </a:buClr>
              <a:buSzPts val="2800"/>
              <a:buChar char="•"/>
            </a:pPr>
            <a:r>
              <a:rPr lang="en-US">
                <a:solidFill>
                  <a:schemeClr val="lt1"/>
                </a:solidFill>
                <a:latin typeface="Open Sans"/>
                <a:ea typeface="Open Sans"/>
                <a:cs typeface="Open Sans"/>
                <a:sym typeface="Open Sans"/>
              </a:rPr>
              <a:t>Measures the degree to which the policies and institutions of 159 countries are supportive of economic freedom, up from 157.</a:t>
            </a:r>
            <a:endParaRPr/>
          </a:p>
          <a:p>
            <a:pPr indent="-117030" lvl="0" marL="228600" rtl="0" algn="l">
              <a:lnSpc>
                <a:spcPct val="90000"/>
              </a:lnSpc>
              <a:spcBef>
                <a:spcPts val="1000"/>
              </a:spcBef>
              <a:spcAft>
                <a:spcPts val="0"/>
              </a:spcAft>
              <a:buClr>
                <a:schemeClr val="dk1"/>
              </a:buClr>
              <a:buSzPts val="1900"/>
              <a:buNone/>
            </a:pPr>
            <a:r>
              <a:t/>
            </a:r>
            <a:endParaRPr sz="1900">
              <a:solidFill>
                <a:schemeClr val="lt1"/>
              </a:solidFill>
              <a:latin typeface="Open Sans"/>
              <a:ea typeface="Open Sans"/>
              <a:cs typeface="Open Sans"/>
              <a:sym typeface="Open Sans"/>
            </a:endParaRPr>
          </a:p>
          <a:p>
            <a:pPr indent="-241934" lvl="0" marL="228600" rtl="0" algn="l">
              <a:lnSpc>
                <a:spcPct val="90000"/>
              </a:lnSpc>
              <a:spcBef>
                <a:spcPts val="1000"/>
              </a:spcBef>
              <a:spcAft>
                <a:spcPts val="0"/>
              </a:spcAft>
              <a:buClr>
                <a:schemeClr val="lt1"/>
              </a:buClr>
              <a:buSzPts val="2800"/>
              <a:buChar char="•"/>
            </a:pPr>
            <a:r>
              <a:rPr lang="en-US">
                <a:solidFill>
                  <a:schemeClr val="lt1"/>
                </a:solidFill>
                <a:latin typeface="Open Sans"/>
                <a:ea typeface="Open Sans"/>
                <a:cs typeface="Open Sans"/>
                <a:sym typeface="Open Sans"/>
              </a:rPr>
              <a:t>Forty-two data points from year 2020 are used to construct a summary index and to measure the degree of economic freedom.</a:t>
            </a:r>
            <a:endParaRPr/>
          </a:p>
        </p:txBody>
      </p:sp>
      <p:sp>
        <p:nvSpPr>
          <p:cNvPr id="446" name="Google Shape;446;p63"/>
          <p:cNvSpPr txBox="1"/>
          <p:nvPr>
            <p:ph idx="12" type="sldNum"/>
          </p:nvPr>
        </p:nvSpPr>
        <p:spPr>
          <a:xfrm>
            <a:off x="8610603" y="6356351"/>
            <a:ext cx="3389241" cy="365129"/>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414A58"/>
              </a:buClr>
              <a:buSzPts val="1000"/>
              <a:buFont typeface="Inter"/>
              <a:buNone/>
            </a:pPr>
            <a:fld id="{00000000-1234-1234-1234-123412341234}" type="slidenum">
              <a:rPr lang="en-US"/>
              <a:t>‹#›</a:t>
            </a:fld>
            <a:endParaRPr/>
          </a:p>
        </p:txBody>
      </p:sp>
      <p:pic>
        <p:nvPicPr>
          <p:cNvPr id="447" name="Google Shape;447;p63"/>
          <p:cNvPicPr preferRelativeResize="0"/>
          <p:nvPr/>
        </p:nvPicPr>
        <p:blipFill>
          <a:blip r:embed="rId3">
            <a:alphaModFix/>
          </a:blip>
          <a:stretch>
            <a:fillRect/>
          </a:stretch>
        </p:blipFill>
        <p:spPr>
          <a:xfrm>
            <a:off x="6232534" y="2373225"/>
            <a:ext cx="5767316" cy="385442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28"/>
          <p:cNvSpPr txBox="1"/>
          <p:nvPr>
            <p:ph type="title"/>
          </p:nvPr>
        </p:nvSpPr>
        <p:spPr>
          <a:xfrm>
            <a:off x="-971600" y="5532288"/>
            <a:ext cx="10515600" cy="13257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414A58"/>
              </a:buClr>
              <a:buSzPts val="1800"/>
              <a:buFont typeface="Inter"/>
              <a:buNone/>
            </a:pPr>
            <a:r>
              <a:rPr b="0" i="0" lang="en-US" sz="1800" u="none" cap="none" strike="noStrike">
                <a:solidFill>
                  <a:srgbClr val="414A58"/>
                </a:solidFill>
                <a:latin typeface="Inter"/>
                <a:ea typeface="Inter"/>
                <a:cs typeface="Inter"/>
                <a:sym typeface="Inter"/>
              </a:rPr>
              <a:t>Presented by:  Tawni Hunt Ferrarini, PhD</a:t>
            </a:r>
            <a:br>
              <a:rPr b="0" i="0" lang="en-US" sz="1800" u="none" cap="none" strike="noStrike">
                <a:solidFill>
                  <a:srgbClr val="414A58"/>
                </a:solidFill>
                <a:latin typeface="Inter"/>
                <a:ea typeface="Inter"/>
                <a:cs typeface="Inter"/>
                <a:sym typeface="Inter"/>
              </a:rPr>
            </a:br>
            <a:br>
              <a:rPr b="0" i="0" lang="en-US" sz="1800" u="none" cap="none" strike="noStrike">
                <a:solidFill>
                  <a:srgbClr val="414A58"/>
                </a:solidFill>
                <a:latin typeface="Inter"/>
                <a:ea typeface="Inter"/>
                <a:cs typeface="Inter"/>
                <a:sym typeface="Inter"/>
              </a:rPr>
            </a:br>
            <a:r>
              <a:rPr b="0" i="0" lang="en-US" sz="1800" u="none" cap="none" strike="noStrike">
                <a:solidFill>
                  <a:srgbClr val="414A58"/>
                </a:solidFill>
                <a:latin typeface="Inter"/>
                <a:ea typeface="Inter"/>
                <a:cs typeface="Inter"/>
                <a:sym typeface="Inter"/>
              </a:rPr>
              <a:t>Email: </a:t>
            </a:r>
            <a:r>
              <a:rPr b="0" i="0" lang="en-US" sz="1800" u="sng" cap="none" strike="noStrike">
                <a:solidFill>
                  <a:srgbClr val="414A58"/>
                </a:solidFill>
                <a:latin typeface="Inter"/>
                <a:ea typeface="Inter"/>
                <a:cs typeface="Inter"/>
                <a:sym typeface="Inter"/>
                <a:hlinkClick r:id="rId3">
                  <a:extLst>
                    <a:ext uri="{A12FA001-AC4F-418D-AE19-62706E023703}">
                      <ahyp:hlinkClr val="tx"/>
                    </a:ext>
                  </a:extLst>
                </a:hlinkClick>
              </a:rPr>
              <a:t>tawni.Ferrarini@gmail.com</a:t>
            </a:r>
            <a:r>
              <a:rPr b="0" i="0" lang="en-US" sz="1800" u="none" cap="none" strike="noStrike">
                <a:solidFill>
                  <a:srgbClr val="414A58"/>
                </a:solidFill>
                <a:latin typeface="Inter"/>
                <a:ea typeface="Inter"/>
                <a:cs typeface="Inter"/>
                <a:sym typeface="Inter"/>
              </a:rPr>
              <a:t>; </a:t>
            </a:r>
            <a:r>
              <a:rPr b="0" i="0" lang="en-US" sz="1800" u="sng" cap="none" strike="noStrike">
                <a:solidFill>
                  <a:srgbClr val="414A58"/>
                </a:solidFill>
                <a:latin typeface="Inter"/>
                <a:ea typeface="Inter"/>
                <a:cs typeface="Inter"/>
                <a:sym typeface="Inter"/>
                <a:hlinkClick r:id="rId4">
                  <a:extLst>
                    <a:ext uri="{A12FA001-AC4F-418D-AE19-62706E023703}">
                      <ahyp:hlinkClr val="tx"/>
                    </a:ext>
                  </a:extLst>
                </a:hlinkClick>
              </a:rPr>
              <a:t>tawni.org</a:t>
            </a:r>
            <a:br>
              <a:rPr b="0" i="0" lang="en-US" sz="1800" u="none" cap="none" strike="noStrike">
                <a:solidFill>
                  <a:srgbClr val="414A58"/>
                </a:solidFill>
                <a:latin typeface="Inter"/>
                <a:ea typeface="Inter"/>
                <a:cs typeface="Inter"/>
                <a:sym typeface="Inter"/>
              </a:rPr>
            </a:br>
            <a:br>
              <a:rPr b="0" i="0" lang="en-US" sz="1800" u="none" cap="none" strike="noStrike">
                <a:solidFill>
                  <a:srgbClr val="414A58"/>
                </a:solidFill>
                <a:latin typeface="Inter"/>
                <a:ea typeface="Inter"/>
                <a:cs typeface="Inter"/>
                <a:sym typeface="Inter"/>
              </a:rPr>
            </a:br>
            <a:r>
              <a:rPr b="0" i="0" lang="en-US" sz="1800" u="none" cap="none" strike="noStrike">
                <a:solidFill>
                  <a:srgbClr val="414A58"/>
                </a:solidFill>
                <a:latin typeface="Inter"/>
                <a:ea typeface="Inter"/>
                <a:cs typeface="Inter"/>
                <a:sym typeface="Inter"/>
              </a:rPr>
              <a:t>Date: 2023 Feb 01</a:t>
            </a:r>
            <a:endParaRPr b="0" i="0" sz="1800" u="none" cap="none" strike="noStrike">
              <a:solidFill>
                <a:srgbClr val="000000"/>
              </a:solidFill>
              <a:latin typeface="Inter Light"/>
              <a:ea typeface="Inter Light"/>
              <a:cs typeface="Inter Light"/>
              <a:sym typeface="Inter Light"/>
            </a:endParaRPr>
          </a:p>
        </p:txBody>
      </p:sp>
      <p:sp>
        <p:nvSpPr>
          <p:cNvPr id="119" name="Google Shape;119;p28"/>
          <p:cNvSpPr txBox="1"/>
          <p:nvPr>
            <p:ph idx="1" type="body"/>
          </p:nvPr>
        </p:nvSpPr>
        <p:spPr>
          <a:xfrm>
            <a:off x="0" y="1909950"/>
            <a:ext cx="7437000" cy="11463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414A58"/>
              </a:buClr>
              <a:buSzPts val="2800"/>
              <a:buFont typeface="Arial"/>
              <a:buNone/>
            </a:pPr>
            <a:r>
              <a:rPr lang="en-US" sz="2800">
                <a:solidFill>
                  <a:srgbClr val="414A58"/>
                </a:solidFill>
                <a:latin typeface="Inter"/>
                <a:ea typeface="Inter"/>
                <a:cs typeface="Inter"/>
                <a:sym typeface="Inter"/>
              </a:rPr>
              <a:t>Presenter</a:t>
            </a:r>
            <a:endParaRPr b="0" i="0" sz="5400" u="none" cap="none" strike="noStrike">
              <a:solidFill>
                <a:srgbClr val="000000"/>
              </a:solidFill>
              <a:latin typeface="Calibri"/>
              <a:ea typeface="Calibri"/>
              <a:cs typeface="Calibri"/>
              <a:sym typeface="Calibri"/>
            </a:endParaRPr>
          </a:p>
        </p:txBody>
      </p:sp>
      <p:pic>
        <p:nvPicPr>
          <p:cNvPr id="120" name="Google Shape;120;p28"/>
          <p:cNvPicPr preferRelativeResize="0"/>
          <p:nvPr/>
        </p:nvPicPr>
        <p:blipFill>
          <a:blip r:embed="rId5">
            <a:alphaModFix/>
          </a:blip>
          <a:stretch>
            <a:fillRect/>
          </a:stretch>
        </p:blipFill>
        <p:spPr>
          <a:xfrm>
            <a:off x="2399775" y="2562373"/>
            <a:ext cx="3559540" cy="263850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1" name="Shape 451"/>
        <p:cNvGrpSpPr/>
        <p:nvPr/>
      </p:nvGrpSpPr>
      <p:grpSpPr>
        <a:xfrm>
          <a:off x="0" y="0"/>
          <a:ext cx="0" cy="0"/>
          <a:chOff x="0" y="0"/>
          <a:chExt cx="0" cy="0"/>
        </a:xfrm>
      </p:grpSpPr>
      <p:sp>
        <p:nvSpPr>
          <p:cNvPr id="452" name="Google Shape;452;p64"/>
          <p:cNvSpPr txBox="1"/>
          <p:nvPr>
            <p:ph type="title"/>
          </p:nvPr>
        </p:nvSpPr>
        <p:spPr>
          <a:xfrm>
            <a:off x="1295400" y="228600"/>
            <a:ext cx="8229600" cy="1143000"/>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r>
              <a:rPr lang="en-US"/>
              <a:t>Overall Economic Freedom Index 2020 vs 2015:  Where is the U.S. Now and Then?  </a:t>
            </a:r>
            <a:endParaRPr/>
          </a:p>
        </p:txBody>
      </p:sp>
      <p:pic>
        <p:nvPicPr>
          <p:cNvPr id="453" name="Google Shape;453;p64"/>
          <p:cNvPicPr preferRelativeResize="0"/>
          <p:nvPr/>
        </p:nvPicPr>
        <p:blipFill rotWithShape="1">
          <a:blip r:embed="rId3">
            <a:alphaModFix/>
          </a:blip>
          <a:srcRect b="0" l="0" r="0" t="0"/>
          <a:stretch/>
        </p:blipFill>
        <p:spPr>
          <a:xfrm>
            <a:off x="5507750" y="1287576"/>
            <a:ext cx="5543550" cy="5324475"/>
          </a:xfrm>
          <a:prstGeom prst="rect">
            <a:avLst/>
          </a:prstGeom>
          <a:noFill/>
          <a:ln>
            <a:noFill/>
          </a:ln>
        </p:spPr>
      </p:pic>
      <p:sp>
        <p:nvSpPr>
          <p:cNvPr id="454" name="Google Shape;454;p64"/>
          <p:cNvSpPr txBox="1"/>
          <p:nvPr>
            <p:ph idx="12" type="sldNum"/>
          </p:nvPr>
        </p:nvSpPr>
        <p:spPr>
          <a:xfrm>
            <a:off x="8610603" y="6356351"/>
            <a:ext cx="3389241" cy="365129"/>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414A58"/>
              </a:buClr>
              <a:buSzPts val="1000"/>
              <a:buFont typeface="Inter"/>
              <a:buNone/>
            </a:pPr>
            <a:fld id="{00000000-1234-1234-1234-123412341234}" type="slidenum">
              <a:rPr lang="en-US"/>
              <a:t>‹#›</a:t>
            </a:fld>
            <a:endParaRPr/>
          </a:p>
        </p:txBody>
      </p:sp>
      <p:pic>
        <p:nvPicPr>
          <p:cNvPr id="455" name="Google Shape;455;p64">
            <a:hlinkClick r:id="rId4"/>
          </p:cNvPr>
          <p:cNvPicPr preferRelativeResize="0"/>
          <p:nvPr/>
        </p:nvPicPr>
        <p:blipFill>
          <a:blip r:embed="rId5">
            <a:alphaModFix/>
          </a:blip>
          <a:stretch>
            <a:fillRect/>
          </a:stretch>
        </p:blipFill>
        <p:spPr>
          <a:xfrm>
            <a:off x="0" y="5905500"/>
            <a:ext cx="12192000" cy="952500"/>
          </a:xfrm>
          <a:prstGeom prst="rect">
            <a:avLst/>
          </a:prstGeom>
          <a:noFill/>
          <a:ln>
            <a:noFill/>
          </a:ln>
        </p:spPr>
      </p:pic>
      <p:sp>
        <p:nvSpPr>
          <p:cNvPr id="456" name="Google Shape;456;p64">
            <a:hlinkClick r:id="rId6"/>
          </p:cNvPr>
          <p:cNvSpPr/>
          <p:nvPr/>
        </p:nvSpPr>
        <p:spPr>
          <a:xfrm>
            <a:off x="0" y="5207000"/>
            <a:ext cx="12600" cy="12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 name="Google Shape;457;p64"/>
          <p:cNvSpPr/>
          <p:nvPr/>
        </p:nvSpPr>
        <p:spPr>
          <a:xfrm>
            <a:off x="1153675" y="3307225"/>
            <a:ext cx="3252900" cy="16185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US" sz="1700"/>
              <a:t>2015:  Where are we today?</a:t>
            </a:r>
            <a:endParaRPr b="1" sz="1700"/>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1" name="Shape 461"/>
        <p:cNvGrpSpPr/>
        <p:nvPr/>
      </p:nvGrpSpPr>
      <p:grpSpPr>
        <a:xfrm>
          <a:off x="0" y="0"/>
          <a:ext cx="0" cy="0"/>
          <a:chOff x="0" y="0"/>
          <a:chExt cx="0" cy="0"/>
        </a:xfrm>
      </p:grpSpPr>
      <p:sp>
        <p:nvSpPr>
          <p:cNvPr id="462" name="Google Shape;462;p65"/>
          <p:cNvSpPr/>
          <p:nvPr/>
        </p:nvSpPr>
        <p:spPr>
          <a:xfrm>
            <a:off x="1905000" y="4114800"/>
            <a:ext cx="8458200" cy="2667000"/>
          </a:xfrm>
          <a:prstGeom prst="rect">
            <a:avLst/>
          </a:prstGeom>
          <a:solidFill>
            <a:srgbClr val="FBE4D4"/>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3" name="Google Shape;463;p65"/>
          <p:cNvSpPr/>
          <p:nvPr/>
        </p:nvSpPr>
        <p:spPr>
          <a:xfrm>
            <a:off x="1905000" y="1447800"/>
            <a:ext cx="8458200" cy="2677236"/>
          </a:xfrm>
          <a:prstGeom prst="rect">
            <a:avLst/>
          </a:prstGeom>
          <a:solidFill>
            <a:srgbClr val="002060"/>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4" name="Google Shape;464;p65"/>
          <p:cNvSpPr txBox="1"/>
          <p:nvPr>
            <p:ph type="title"/>
          </p:nvPr>
        </p:nvSpPr>
        <p:spPr>
          <a:xfrm>
            <a:off x="1524000" y="304800"/>
            <a:ext cx="8229600" cy="1143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2060"/>
              </a:buClr>
              <a:buSzPts val="4000"/>
              <a:buFont typeface="Open Sans"/>
              <a:buNone/>
            </a:pPr>
            <a:r>
              <a:rPr b="1" lang="en-US" sz="4000">
                <a:solidFill>
                  <a:srgbClr val="002060"/>
                </a:solidFill>
                <a:latin typeface="Open Sans"/>
                <a:ea typeface="Open Sans"/>
                <a:cs typeface="Open Sans"/>
                <a:sym typeface="Open Sans"/>
              </a:rPr>
              <a:t>Paths to Prosperity (2015)</a:t>
            </a:r>
            <a:endParaRPr/>
          </a:p>
        </p:txBody>
      </p:sp>
      <p:sp>
        <p:nvSpPr>
          <p:cNvPr id="465" name="Google Shape;465;p65"/>
          <p:cNvSpPr txBox="1"/>
          <p:nvPr>
            <p:ph idx="1" type="body"/>
          </p:nvPr>
        </p:nvSpPr>
        <p:spPr>
          <a:xfrm>
            <a:off x="1905000" y="1295400"/>
            <a:ext cx="7772400" cy="5290344"/>
          </a:xfrm>
          <a:prstGeom prst="rect">
            <a:avLst/>
          </a:prstGeom>
          <a:noFill/>
          <a:ln>
            <a:noFill/>
          </a:ln>
        </p:spPr>
        <p:txBody>
          <a:bodyPr anchorCtr="0" anchor="t" bIns="45700" lIns="91425" spcFirstLastPara="1" rIns="91425" wrap="square" tIns="45700">
            <a:noAutofit/>
          </a:bodyPr>
          <a:lstStyle/>
          <a:p>
            <a:pPr indent="-114300" lvl="0" marL="228600" rtl="0" algn="l">
              <a:lnSpc>
                <a:spcPct val="90000"/>
              </a:lnSpc>
              <a:spcBef>
                <a:spcPts val="0"/>
              </a:spcBef>
              <a:spcAft>
                <a:spcPts val="0"/>
              </a:spcAft>
              <a:buClr>
                <a:schemeClr val="dk1"/>
              </a:buClr>
              <a:buSzPts val="1800"/>
              <a:buNone/>
            </a:pPr>
            <a:r>
              <a:t/>
            </a:r>
            <a:endParaRPr sz="1800">
              <a:solidFill>
                <a:schemeClr val="lt1"/>
              </a:solidFill>
              <a:latin typeface="Open Sans"/>
              <a:ea typeface="Open Sans"/>
              <a:cs typeface="Open Sans"/>
              <a:sym typeface="Open Sans"/>
            </a:endParaRPr>
          </a:p>
          <a:p>
            <a:pPr indent="-228600" lvl="0" marL="228600" rtl="0" algn="l">
              <a:lnSpc>
                <a:spcPct val="90000"/>
              </a:lnSpc>
              <a:spcBef>
                <a:spcPts val="1000"/>
              </a:spcBef>
              <a:spcAft>
                <a:spcPts val="0"/>
              </a:spcAft>
              <a:buClr>
                <a:schemeClr val="lt1"/>
              </a:buClr>
              <a:buSzPts val="1800"/>
              <a:buChar char="•"/>
            </a:pPr>
            <a:r>
              <a:rPr lang="en-US" sz="1800">
                <a:solidFill>
                  <a:schemeClr val="lt1"/>
                </a:solidFill>
                <a:latin typeface="Open Sans"/>
                <a:ea typeface="Open Sans"/>
                <a:cs typeface="Open Sans"/>
                <a:sym typeface="Open Sans"/>
              </a:rPr>
              <a:t>Singapore (#1 – again tied with Hong Kong in 2015 Report; chain linked ranks below)</a:t>
            </a:r>
            <a:endParaRPr/>
          </a:p>
          <a:p>
            <a:pPr indent="0" lvl="1" marL="457200" rtl="0" algn="l">
              <a:lnSpc>
                <a:spcPct val="90000"/>
              </a:lnSpc>
              <a:spcBef>
                <a:spcPts val="500"/>
              </a:spcBef>
              <a:spcAft>
                <a:spcPts val="0"/>
              </a:spcAft>
              <a:buClr>
                <a:schemeClr val="dk1"/>
              </a:buClr>
              <a:buSzPts val="1800"/>
              <a:buNone/>
            </a:pPr>
            <a:r>
              <a:t/>
            </a:r>
            <a:endParaRPr sz="1800">
              <a:solidFill>
                <a:schemeClr val="lt1"/>
              </a:solidFill>
              <a:latin typeface="Open Sans"/>
              <a:ea typeface="Open Sans"/>
              <a:cs typeface="Open Sans"/>
              <a:sym typeface="Open Sans"/>
            </a:endParaRPr>
          </a:p>
          <a:p>
            <a:pPr indent="0" lvl="1" marL="457200" rtl="0" algn="l">
              <a:lnSpc>
                <a:spcPct val="90000"/>
              </a:lnSpc>
              <a:spcBef>
                <a:spcPts val="500"/>
              </a:spcBef>
              <a:spcAft>
                <a:spcPts val="0"/>
              </a:spcAft>
              <a:buClr>
                <a:schemeClr val="dk1"/>
              </a:buClr>
              <a:buSzPts val="1800"/>
              <a:buNone/>
            </a:pPr>
            <a:r>
              <a:t/>
            </a:r>
            <a:endParaRPr sz="1800">
              <a:solidFill>
                <a:schemeClr val="lt1"/>
              </a:solidFill>
              <a:latin typeface="Open Sans"/>
              <a:ea typeface="Open Sans"/>
              <a:cs typeface="Open Sans"/>
              <a:sym typeface="Open Sans"/>
            </a:endParaRPr>
          </a:p>
          <a:p>
            <a:pPr indent="0" lvl="1" marL="457200" rtl="0" algn="l">
              <a:lnSpc>
                <a:spcPct val="90000"/>
              </a:lnSpc>
              <a:spcBef>
                <a:spcPts val="500"/>
              </a:spcBef>
              <a:spcAft>
                <a:spcPts val="0"/>
              </a:spcAft>
              <a:buClr>
                <a:schemeClr val="dk1"/>
              </a:buClr>
              <a:buSzPts val="1800"/>
              <a:buNone/>
            </a:pPr>
            <a:r>
              <a:t/>
            </a:r>
            <a:endParaRPr sz="1800">
              <a:solidFill>
                <a:schemeClr val="lt1"/>
              </a:solidFill>
              <a:latin typeface="Open Sans"/>
              <a:ea typeface="Open Sans"/>
              <a:cs typeface="Open Sans"/>
              <a:sym typeface="Open Sans"/>
            </a:endParaRPr>
          </a:p>
          <a:p>
            <a:pPr indent="-228600" lvl="0" marL="228600" rtl="0" algn="l">
              <a:lnSpc>
                <a:spcPct val="90000"/>
              </a:lnSpc>
              <a:spcBef>
                <a:spcPts val="1000"/>
              </a:spcBef>
              <a:spcAft>
                <a:spcPts val="0"/>
              </a:spcAft>
              <a:buClr>
                <a:srgbClr val="002060"/>
              </a:buClr>
              <a:buSzPts val="1800"/>
              <a:buChar char="•"/>
            </a:pPr>
            <a:r>
              <a:rPr lang="en-US" sz="1800">
                <a:solidFill>
                  <a:srgbClr val="002060"/>
                </a:solidFill>
                <a:latin typeface="Open Sans"/>
                <a:ea typeface="Open Sans"/>
                <a:cs typeface="Open Sans"/>
                <a:sym typeface="Open Sans"/>
              </a:rPr>
              <a:t>Finland (#7 in 2014 Report; chain linked ranks below)</a:t>
            </a:r>
            <a:endParaRPr/>
          </a:p>
          <a:p>
            <a:pPr indent="-228600" lvl="1" marL="685800" rtl="0" algn="l">
              <a:lnSpc>
                <a:spcPct val="90000"/>
              </a:lnSpc>
              <a:spcBef>
                <a:spcPts val="500"/>
              </a:spcBef>
              <a:spcAft>
                <a:spcPts val="0"/>
              </a:spcAft>
              <a:buClr>
                <a:srgbClr val="002060"/>
              </a:buClr>
              <a:buSzPts val="1800"/>
              <a:buChar char="•"/>
            </a:pPr>
            <a:r>
              <a:rPr lang="en-US" sz="1800">
                <a:solidFill>
                  <a:srgbClr val="002060"/>
                </a:solidFill>
                <a:latin typeface="Open Sans"/>
                <a:ea typeface="Open Sans"/>
                <a:cs typeface="Open Sans"/>
                <a:sym typeface="Open Sans"/>
              </a:rPr>
              <a:t>Size of Government = 107</a:t>
            </a:r>
            <a:endParaRPr/>
          </a:p>
          <a:p>
            <a:pPr indent="-114300" lvl="1" marL="685800" rtl="0" algn="l">
              <a:lnSpc>
                <a:spcPct val="90000"/>
              </a:lnSpc>
              <a:spcBef>
                <a:spcPts val="500"/>
              </a:spcBef>
              <a:spcAft>
                <a:spcPts val="0"/>
              </a:spcAft>
              <a:buClr>
                <a:schemeClr val="dk1"/>
              </a:buClr>
              <a:buSzPts val="1800"/>
              <a:buNone/>
            </a:pPr>
            <a:r>
              <a:t/>
            </a:r>
            <a:endParaRPr sz="1800">
              <a:solidFill>
                <a:srgbClr val="002060"/>
              </a:solidFill>
              <a:latin typeface="Open Sans"/>
              <a:ea typeface="Open Sans"/>
              <a:cs typeface="Open Sans"/>
              <a:sym typeface="Open Sans"/>
            </a:endParaRPr>
          </a:p>
          <a:p>
            <a:pPr indent="-114300" lvl="1" marL="685800" rtl="0" algn="l">
              <a:lnSpc>
                <a:spcPct val="90000"/>
              </a:lnSpc>
              <a:spcBef>
                <a:spcPts val="500"/>
              </a:spcBef>
              <a:spcAft>
                <a:spcPts val="0"/>
              </a:spcAft>
              <a:buClr>
                <a:schemeClr val="dk1"/>
              </a:buClr>
              <a:buSzPts val="1800"/>
              <a:buNone/>
            </a:pPr>
            <a:r>
              <a:t/>
            </a:r>
            <a:endParaRPr sz="1800">
              <a:solidFill>
                <a:srgbClr val="002060"/>
              </a:solidFill>
              <a:latin typeface="Open Sans"/>
              <a:ea typeface="Open Sans"/>
              <a:cs typeface="Open Sans"/>
              <a:sym typeface="Open Sans"/>
            </a:endParaRPr>
          </a:p>
          <a:p>
            <a:pPr indent="-228600" lvl="1" marL="685800" rtl="0" algn="l">
              <a:lnSpc>
                <a:spcPct val="90000"/>
              </a:lnSpc>
              <a:spcBef>
                <a:spcPts val="500"/>
              </a:spcBef>
              <a:spcAft>
                <a:spcPts val="0"/>
              </a:spcAft>
              <a:buClr>
                <a:srgbClr val="002060"/>
              </a:buClr>
              <a:buSzPts val="1800"/>
              <a:buChar char="•"/>
            </a:pPr>
            <a:r>
              <a:rPr lang="en-US" sz="1800">
                <a:solidFill>
                  <a:srgbClr val="002060"/>
                </a:solidFill>
                <a:latin typeface="Open Sans"/>
                <a:ea typeface="Open Sans"/>
                <a:cs typeface="Open Sans"/>
                <a:sym typeface="Open Sans"/>
              </a:rPr>
              <a:t>Canada (#11 – tied with the U.S. in 2015 Report, # 5 in 2014 Report)</a:t>
            </a:r>
            <a:endParaRPr/>
          </a:p>
          <a:p>
            <a:pPr indent="-114300" lvl="1" marL="685800" rtl="0" algn="l">
              <a:lnSpc>
                <a:spcPct val="90000"/>
              </a:lnSpc>
              <a:spcBef>
                <a:spcPts val="500"/>
              </a:spcBef>
              <a:spcAft>
                <a:spcPts val="0"/>
              </a:spcAft>
              <a:buClr>
                <a:schemeClr val="dk1"/>
              </a:buClr>
              <a:buSzPts val="1800"/>
              <a:buNone/>
            </a:pPr>
            <a:r>
              <a:t/>
            </a:r>
            <a:endParaRPr sz="1800">
              <a:solidFill>
                <a:srgbClr val="002060"/>
              </a:solidFill>
              <a:latin typeface="Open Sans"/>
              <a:ea typeface="Open Sans"/>
              <a:cs typeface="Open Sans"/>
              <a:sym typeface="Open Sans"/>
            </a:endParaRPr>
          </a:p>
          <a:p>
            <a:pPr indent="-114300" lvl="1" marL="685800" rtl="0" algn="l">
              <a:lnSpc>
                <a:spcPct val="90000"/>
              </a:lnSpc>
              <a:spcBef>
                <a:spcPts val="500"/>
              </a:spcBef>
              <a:spcAft>
                <a:spcPts val="0"/>
              </a:spcAft>
              <a:buClr>
                <a:schemeClr val="dk1"/>
              </a:buClr>
              <a:buSzPts val="1800"/>
              <a:buNone/>
            </a:pPr>
            <a:r>
              <a:t/>
            </a:r>
            <a:endParaRPr sz="1800">
              <a:solidFill>
                <a:srgbClr val="002060"/>
              </a:solidFill>
              <a:latin typeface="Open Sans"/>
              <a:ea typeface="Open Sans"/>
              <a:cs typeface="Open Sans"/>
              <a:sym typeface="Open Sans"/>
            </a:endParaRPr>
          </a:p>
          <a:p>
            <a:pPr indent="-114300" lvl="1" marL="685800" rtl="0" algn="l">
              <a:lnSpc>
                <a:spcPct val="90000"/>
              </a:lnSpc>
              <a:spcBef>
                <a:spcPts val="500"/>
              </a:spcBef>
              <a:spcAft>
                <a:spcPts val="0"/>
              </a:spcAft>
              <a:buClr>
                <a:schemeClr val="dk1"/>
              </a:buClr>
              <a:buSzPts val="1800"/>
              <a:buNone/>
            </a:pPr>
            <a:r>
              <a:t/>
            </a:r>
            <a:endParaRPr sz="1800">
              <a:solidFill>
                <a:srgbClr val="002060"/>
              </a:solidFill>
              <a:latin typeface="Open Sans"/>
              <a:ea typeface="Open Sans"/>
              <a:cs typeface="Open Sans"/>
              <a:sym typeface="Open Sans"/>
            </a:endParaRPr>
          </a:p>
          <a:p>
            <a:pPr indent="-228600" lvl="1" marL="685800" rtl="0" algn="l">
              <a:lnSpc>
                <a:spcPct val="90000"/>
              </a:lnSpc>
              <a:spcBef>
                <a:spcPts val="500"/>
              </a:spcBef>
              <a:spcAft>
                <a:spcPts val="0"/>
              </a:spcAft>
              <a:buClr>
                <a:srgbClr val="002060"/>
              </a:buClr>
              <a:buSzPts val="1800"/>
              <a:buChar char="•"/>
            </a:pPr>
            <a:r>
              <a:rPr lang="en-US" sz="1800">
                <a:solidFill>
                  <a:srgbClr val="002060"/>
                </a:solidFill>
                <a:latin typeface="Open Sans"/>
                <a:ea typeface="Open Sans"/>
                <a:cs typeface="Open Sans"/>
                <a:sym typeface="Open Sans"/>
              </a:rPr>
              <a:t>U.S. (#11 in 2015 and 2014 after dropping out of top 10 in 2010)</a:t>
            </a:r>
            <a:endParaRPr sz="1800">
              <a:solidFill>
                <a:srgbClr val="002060"/>
              </a:solidFill>
              <a:latin typeface="Open Sans"/>
              <a:ea typeface="Open Sans"/>
              <a:cs typeface="Open Sans"/>
              <a:sym typeface="Open Sans"/>
            </a:endParaRPr>
          </a:p>
          <a:p>
            <a:pPr indent="-228600" lvl="1" marL="685800" rtl="0" algn="l">
              <a:lnSpc>
                <a:spcPct val="90000"/>
              </a:lnSpc>
              <a:spcBef>
                <a:spcPts val="500"/>
              </a:spcBef>
              <a:spcAft>
                <a:spcPts val="0"/>
              </a:spcAft>
              <a:buClr>
                <a:srgbClr val="002060"/>
              </a:buClr>
              <a:buSzPts val="1800"/>
              <a:buChar char="•"/>
            </a:pPr>
            <a:r>
              <a:rPr lang="en-US" sz="1800">
                <a:solidFill>
                  <a:srgbClr val="002060"/>
                </a:solidFill>
                <a:latin typeface="Open Sans"/>
                <a:ea typeface="Open Sans"/>
                <a:cs typeface="Open Sans"/>
                <a:sym typeface="Open Sans"/>
              </a:rPr>
              <a:t>U.S. fell to 23 in 2019!!!  Investigate the drop. </a:t>
            </a:r>
            <a:endParaRPr/>
          </a:p>
          <a:p>
            <a:pPr indent="0" lvl="1" marL="457200" rtl="0" algn="l">
              <a:lnSpc>
                <a:spcPct val="90000"/>
              </a:lnSpc>
              <a:spcBef>
                <a:spcPts val="500"/>
              </a:spcBef>
              <a:spcAft>
                <a:spcPts val="0"/>
              </a:spcAft>
              <a:buClr>
                <a:schemeClr val="dk1"/>
              </a:buClr>
              <a:buSzPts val="1800"/>
              <a:buNone/>
            </a:pPr>
            <a:r>
              <a:t/>
            </a:r>
            <a:endParaRPr sz="1800">
              <a:solidFill>
                <a:srgbClr val="002060"/>
              </a:solidFill>
              <a:latin typeface="Open Sans"/>
              <a:ea typeface="Open Sans"/>
              <a:cs typeface="Open Sans"/>
              <a:sym typeface="Open Sans"/>
            </a:endParaRPr>
          </a:p>
        </p:txBody>
      </p:sp>
      <p:pic>
        <p:nvPicPr>
          <p:cNvPr id="466" name="Google Shape;466;p65"/>
          <p:cNvPicPr preferRelativeResize="0"/>
          <p:nvPr/>
        </p:nvPicPr>
        <p:blipFill rotWithShape="1">
          <a:blip r:embed="rId3">
            <a:alphaModFix/>
          </a:blip>
          <a:srcRect b="0" l="0" r="0" t="0"/>
          <a:stretch/>
        </p:blipFill>
        <p:spPr>
          <a:xfrm>
            <a:off x="2057400" y="2362200"/>
            <a:ext cx="8229599" cy="1648467"/>
          </a:xfrm>
          <a:prstGeom prst="rect">
            <a:avLst/>
          </a:prstGeom>
          <a:noFill/>
          <a:ln>
            <a:noFill/>
          </a:ln>
        </p:spPr>
      </p:pic>
      <p:pic>
        <p:nvPicPr>
          <p:cNvPr id="467" name="Google Shape;467;p65"/>
          <p:cNvPicPr preferRelativeResize="0"/>
          <p:nvPr/>
        </p:nvPicPr>
        <p:blipFill rotWithShape="1">
          <a:blip r:embed="rId4">
            <a:alphaModFix/>
          </a:blip>
          <a:srcRect b="0" l="0" r="0" t="0"/>
          <a:stretch/>
        </p:blipFill>
        <p:spPr>
          <a:xfrm>
            <a:off x="2125909" y="4900870"/>
            <a:ext cx="8161091" cy="433130"/>
          </a:xfrm>
          <a:prstGeom prst="rect">
            <a:avLst/>
          </a:prstGeom>
          <a:noFill/>
          <a:ln>
            <a:noFill/>
          </a:ln>
        </p:spPr>
      </p:pic>
      <p:pic>
        <p:nvPicPr>
          <p:cNvPr id="468" name="Google Shape;468;p65"/>
          <p:cNvPicPr preferRelativeResize="0"/>
          <p:nvPr/>
        </p:nvPicPr>
        <p:blipFill rotWithShape="1">
          <a:blip r:embed="rId5">
            <a:alphaModFix/>
          </a:blip>
          <a:srcRect b="0" l="0" r="0" t="0"/>
          <a:stretch/>
        </p:blipFill>
        <p:spPr>
          <a:xfrm>
            <a:off x="2057400" y="5388190"/>
            <a:ext cx="8229600" cy="348821"/>
          </a:xfrm>
          <a:prstGeom prst="rect">
            <a:avLst/>
          </a:prstGeom>
          <a:noFill/>
          <a:ln>
            <a:noFill/>
          </a:ln>
        </p:spPr>
      </p:pic>
      <p:sp>
        <p:nvSpPr>
          <p:cNvPr id="469" name="Google Shape;469;p65"/>
          <p:cNvSpPr txBox="1"/>
          <p:nvPr>
            <p:ph idx="12" type="sldNum"/>
          </p:nvPr>
        </p:nvSpPr>
        <p:spPr>
          <a:xfrm>
            <a:off x="8610603" y="6356351"/>
            <a:ext cx="3389241" cy="365129"/>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414A58"/>
              </a:buClr>
              <a:buSzPts val="1000"/>
              <a:buFont typeface="Inter"/>
              <a:buNone/>
            </a:pPr>
            <a:fld id="{00000000-1234-1234-1234-123412341234}" type="slidenum">
              <a:rPr lang="en-US"/>
              <a:t>‹#›</a:t>
            </a:fld>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3" name="Shape 473"/>
        <p:cNvGrpSpPr/>
        <p:nvPr/>
      </p:nvGrpSpPr>
      <p:grpSpPr>
        <a:xfrm>
          <a:off x="0" y="0"/>
          <a:ext cx="0" cy="0"/>
          <a:chOff x="0" y="0"/>
          <a:chExt cx="0" cy="0"/>
        </a:xfrm>
      </p:grpSpPr>
      <p:pic>
        <p:nvPicPr>
          <p:cNvPr descr="C:\Users\carolynm\Pictures\EFW Infographic.jpg" id="474" name="Google Shape;474;p66"/>
          <p:cNvPicPr preferRelativeResize="0"/>
          <p:nvPr/>
        </p:nvPicPr>
        <p:blipFill rotWithShape="1">
          <a:blip r:embed="rId3">
            <a:alphaModFix/>
          </a:blip>
          <a:srcRect b="0" l="0" r="0" t="0"/>
          <a:stretch/>
        </p:blipFill>
        <p:spPr>
          <a:xfrm>
            <a:off x="1880775" y="1716675"/>
            <a:ext cx="7540976" cy="5004801"/>
          </a:xfrm>
          <a:prstGeom prst="rect">
            <a:avLst/>
          </a:prstGeom>
          <a:noFill/>
          <a:ln>
            <a:noFill/>
          </a:ln>
        </p:spPr>
      </p:pic>
      <p:sp>
        <p:nvSpPr>
          <p:cNvPr id="475" name="Google Shape;475;p66"/>
          <p:cNvSpPr txBox="1"/>
          <p:nvPr>
            <p:ph idx="12" type="sldNum"/>
          </p:nvPr>
        </p:nvSpPr>
        <p:spPr>
          <a:xfrm>
            <a:off x="8610603" y="6356351"/>
            <a:ext cx="3389241" cy="365129"/>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414A58"/>
              </a:buClr>
              <a:buSzPts val="1000"/>
              <a:buFont typeface="Inter"/>
              <a:buNone/>
            </a:pPr>
            <a:fld id="{00000000-1234-1234-1234-123412341234}" type="slidenum">
              <a:rPr lang="en-US"/>
              <a:t>‹#›</a:t>
            </a:fld>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0" name="Shape 480"/>
        <p:cNvGrpSpPr/>
        <p:nvPr/>
      </p:nvGrpSpPr>
      <p:grpSpPr>
        <a:xfrm>
          <a:off x="0" y="0"/>
          <a:ext cx="0" cy="0"/>
          <a:chOff x="0" y="0"/>
          <a:chExt cx="0" cy="0"/>
        </a:xfrm>
      </p:grpSpPr>
      <p:sp>
        <p:nvSpPr>
          <p:cNvPr id="481" name="Google Shape;481;p67"/>
          <p:cNvSpPr txBox="1"/>
          <p:nvPr>
            <p:ph idx="1" type="body"/>
          </p:nvPr>
        </p:nvSpPr>
        <p:spPr>
          <a:xfrm>
            <a:off x="750886" y="1552715"/>
            <a:ext cx="10691700" cy="4752900"/>
          </a:xfrm>
          <a:prstGeom prst="rect">
            <a:avLst/>
          </a:prstGeom>
        </p:spPr>
        <p:txBody>
          <a:bodyPr anchorCtr="0" anchor="t" bIns="45700" lIns="91425" spcFirstLastPara="1" rIns="91425" wrap="square" tIns="45700">
            <a:noAutofit/>
          </a:bodyPr>
          <a:lstStyle/>
          <a:p>
            <a:pPr indent="-406400" lvl="0" marL="457200" rtl="0" algn="l">
              <a:spcBef>
                <a:spcPts val="400"/>
              </a:spcBef>
              <a:spcAft>
                <a:spcPts val="0"/>
              </a:spcAft>
              <a:buSzPts val="2800"/>
              <a:buAutoNum type="arabicPeriod"/>
            </a:pPr>
            <a:r>
              <a:rPr lang="en-US"/>
              <a:t>Lesson 10: Why Are Some Nations Wealthy, Focus: Economic Systems, Council for Economic Education</a:t>
            </a:r>
            <a:endParaRPr/>
          </a:p>
          <a:p>
            <a:pPr indent="-406400" lvl="0" marL="457200" rtl="0" algn="l">
              <a:spcBef>
                <a:spcPts val="400"/>
              </a:spcBef>
              <a:spcAft>
                <a:spcPts val="0"/>
              </a:spcAft>
              <a:buSzPts val="2800"/>
              <a:buAutoNum type="arabicPeriod"/>
            </a:pPr>
            <a:r>
              <a:rPr lang="en-US"/>
              <a:t>Fraser Institute:  Economic Freedom of the World at: </a:t>
            </a:r>
            <a:r>
              <a:rPr lang="en-US" u="sng">
                <a:solidFill>
                  <a:schemeClr val="hlink"/>
                </a:solidFill>
                <a:hlinkClick r:id="rId3"/>
              </a:rPr>
              <a:t>https://www.fraserinstitute.org/studies/economic-freedom</a:t>
            </a:r>
            <a:endParaRPr/>
          </a:p>
          <a:p>
            <a:pPr indent="-406400" lvl="0" marL="457200" rtl="0" algn="l">
              <a:spcBef>
                <a:spcPts val="400"/>
              </a:spcBef>
              <a:spcAft>
                <a:spcPts val="0"/>
              </a:spcAft>
              <a:buSzPts val="2800"/>
              <a:buAutoNum type="arabicPeriod"/>
            </a:pPr>
            <a:r>
              <a:rPr lang="en-US"/>
              <a:t>Gapminder and Living on Dollar Street at:  </a:t>
            </a:r>
            <a:r>
              <a:rPr lang="en-US" u="sng">
                <a:solidFill>
                  <a:schemeClr val="hlink"/>
                </a:solidFill>
                <a:hlinkClick r:id="rId4"/>
              </a:rPr>
              <a:t>https://www.gapminder.org/dollar-street/about</a:t>
            </a:r>
            <a:endParaRPr/>
          </a:p>
          <a:p>
            <a:pPr indent="-406400" lvl="0" marL="457200" rtl="0" algn="l">
              <a:spcBef>
                <a:spcPts val="400"/>
              </a:spcBef>
              <a:spcAft>
                <a:spcPts val="0"/>
              </a:spcAft>
              <a:buSzPts val="2800"/>
              <a:buAutoNum type="arabicPeriod"/>
            </a:pPr>
            <a:r>
              <a:rPr lang="en-US"/>
              <a:t>Gwartney, J. D., Stroup, R., Lee, D., Ferrarini, T., </a:t>
            </a:r>
            <a:r>
              <a:rPr lang="en-US"/>
              <a:t>&amp; Calhoun, J.</a:t>
            </a:r>
            <a:r>
              <a:rPr lang="en-US"/>
              <a:t> (2016). Common sense economics: What everyone should know about wealth and prosperity. St. Martin's Press. </a:t>
            </a:r>
            <a:endParaRPr/>
          </a:p>
          <a:p>
            <a:pPr indent="-406400" lvl="0" marL="457200" rtl="0" algn="l">
              <a:spcBef>
                <a:spcPts val="400"/>
              </a:spcBef>
              <a:spcAft>
                <a:spcPts val="0"/>
              </a:spcAft>
              <a:buSzPts val="2800"/>
              <a:buAutoNum type="arabicPeriod"/>
            </a:pPr>
            <a:r>
              <a:rPr lang="en-US" u="sng">
                <a:solidFill>
                  <a:schemeClr val="hlink"/>
                </a:solidFill>
                <a:hlinkClick r:id="rId5"/>
              </a:rPr>
              <a:t>The World Factbook - CIA</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5" name="Shape 485"/>
        <p:cNvGrpSpPr/>
        <p:nvPr/>
      </p:nvGrpSpPr>
      <p:grpSpPr>
        <a:xfrm>
          <a:off x="0" y="0"/>
          <a:ext cx="0" cy="0"/>
          <a:chOff x="0" y="0"/>
          <a:chExt cx="0" cy="0"/>
        </a:xfrm>
      </p:grpSpPr>
      <p:sp>
        <p:nvSpPr>
          <p:cNvPr id="486" name="Google Shape;486;p68"/>
          <p:cNvSpPr/>
          <p:nvPr/>
        </p:nvSpPr>
        <p:spPr>
          <a:xfrm>
            <a:off x="1524000" y="0"/>
            <a:ext cx="92964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http://rethinkrealestatenj.com/wp-content/uploads/2015/08/Ask-The-Right-Questions-.jpg" id="487" name="Google Shape;487;p68"/>
          <p:cNvPicPr preferRelativeResize="0"/>
          <p:nvPr/>
        </p:nvPicPr>
        <p:blipFill rotWithShape="1">
          <a:blip r:embed="rId3">
            <a:alphaModFix/>
          </a:blip>
          <a:srcRect b="0" l="0" r="0" t="0"/>
          <a:stretch/>
        </p:blipFill>
        <p:spPr>
          <a:xfrm>
            <a:off x="3349584" y="1117026"/>
            <a:ext cx="5718216" cy="5740975"/>
          </a:xfrm>
          <a:prstGeom prst="rect">
            <a:avLst/>
          </a:prstGeom>
          <a:noFill/>
          <a:ln>
            <a:noFill/>
          </a:ln>
        </p:spPr>
      </p:pic>
      <p:sp>
        <p:nvSpPr>
          <p:cNvPr id="488" name="Google Shape;488;p68"/>
          <p:cNvSpPr txBox="1"/>
          <p:nvPr>
            <p:ph type="title"/>
          </p:nvPr>
        </p:nvSpPr>
        <p:spPr>
          <a:xfrm>
            <a:off x="1502391" y="203838"/>
            <a:ext cx="9165609" cy="1143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2060"/>
              </a:buClr>
              <a:buSzPts val="4000"/>
              <a:buFont typeface="Open Sans"/>
              <a:buNone/>
            </a:pPr>
            <a:r>
              <a:rPr b="1" lang="en-US" sz="4000">
                <a:solidFill>
                  <a:srgbClr val="002060"/>
                </a:solidFill>
                <a:latin typeface="Open Sans"/>
                <a:ea typeface="Open Sans"/>
                <a:cs typeface="Open Sans"/>
                <a:sym typeface="Open Sans"/>
              </a:rPr>
              <a:t>Questions?</a:t>
            </a:r>
            <a:endParaRPr/>
          </a:p>
        </p:txBody>
      </p:sp>
      <p:sp>
        <p:nvSpPr>
          <p:cNvPr id="489" name="Google Shape;489;p68"/>
          <p:cNvSpPr txBox="1"/>
          <p:nvPr>
            <p:ph idx="12" type="sldNum"/>
          </p:nvPr>
        </p:nvSpPr>
        <p:spPr>
          <a:xfrm>
            <a:off x="8610603" y="6356351"/>
            <a:ext cx="3389241" cy="365129"/>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414A58"/>
              </a:buClr>
              <a:buSzPts val="1000"/>
              <a:buFont typeface="Inter"/>
              <a:buNone/>
            </a:pPr>
            <a:fld id="{00000000-1234-1234-1234-123412341234}" type="slidenum">
              <a:rPr lang="en-US"/>
              <a:t>‹#›</a:t>
            </a:fld>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3" name="Shape 493"/>
        <p:cNvGrpSpPr/>
        <p:nvPr/>
      </p:nvGrpSpPr>
      <p:grpSpPr>
        <a:xfrm>
          <a:off x="0" y="0"/>
          <a:ext cx="0" cy="0"/>
          <a:chOff x="0" y="0"/>
          <a:chExt cx="0" cy="0"/>
        </a:xfrm>
      </p:grpSpPr>
      <p:sp>
        <p:nvSpPr>
          <p:cNvPr id="494" name="Google Shape;494;p69"/>
          <p:cNvSpPr txBox="1"/>
          <p:nvPr/>
        </p:nvSpPr>
        <p:spPr>
          <a:xfrm>
            <a:off x="681950" y="516837"/>
            <a:ext cx="10582844" cy="120036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b="0" i="0" lang="en-US" sz="4000" u="none" cap="none" strike="noStrike">
                <a:solidFill>
                  <a:srgbClr val="414A58"/>
                </a:solidFill>
                <a:latin typeface="Inter"/>
                <a:ea typeface="Inter"/>
                <a:cs typeface="Inter"/>
                <a:sym typeface="Inter"/>
              </a:rPr>
              <a:t>Suggested Presentation Deck</a:t>
            </a:r>
            <a:endParaRPr b="0" i="0" sz="2000" u="none" cap="none" strike="noStrike">
              <a:solidFill>
                <a:srgbClr val="414A58"/>
              </a:solidFill>
              <a:latin typeface="Inter Light"/>
              <a:ea typeface="Inter Light"/>
              <a:cs typeface="Inter Light"/>
              <a:sym typeface="Inter Light"/>
            </a:endParaRPr>
          </a:p>
        </p:txBody>
      </p:sp>
      <p:sp>
        <p:nvSpPr>
          <p:cNvPr id="495" name="Google Shape;495;p69"/>
          <p:cNvSpPr txBox="1"/>
          <p:nvPr>
            <p:ph idx="4294967295" type="sldNum"/>
          </p:nvPr>
        </p:nvSpPr>
        <p:spPr>
          <a:xfrm>
            <a:off x="8604229" y="6374968"/>
            <a:ext cx="3263347" cy="365129"/>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000">
                <a:solidFill>
                  <a:srgbClr val="414A58"/>
                </a:solidFill>
                <a:latin typeface="Inter"/>
                <a:ea typeface="Inter"/>
                <a:cs typeface="Inter"/>
                <a:sym typeface="Inter"/>
              </a:rPr>
              <a:t>‹#›</a:t>
            </a:fld>
            <a:endParaRPr sz="1000">
              <a:solidFill>
                <a:srgbClr val="414A58"/>
              </a:solidFill>
              <a:latin typeface="Inter"/>
              <a:ea typeface="Inter"/>
              <a:cs typeface="Inter"/>
              <a:sym typeface="Inter"/>
            </a:endParaRPr>
          </a:p>
        </p:txBody>
      </p:sp>
      <p:sp>
        <p:nvSpPr>
          <p:cNvPr id="496" name="Google Shape;496;p69"/>
          <p:cNvSpPr txBox="1"/>
          <p:nvPr/>
        </p:nvSpPr>
        <p:spPr>
          <a:xfrm>
            <a:off x="1981200" y="1531487"/>
            <a:ext cx="8229600" cy="1143000"/>
          </a:xfrm>
          <a:prstGeom prst="rect">
            <a:avLst/>
          </a:prstGeom>
          <a:noFill/>
          <a:ln>
            <a:noFill/>
          </a:ln>
        </p:spPr>
        <p:txBody>
          <a:bodyPr anchorCtr="0" anchor="t" bIns="45700" lIns="91425" spcFirstLastPara="1" rIns="91425" wrap="square" tIns="45700">
            <a:normAutofit/>
          </a:bodyPr>
          <a:lstStyle/>
          <a:p>
            <a:pPr indent="0" lvl="0" marL="0" marR="0" rtl="0" algn="ctr">
              <a:lnSpc>
                <a:spcPct val="90000"/>
              </a:lnSpc>
              <a:spcBef>
                <a:spcPts val="0"/>
              </a:spcBef>
              <a:spcAft>
                <a:spcPts val="0"/>
              </a:spcAft>
              <a:buClr>
                <a:schemeClr val="dk1"/>
              </a:buClr>
              <a:buSzPts val="5500"/>
              <a:buFont typeface="Calibri"/>
              <a:buNone/>
            </a:pPr>
            <a:r>
              <a:rPr lang="en-US" sz="5500">
                <a:solidFill>
                  <a:schemeClr val="dk1"/>
                </a:solidFill>
                <a:latin typeface="Calibri"/>
                <a:ea typeface="Calibri"/>
                <a:cs typeface="Calibri"/>
                <a:sym typeface="Calibri"/>
              </a:rPr>
              <a:t>CEE Affiliates</a:t>
            </a:r>
            <a:endParaRPr b="1" sz="5500">
              <a:solidFill>
                <a:schemeClr val="dk1"/>
              </a:solidFill>
              <a:latin typeface="Calibri"/>
              <a:ea typeface="Calibri"/>
              <a:cs typeface="Calibri"/>
              <a:sym typeface="Calibri"/>
            </a:endParaRPr>
          </a:p>
        </p:txBody>
      </p:sp>
      <p:sp>
        <p:nvSpPr>
          <p:cNvPr id="497" name="Google Shape;497;p69"/>
          <p:cNvSpPr txBox="1"/>
          <p:nvPr/>
        </p:nvSpPr>
        <p:spPr>
          <a:xfrm>
            <a:off x="3025775" y="5595614"/>
            <a:ext cx="6140450" cy="120032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lang="en-US" sz="1800" u="sng">
                <a:solidFill>
                  <a:schemeClr val="dk1"/>
                </a:solidFill>
                <a:latin typeface="Arial"/>
                <a:ea typeface="Arial"/>
                <a:cs typeface="Arial"/>
                <a:sym typeface="Arial"/>
                <a:hlinkClick r:id="rId3">
                  <a:extLst>
                    <a:ext uri="{A12FA001-AC4F-418D-AE19-62706E023703}">
                      <ahyp:hlinkClr val="tx"/>
                    </a:ext>
                  </a:extLst>
                </a:hlinkClick>
              </a:rPr>
              <a:t>https://www.councilforeconed.org/resources/local-affiliates/</a:t>
            </a:r>
            <a:endParaRPr sz="1800">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a:p>
            <a:pPr indent="0" lvl="0" marL="0" marR="0" rtl="0" algn="ctr">
              <a:lnSpc>
                <a:spcPct val="100000"/>
              </a:lnSpc>
              <a:spcBef>
                <a:spcPts val="0"/>
              </a:spcBef>
              <a:spcAft>
                <a:spcPts val="0"/>
              </a:spcAft>
              <a:buClr>
                <a:schemeClr val="dk1"/>
              </a:buClr>
              <a:buSzPts val="1800"/>
              <a:buFont typeface="Arial"/>
              <a:buNone/>
            </a:pPr>
            <a:r>
              <a:rPr lang="en-US" sz="1800">
                <a:solidFill>
                  <a:schemeClr val="dk1"/>
                </a:solidFill>
                <a:latin typeface="Arial"/>
                <a:ea typeface="Arial"/>
                <a:cs typeface="Arial"/>
                <a:sym typeface="Arial"/>
              </a:rPr>
              <a:t>Include your local affiliate page</a:t>
            </a:r>
            <a:endParaRPr sz="18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800"/>
              <a:buFont typeface="Arial"/>
              <a:buNone/>
            </a:pPr>
            <a:r>
              <a:t/>
            </a:r>
            <a:endParaRPr sz="1800">
              <a:solidFill>
                <a:schemeClr val="dk1"/>
              </a:solidFill>
              <a:latin typeface="Calibri"/>
              <a:ea typeface="Calibri"/>
              <a:cs typeface="Calibri"/>
              <a:sym typeface="Calibri"/>
            </a:endParaRPr>
          </a:p>
        </p:txBody>
      </p:sp>
      <p:pic>
        <p:nvPicPr>
          <p:cNvPr descr="A picture containing bird&#10;&#10;Description generated with very high confidence" id="498" name="Google Shape;498;p69"/>
          <p:cNvPicPr preferRelativeResize="0"/>
          <p:nvPr/>
        </p:nvPicPr>
        <p:blipFill rotWithShape="1">
          <a:blip r:embed="rId4">
            <a:alphaModFix/>
          </a:blip>
          <a:srcRect b="0" l="0" r="0" t="0"/>
          <a:stretch/>
        </p:blipFill>
        <p:spPr>
          <a:xfrm>
            <a:off x="3048000" y="2796852"/>
            <a:ext cx="6096000" cy="2405062"/>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2" name="Shape 502"/>
        <p:cNvGrpSpPr/>
        <p:nvPr/>
      </p:nvGrpSpPr>
      <p:grpSpPr>
        <a:xfrm>
          <a:off x="0" y="0"/>
          <a:ext cx="0" cy="0"/>
          <a:chOff x="0" y="0"/>
          <a:chExt cx="0" cy="0"/>
        </a:xfrm>
      </p:grpSpPr>
      <p:sp>
        <p:nvSpPr>
          <p:cNvPr id="503" name="Google Shape;503;p70"/>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50800" lvl="0" marL="228600" marR="0" rtl="0" algn="l">
              <a:lnSpc>
                <a:spcPct val="90000"/>
              </a:lnSpc>
              <a:spcBef>
                <a:spcPts val="0"/>
              </a:spcBef>
              <a:spcAft>
                <a:spcPts val="0"/>
              </a:spcAft>
              <a:buClr>
                <a:schemeClr val="dk1"/>
              </a:buClr>
              <a:buSzPts val="2800"/>
              <a:buFont typeface="Arial"/>
              <a:buNone/>
            </a:pPr>
            <a:r>
              <a:t/>
            </a:r>
            <a:endParaRPr sz="2800">
              <a:solidFill>
                <a:schemeClr val="dk1"/>
              </a:solidFill>
              <a:latin typeface="Calibri"/>
              <a:ea typeface="Calibri"/>
              <a:cs typeface="Calibri"/>
              <a:sym typeface="Calibri"/>
            </a:endParaRPr>
          </a:p>
        </p:txBody>
      </p:sp>
      <p:sp>
        <p:nvSpPr>
          <p:cNvPr id="504" name="Google Shape;504;p70"/>
          <p:cNvSpPr txBox="1"/>
          <p:nvPr>
            <p:ph idx="2"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50800" lvl="0" marL="228600" marR="0" rtl="0" algn="l">
              <a:lnSpc>
                <a:spcPct val="90000"/>
              </a:lnSpc>
              <a:spcBef>
                <a:spcPts val="0"/>
              </a:spcBef>
              <a:spcAft>
                <a:spcPts val="0"/>
              </a:spcAft>
              <a:buClr>
                <a:schemeClr val="dk1"/>
              </a:buClr>
              <a:buSzPts val="2800"/>
              <a:buFont typeface="Arial"/>
              <a:buNone/>
            </a:pPr>
            <a:r>
              <a:t/>
            </a:r>
            <a:endParaRPr sz="2800">
              <a:solidFill>
                <a:schemeClr val="dk1"/>
              </a:solidFill>
              <a:latin typeface="Calibri"/>
              <a:ea typeface="Calibri"/>
              <a:cs typeface="Calibri"/>
              <a:sym typeface="Calibri"/>
            </a:endParaRPr>
          </a:p>
        </p:txBody>
      </p:sp>
      <p:sp>
        <p:nvSpPr>
          <p:cNvPr id="505" name="Google Shape;505;p70"/>
          <p:cNvSpPr/>
          <p:nvPr/>
        </p:nvSpPr>
        <p:spPr>
          <a:xfrm>
            <a:off x="1805686" y="254290"/>
            <a:ext cx="7772400" cy="1470025"/>
          </a:xfrm>
          <a:prstGeom prst="rect">
            <a:avLst/>
          </a:prstGeom>
          <a:noFill/>
          <a:ln>
            <a:noFill/>
          </a:ln>
        </p:spPr>
        <p:txBody>
          <a:bodyPr anchorCtr="0" anchor="ctr" bIns="45700" lIns="91425" spcFirstLastPara="1" rIns="91425" wrap="square" tIns="45700">
            <a:noAutofit/>
          </a:bodyPr>
          <a:lstStyle/>
          <a:p>
            <a:pPr indent="0" lvl="0" marL="0" marR="0" rtl="0" algn="ctr">
              <a:lnSpc>
                <a:spcPct val="105555"/>
              </a:lnSpc>
              <a:spcBef>
                <a:spcPts val="0"/>
              </a:spcBef>
              <a:spcAft>
                <a:spcPts val="0"/>
              </a:spcAft>
              <a:buNone/>
            </a:pPr>
            <a:r>
              <a:rPr b="1" i="0" lang="en-US" sz="5400">
                <a:solidFill>
                  <a:srgbClr val="1F3864"/>
                </a:solidFill>
                <a:latin typeface="Calibri"/>
                <a:ea typeface="Calibri"/>
                <a:cs typeface="Calibri"/>
                <a:sym typeface="Calibri"/>
              </a:rPr>
              <a:t>Thank You to Our Sponsors!</a:t>
            </a:r>
            <a:endParaRPr b="1" i="0" sz="5400">
              <a:solidFill>
                <a:srgbClr val="1F3864"/>
              </a:solidFill>
              <a:latin typeface="Calibri"/>
              <a:ea typeface="Calibri"/>
              <a:cs typeface="Calibri"/>
              <a:sym typeface="Calibri"/>
            </a:endParaRPr>
          </a:p>
        </p:txBody>
      </p:sp>
      <p:pic>
        <p:nvPicPr>
          <p:cNvPr id="506" name="Google Shape;506;p70"/>
          <p:cNvPicPr preferRelativeResize="0"/>
          <p:nvPr/>
        </p:nvPicPr>
        <p:blipFill rotWithShape="1">
          <a:blip r:embed="rId3">
            <a:alphaModFix/>
          </a:blip>
          <a:srcRect b="0" l="0" r="0" t="0"/>
          <a:stretch/>
        </p:blipFill>
        <p:spPr>
          <a:xfrm>
            <a:off x="8119258" y="2431078"/>
            <a:ext cx="3053845" cy="3053845"/>
          </a:xfrm>
          <a:prstGeom prst="rect">
            <a:avLst/>
          </a:prstGeom>
          <a:noFill/>
          <a:ln>
            <a:noFill/>
          </a:ln>
        </p:spPr>
      </p:pic>
      <p:pic>
        <p:nvPicPr>
          <p:cNvPr id="507" name="Google Shape;507;p70"/>
          <p:cNvPicPr preferRelativeResize="0"/>
          <p:nvPr/>
        </p:nvPicPr>
        <p:blipFill rotWithShape="1">
          <a:blip r:embed="rId4">
            <a:alphaModFix/>
          </a:blip>
          <a:srcRect b="0" l="0" r="0" t="0"/>
          <a:stretch/>
        </p:blipFill>
        <p:spPr>
          <a:xfrm>
            <a:off x="528772" y="2012758"/>
            <a:ext cx="5574063" cy="1533007"/>
          </a:xfrm>
          <a:prstGeom prst="rect">
            <a:avLst/>
          </a:prstGeom>
          <a:noFill/>
          <a:ln>
            <a:noFill/>
          </a:ln>
        </p:spPr>
      </p:pic>
      <p:pic>
        <p:nvPicPr>
          <p:cNvPr id="508" name="Google Shape;508;p70"/>
          <p:cNvPicPr preferRelativeResize="0"/>
          <p:nvPr/>
        </p:nvPicPr>
        <p:blipFill rotWithShape="1">
          <a:blip r:embed="rId5">
            <a:alphaModFix/>
          </a:blip>
          <a:srcRect b="0" l="0" r="0" t="0"/>
          <a:stretch/>
        </p:blipFill>
        <p:spPr>
          <a:xfrm>
            <a:off x="1499378" y="5727011"/>
            <a:ext cx="8633316" cy="824397"/>
          </a:xfrm>
          <a:prstGeom prst="rect">
            <a:avLst/>
          </a:prstGeom>
          <a:noFill/>
          <a:ln>
            <a:noFill/>
          </a:ln>
        </p:spPr>
      </p:pic>
      <p:sp>
        <p:nvSpPr>
          <p:cNvPr id="509" name="Google Shape;509;p70"/>
          <p:cNvSpPr/>
          <p:nvPr/>
        </p:nvSpPr>
        <p:spPr>
          <a:xfrm>
            <a:off x="4450813" y="3244334"/>
            <a:ext cx="242374"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rgbClr val="000000"/>
                </a:solidFill>
                <a:latin typeface="Times New Roman"/>
                <a:ea typeface="Times New Roman"/>
                <a:cs typeface="Times New Roman"/>
                <a:sym typeface="Times New Roman"/>
              </a:rPr>
              <a:t> </a:t>
            </a:r>
            <a:endParaRPr sz="1800">
              <a:solidFill>
                <a:schemeClr val="dk1"/>
              </a:solidFill>
              <a:latin typeface="Arial"/>
              <a:ea typeface="Arial"/>
              <a:cs typeface="Arial"/>
              <a:sym typeface="Arial"/>
            </a:endParaRPr>
          </a:p>
        </p:txBody>
      </p:sp>
      <p:pic>
        <p:nvPicPr>
          <p:cNvPr id="510" name="Google Shape;510;p70"/>
          <p:cNvPicPr preferRelativeResize="0"/>
          <p:nvPr/>
        </p:nvPicPr>
        <p:blipFill rotWithShape="1">
          <a:blip r:embed="rId6">
            <a:alphaModFix/>
          </a:blip>
          <a:srcRect b="0" l="0" r="0" t="0"/>
          <a:stretch/>
        </p:blipFill>
        <p:spPr>
          <a:xfrm>
            <a:off x="2093298" y="3610404"/>
            <a:ext cx="1905000" cy="1874520"/>
          </a:xfrm>
          <a:prstGeom prst="rect">
            <a:avLst/>
          </a:prstGeom>
          <a:noFill/>
          <a:ln>
            <a:noFill/>
          </a:ln>
        </p:spPr>
      </p:pic>
      <p:pic>
        <p:nvPicPr>
          <p:cNvPr descr="A picture containing drawing&#10;&#10;Description automatically generated" id="511" name="Google Shape;511;p70"/>
          <p:cNvPicPr preferRelativeResize="0"/>
          <p:nvPr/>
        </p:nvPicPr>
        <p:blipFill rotWithShape="1">
          <a:blip r:embed="rId7">
            <a:alphaModFix/>
          </a:blip>
          <a:srcRect b="0" l="0" r="0" t="0"/>
          <a:stretch/>
        </p:blipFill>
        <p:spPr>
          <a:xfrm>
            <a:off x="5600207" y="3244316"/>
            <a:ext cx="2267021" cy="2289019"/>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5" name="Shape 515"/>
        <p:cNvGrpSpPr/>
        <p:nvPr/>
      </p:nvGrpSpPr>
      <p:grpSpPr>
        <a:xfrm>
          <a:off x="0" y="0"/>
          <a:ext cx="0" cy="0"/>
          <a:chOff x="0" y="0"/>
          <a:chExt cx="0" cy="0"/>
        </a:xfrm>
      </p:grpSpPr>
      <p:sp>
        <p:nvSpPr>
          <p:cNvPr id="516" name="Google Shape;516;p71"/>
          <p:cNvSpPr txBox="1"/>
          <p:nvPr>
            <p:ph type="title"/>
          </p:nvPr>
        </p:nvSpPr>
        <p:spPr>
          <a:xfrm>
            <a:off x="510960" y="3309003"/>
            <a:ext cx="10515600" cy="1325559"/>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FFFFFF"/>
              </a:buClr>
              <a:buSzPts val="3200"/>
              <a:buFont typeface="Inter Light"/>
              <a:buNone/>
            </a:pPr>
            <a:r>
              <a:rPr b="0" i="0" lang="en-US" sz="3200" u="none" cap="none" strike="noStrike">
                <a:solidFill>
                  <a:srgbClr val="FFFFFF"/>
                </a:solidFill>
                <a:latin typeface="Inter Light"/>
                <a:ea typeface="Inter Light"/>
                <a:cs typeface="Inter Light"/>
                <a:sym typeface="Inter Light"/>
              </a:rPr>
              <a:t>Contact information</a:t>
            </a:r>
            <a:endParaRPr/>
          </a:p>
        </p:txBody>
      </p:sp>
      <p:sp>
        <p:nvSpPr>
          <p:cNvPr id="517" name="Google Shape;517;p71"/>
          <p:cNvSpPr txBox="1"/>
          <p:nvPr>
            <p:ph idx="1" type="body"/>
          </p:nvPr>
        </p:nvSpPr>
        <p:spPr>
          <a:xfrm>
            <a:off x="510960" y="2388769"/>
            <a:ext cx="10515600" cy="9144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FFFFFF"/>
              </a:buClr>
              <a:buSzPts val="5400"/>
              <a:buFont typeface="Arial"/>
              <a:buNone/>
            </a:pPr>
            <a:r>
              <a:rPr b="0" i="0" lang="en-US" sz="5400" u="none" cap="none" strike="noStrike">
                <a:solidFill>
                  <a:srgbClr val="FFFFFF"/>
                </a:solidFill>
                <a:latin typeface="Inter"/>
                <a:ea typeface="Inter"/>
                <a:cs typeface="Inter"/>
                <a:sym typeface="Inter"/>
              </a:rPr>
              <a:t>Thank You</a:t>
            </a:r>
            <a:endParaRPr b="0" i="0" sz="5400" u="none" cap="none" strike="noStrike">
              <a:solidFill>
                <a:srgbClr val="FFFFFF"/>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29"/>
          <p:cNvSpPr txBox="1"/>
          <p:nvPr>
            <p:ph idx="4294967295" type="sldNum"/>
          </p:nvPr>
        </p:nvSpPr>
        <p:spPr>
          <a:xfrm>
            <a:off x="8604229" y="6374968"/>
            <a:ext cx="3263347" cy="365129"/>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800" u="none" cap="none" strike="noStrike">
                <a:solidFill>
                  <a:schemeClr val="dk1"/>
                </a:solidFill>
                <a:latin typeface="Calibri"/>
                <a:ea typeface="Calibri"/>
                <a:cs typeface="Calibri"/>
                <a:sym typeface="Calibri"/>
              </a:rPr>
              <a:t>‹#›</a:t>
            </a:fld>
            <a:endParaRPr b="0" i="0" sz="1000" u="none" cap="none" strike="noStrike">
              <a:solidFill>
                <a:srgbClr val="414A58"/>
              </a:solidFill>
              <a:latin typeface="Inter"/>
              <a:ea typeface="Inter"/>
              <a:cs typeface="Inter"/>
              <a:sym typeface="Inter"/>
            </a:endParaRPr>
          </a:p>
        </p:txBody>
      </p:sp>
      <p:sp>
        <p:nvSpPr>
          <p:cNvPr id="126" name="Google Shape;126;p29"/>
          <p:cNvSpPr txBox="1"/>
          <p:nvPr/>
        </p:nvSpPr>
        <p:spPr>
          <a:xfrm>
            <a:off x="691896" y="629232"/>
            <a:ext cx="105156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414A58"/>
              </a:buClr>
              <a:buSzPts val="4400"/>
              <a:buFont typeface="Inter"/>
              <a:buNone/>
            </a:pPr>
            <a:r>
              <a:rPr b="0" i="0" lang="en-US" sz="4400" u="none" cap="none" strike="noStrike">
                <a:solidFill>
                  <a:srgbClr val="414A58"/>
                </a:solidFill>
                <a:latin typeface="Inter"/>
                <a:ea typeface="Inter"/>
                <a:cs typeface="Inter"/>
                <a:sym typeface="Inter"/>
              </a:rPr>
              <a:t>Agenda</a:t>
            </a:r>
            <a:endParaRPr b="1" i="0" sz="4400" u="sng" cap="none" strike="noStrike">
              <a:solidFill>
                <a:schemeClr val="dk1"/>
              </a:solidFill>
              <a:latin typeface="Calibri"/>
              <a:ea typeface="Calibri"/>
              <a:cs typeface="Calibri"/>
              <a:sym typeface="Calibri"/>
            </a:endParaRPr>
          </a:p>
        </p:txBody>
      </p:sp>
      <p:sp>
        <p:nvSpPr>
          <p:cNvPr id="127" name="Google Shape;127;p29"/>
          <p:cNvSpPr txBox="1"/>
          <p:nvPr/>
        </p:nvSpPr>
        <p:spPr>
          <a:xfrm>
            <a:off x="594360" y="1435043"/>
            <a:ext cx="10515600" cy="3184381"/>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800"/>
              <a:buFont typeface="Arial"/>
              <a:buNone/>
            </a:pPr>
            <a:r>
              <a:t/>
            </a:r>
            <a:endParaRPr b="0" i="0" sz="2800" u="none" cap="none" strike="noStrike">
              <a:solidFill>
                <a:schemeClr val="dk1"/>
              </a:solidFill>
              <a:latin typeface="Calibri"/>
              <a:ea typeface="Calibri"/>
              <a:cs typeface="Calibri"/>
              <a:sym typeface="Calibri"/>
            </a:endParaRPr>
          </a:p>
        </p:txBody>
      </p:sp>
      <p:sp>
        <p:nvSpPr>
          <p:cNvPr id="128" name="Google Shape;128;p29"/>
          <p:cNvSpPr txBox="1"/>
          <p:nvPr/>
        </p:nvSpPr>
        <p:spPr>
          <a:xfrm>
            <a:off x="598099" y="1532626"/>
            <a:ext cx="8393400" cy="4032900"/>
          </a:xfrm>
          <a:prstGeom prst="rect">
            <a:avLst/>
          </a:prstGeom>
          <a:noFill/>
          <a:ln>
            <a:noFill/>
          </a:ln>
        </p:spPr>
        <p:txBody>
          <a:bodyPr anchorCtr="0" anchor="t" bIns="45700" lIns="91425" spcFirstLastPara="1" rIns="91425" wrap="square" tIns="45700">
            <a:spAutoFit/>
          </a:bodyPr>
          <a:lstStyle/>
          <a:p>
            <a:pPr indent="-317500" lvl="0" marL="342900" marR="0" rtl="0" algn="l">
              <a:spcBef>
                <a:spcPts val="0"/>
              </a:spcBef>
              <a:spcAft>
                <a:spcPts val="0"/>
              </a:spcAft>
              <a:buClr>
                <a:schemeClr val="dk1"/>
              </a:buClr>
              <a:buSzPts val="3200"/>
              <a:buFont typeface="Calibri"/>
              <a:buAutoNum type="arabicPeriod"/>
            </a:pPr>
            <a:r>
              <a:rPr i="0" lang="en-US" sz="3200" u="none" cap="none" strike="noStrike">
                <a:solidFill>
                  <a:schemeClr val="dk1"/>
                </a:solidFill>
                <a:latin typeface="Calibri"/>
                <a:ea typeface="Calibri"/>
                <a:cs typeface="Calibri"/>
                <a:sym typeface="Calibri"/>
              </a:rPr>
              <a:t>Compelling question </a:t>
            </a:r>
            <a:endParaRPr sz="3200"/>
          </a:p>
          <a:p>
            <a:pPr indent="-317500" lvl="0" marL="342900" marR="0" rtl="0" algn="l">
              <a:spcBef>
                <a:spcPts val="0"/>
              </a:spcBef>
              <a:spcAft>
                <a:spcPts val="0"/>
              </a:spcAft>
              <a:buClr>
                <a:schemeClr val="dk1"/>
              </a:buClr>
              <a:buSzPts val="3200"/>
              <a:buFont typeface="Calibri"/>
              <a:buAutoNum type="arabicPeriod"/>
            </a:pPr>
            <a:r>
              <a:rPr lang="en-US" sz="3200">
                <a:solidFill>
                  <a:schemeClr val="dk1"/>
                </a:solidFill>
                <a:latin typeface="Calibri"/>
                <a:ea typeface="Calibri"/>
                <a:cs typeface="Calibri"/>
                <a:sym typeface="Calibri"/>
              </a:rPr>
              <a:t>Objectives and </a:t>
            </a:r>
            <a:r>
              <a:rPr i="0" lang="en-US" sz="3200" u="none" cap="none" strike="noStrike">
                <a:solidFill>
                  <a:schemeClr val="dk1"/>
                </a:solidFill>
                <a:latin typeface="Calibri"/>
                <a:ea typeface="Calibri"/>
                <a:cs typeface="Calibri"/>
                <a:sym typeface="Calibri"/>
              </a:rPr>
              <a:t>Standards</a:t>
            </a:r>
            <a:endParaRPr sz="3200"/>
          </a:p>
          <a:p>
            <a:pPr indent="-317500" lvl="0" marL="342900" marR="0" rtl="0" algn="l">
              <a:spcBef>
                <a:spcPts val="0"/>
              </a:spcBef>
              <a:spcAft>
                <a:spcPts val="0"/>
              </a:spcAft>
              <a:buClr>
                <a:schemeClr val="dk1"/>
              </a:buClr>
              <a:buSzPts val="3200"/>
              <a:buFont typeface="Calibri"/>
              <a:buAutoNum type="arabicPeriod"/>
            </a:pPr>
            <a:r>
              <a:rPr i="0" lang="en-US" sz="3200" u="none" cap="none" strike="noStrike">
                <a:solidFill>
                  <a:schemeClr val="dk1"/>
                </a:solidFill>
                <a:latin typeface="Calibri"/>
                <a:ea typeface="Calibri"/>
                <a:cs typeface="Calibri"/>
                <a:sym typeface="Calibri"/>
              </a:rPr>
              <a:t>Mystery Nations Interactive</a:t>
            </a:r>
            <a:endParaRPr sz="3200"/>
          </a:p>
          <a:p>
            <a:pPr indent="-317500" lvl="0" marL="342900" marR="0" rtl="0" algn="l">
              <a:spcBef>
                <a:spcPts val="0"/>
              </a:spcBef>
              <a:spcAft>
                <a:spcPts val="0"/>
              </a:spcAft>
              <a:buClr>
                <a:schemeClr val="dk1"/>
              </a:buClr>
              <a:buSzPts val="3200"/>
              <a:buFont typeface="Calibri"/>
              <a:buAutoNum type="arabicPeriod"/>
            </a:pPr>
            <a:r>
              <a:rPr i="0" lang="en-US" sz="3200" u="none" cap="none" strike="noStrike">
                <a:solidFill>
                  <a:schemeClr val="dk1"/>
                </a:solidFill>
                <a:latin typeface="Calibri"/>
                <a:ea typeface="Calibri"/>
                <a:cs typeface="Calibri"/>
                <a:sym typeface="Calibri"/>
              </a:rPr>
              <a:t>Capitalism and Socialism: Commonalities and Differences</a:t>
            </a:r>
            <a:endParaRPr sz="3200"/>
          </a:p>
          <a:p>
            <a:pPr indent="-317500" lvl="0" marL="342900" marR="0" rtl="0" algn="l">
              <a:spcBef>
                <a:spcPts val="0"/>
              </a:spcBef>
              <a:spcAft>
                <a:spcPts val="0"/>
              </a:spcAft>
              <a:buClr>
                <a:schemeClr val="dk1"/>
              </a:buClr>
              <a:buSzPts val="3200"/>
              <a:buFont typeface="Calibri"/>
              <a:buAutoNum type="arabicPeriod"/>
            </a:pPr>
            <a:r>
              <a:rPr i="0" lang="en-US" sz="3200" u="none" cap="none" strike="noStrike">
                <a:solidFill>
                  <a:schemeClr val="dk1"/>
                </a:solidFill>
                <a:latin typeface="Calibri"/>
                <a:ea typeface="Calibri"/>
                <a:cs typeface="Calibri"/>
                <a:sym typeface="Calibri"/>
              </a:rPr>
              <a:t>Once Over Lightly</a:t>
            </a:r>
            <a:endParaRPr sz="3200"/>
          </a:p>
          <a:p>
            <a:pPr indent="-317500" lvl="0" marL="342900" marR="0" rtl="0" algn="l">
              <a:spcBef>
                <a:spcPts val="0"/>
              </a:spcBef>
              <a:spcAft>
                <a:spcPts val="0"/>
              </a:spcAft>
              <a:buClr>
                <a:schemeClr val="dk1"/>
              </a:buClr>
              <a:buSzPts val="3200"/>
              <a:buFont typeface="Calibri"/>
              <a:buAutoNum type="arabicPeriod"/>
            </a:pPr>
            <a:r>
              <a:rPr i="0" lang="en-US" sz="3200" u="none" cap="none" strike="noStrike">
                <a:solidFill>
                  <a:schemeClr val="dk1"/>
                </a:solidFill>
                <a:latin typeface="Calibri"/>
                <a:ea typeface="Calibri"/>
                <a:cs typeface="Calibri"/>
                <a:sym typeface="Calibri"/>
              </a:rPr>
              <a:t>References</a:t>
            </a:r>
            <a:endParaRPr sz="3200"/>
          </a:p>
          <a:p>
            <a:pPr indent="-317500" lvl="0" marL="342900" marR="0" rtl="0" algn="l">
              <a:spcBef>
                <a:spcPts val="0"/>
              </a:spcBef>
              <a:spcAft>
                <a:spcPts val="0"/>
              </a:spcAft>
              <a:buClr>
                <a:schemeClr val="dk1"/>
              </a:buClr>
              <a:buSzPts val="3200"/>
              <a:buFont typeface="Calibri"/>
              <a:buAutoNum type="arabicPeriod"/>
            </a:pPr>
            <a:r>
              <a:rPr i="0" lang="en-US" sz="3200" u="none" cap="none" strike="noStrike">
                <a:solidFill>
                  <a:schemeClr val="dk1"/>
                </a:solidFill>
                <a:latin typeface="Calibri"/>
                <a:ea typeface="Calibri"/>
                <a:cs typeface="Calibri"/>
                <a:sym typeface="Calibri"/>
              </a:rPr>
              <a:t>Thanks</a:t>
            </a:r>
            <a:endParaRPr sz="32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pic>
        <p:nvPicPr>
          <p:cNvPr id="134" name="Google Shape;134;p30">
            <a:hlinkClick r:id="rId3"/>
          </p:cNvPr>
          <p:cNvPicPr preferRelativeResize="0"/>
          <p:nvPr/>
        </p:nvPicPr>
        <p:blipFill>
          <a:blip r:embed="rId4">
            <a:alphaModFix/>
          </a:blip>
          <a:stretch>
            <a:fillRect/>
          </a:stretch>
        </p:blipFill>
        <p:spPr>
          <a:xfrm>
            <a:off x="0" y="5905500"/>
            <a:ext cx="12192000" cy="952500"/>
          </a:xfrm>
          <a:prstGeom prst="rect">
            <a:avLst/>
          </a:prstGeom>
          <a:noFill/>
          <a:ln>
            <a:noFill/>
          </a:ln>
        </p:spPr>
      </p:pic>
      <p:sp>
        <p:nvSpPr>
          <p:cNvPr id="135" name="Google Shape;135;p30">
            <a:hlinkClick r:id="rId5"/>
          </p:cNvPr>
          <p:cNvSpPr/>
          <p:nvPr/>
        </p:nvSpPr>
        <p:spPr>
          <a:xfrm>
            <a:off x="0" y="5207000"/>
            <a:ext cx="12600" cy="12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30"/>
          <p:cNvSpPr txBox="1"/>
          <p:nvPr/>
        </p:nvSpPr>
        <p:spPr>
          <a:xfrm>
            <a:off x="1778000" y="1811875"/>
            <a:ext cx="8113800" cy="1616100"/>
          </a:xfrm>
          <a:prstGeom prst="rect">
            <a:avLst/>
          </a:prstGeom>
          <a:solidFill>
            <a:srgbClr val="A7CE6F"/>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3100"/>
              <a:t>Question: </a:t>
            </a:r>
            <a:endParaRPr sz="3100"/>
          </a:p>
          <a:p>
            <a:pPr indent="0" lvl="0" marL="0" rtl="0" algn="l">
              <a:spcBef>
                <a:spcPts val="0"/>
              </a:spcBef>
              <a:spcAft>
                <a:spcPts val="0"/>
              </a:spcAft>
              <a:buNone/>
            </a:pPr>
            <a:r>
              <a:rPr lang="en-US" sz="3100"/>
              <a:t>Why are some </a:t>
            </a:r>
            <a:r>
              <a:rPr lang="en-US" sz="3100"/>
              <a:t>nations and communities “rich” and others “poor?”</a:t>
            </a:r>
            <a:endParaRPr sz="31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31"/>
          <p:cNvSpPr txBox="1"/>
          <p:nvPr>
            <p:ph idx="4294967295" type="sldNum"/>
          </p:nvPr>
        </p:nvSpPr>
        <p:spPr>
          <a:xfrm>
            <a:off x="8604229" y="6374968"/>
            <a:ext cx="3263347" cy="365129"/>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800" u="none" cap="none" strike="noStrike">
                <a:solidFill>
                  <a:schemeClr val="dk1"/>
                </a:solidFill>
                <a:latin typeface="Calibri"/>
                <a:ea typeface="Calibri"/>
                <a:cs typeface="Calibri"/>
                <a:sym typeface="Calibri"/>
              </a:rPr>
              <a:t>‹#›</a:t>
            </a:fld>
            <a:endParaRPr b="0" i="0" sz="1000" u="none" cap="none" strike="noStrike">
              <a:solidFill>
                <a:srgbClr val="414A58"/>
              </a:solidFill>
              <a:latin typeface="Inter"/>
              <a:ea typeface="Inter"/>
              <a:cs typeface="Inter"/>
              <a:sym typeface="Inter"/>
            </a:endParaRPr>
          </a:p>
        </p:txBody>
      </p:sp>
      <p:sp>
        <p:nvSpPr>
          <p:cNvPr id="142" name="Google Shape;142;p31"/>
          <p:cNvSpPr txBox="1"/>
          <p:nvPr/>
        </p:nvSpPr>
        <p:spPr>
          <a:xfrm>
            <a:off x="691896" y="629232"/>
            <a:ext cx="105156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414A58"/>
              </a:buClr>
              <a:buSzPts val="4400"/>
              <a:buFont typeface="Inter"/>
              <a:buNone/>
            </a:pPr>
            <a:r>
              <a:rPr b="0" i="0" lang="en-US" sz="4400" u="none" cap="none" strike="noStrike">
                <a:solidFill>
                  <a:srgbClr val="414A58"/>
                </a:solidFill>
                <a:latin typeface="Inter"/>
                <a:ea typeface="Inter"/>
                <a:cs typeface="Inter"/>
                <a:sym typeface="Inter"/>
              </a:rPr>
              <a:t>Objectives</a:t>
            </a:r>
            <a:endParaRPr b="1" i="0" sz="4400" u="sng" cap="none" strike="noStrike">
              <a:solidFill>
                <a:schemeClr val="dk1"/>
              </a:solidFill>
              <a:latin typeface="Calibri"/>
              <a:ea typeface="Calibri"/>
              <a:cs typeface="Calibri"/>
              <a:sym typeface="Calibri"/>
            </a:endParaRPr>
          </a:p>
        </p:txBody>
      </p:sp>
      <p:sp>
        <p:nvSpPr>
          <p:cNvPr id="143" name="Google Shape;143;p31"/>
          <p:cNvSpPr txBox="1"/>
          <p:nvPr/>
        </p:nvSpPr>
        <p:spPr>
          <a:xfrm>
            <a:off x="626410" y="1707443"/>
            <a:ext cx="10515600" cy="31845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2500"/>
              <a:t>Objectives</a:t>
            </a:r>
            <a:endParaRPr sz="2500"/>
          </a:p>
          <a:p>
            <a:pPr indent="0" lvl="0" marL="0" rtl="0" algn="l">
              <a:spcBef>
                <a:spcPts val="0"/>
              </a:spcBef>
              <a:spcAft>
                <a:spcPts val="0"/>
              </a:spcAft>
              <a:buNone/>
            </a:pPr>
            <a:r>
              <a:rPr lang="en-US" sz="2500"/>
              <a:t>In this webinar teachers will be able to:</a:t>
            </a:r>
            <a:endParaRPr sz="2500"/>
          </a:p>
          <a:p>
            <a:pPr indent="-387350" lvl="0" marL="457200" rtl="0" algn="l">
              <a:spcBef>
                <a:spcPts val="0"/>
              </a:spcBef>
              <a:spcAft>
                <a:spcPts val="0"/>
              </a:spcAft>
              <a:buSzPts val="2500"/>
              <a:buChar char="●"/>
            </a:pPr>
            <a:r>
              <a:rPr lang="en-US" sz="2500"/>
              <a:t>List the 6 guiding principles of a capitalist system</a:t>
            </a:r>
            <a:endParaRPr sz="2500"/>
          </a:p>
          <a:p>
            <a:pPr indent="-387350" lvl="0" marL="457200" rtl="0" algn="l">
              <a:spcBef>
                <a:spcPts val="0"/>
              </a:spcBef>
              <a:spcAft>
                <a:spcPts val="0"/>
              </a:spcAft>
              <a:buSzPts val="2500"/>
              <a:buChar char="●"/>
            </a:pPr>
            <a:r>
              <a:rPr lang="en-US" sz="2500"/>
              <a:t>Identify the distinguishing institutional features in capitalist systems relative to alternative methods to resource allocation, drawing attention to the role of private rights to persons and property</a:t>
            </a:r>
            <a:endParaRPr sz="2500"/>
          </a:p>
          <a:p>
            <a:pPr indent="-387350" lvl="0" marL="457200" rtl="0" algn="l">
              <a:spcBef>
                <a:spcPts val="0"/>
              </a:spcBef>
              <a:spcAft>
                <a:spcPts val="0"/>
              </a:spcAft>
              <a:buSzPts val="2500"/>
              <a:buChar char="●"/>
            </a:pPr>
            <a:r>
              <a:rPr lang="en-US" sz="2500"/>
              <a:t>Summarize the record of net successes associated with the capitalist system</a:t>
            </a:r>
            <a:endParaRPr sz="4300">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32"/>
          <p:cNvSpPr txBox="1"/>
          <p:nvPr/>
        </p:nvSpPr>
        <p:spPr>
          <a:xfrm>
            <a:off x="681950" y="516837"/>
            <a:ext cx="10582844" cy="120036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b="0" i="0" lang="en-US" sz="4000" u="none" cap="none" strike="noStrike">
                <a:solidFill>
                  <a:srgbClr val="414A58"/>
                </a:solidFill>
                <a:latin typeface="Inter"/>
                <a:ea typeface="Inter"/>
                <a:cs typeface="Inter"/>
                <a:sym typeface="Inter"/>
              </a:rPr>
              <a:t>Suggested Presentation Deck</a:t>
            </a:r>
            <a:endParaRPr b="0" i="0" sz="2000" u="none" cap="none" strike="noStrike">
              <a:solidFill>
                <a:srgbClr val="414A58"/>
              </a:solidFill>
              <a:latin typeface="Inter Light"/>
              <a:ea typeface="Inter Light"/>
              <a:cs typeface="Inter Light"/>
              <a:sym typeface="Inter Light"/>
            </a:endParaRPr>
          </a:p>
        </p:txBody>
      </p:sp>
      <p:sp>
        <p:nvSpPr>
          <p:cNvPr id="149" name="Google Shape;149;p32"/>
          <p:cNvSpPr txBox="1"/>
          <p:nvPr>
            <p:ph idx="4294967295" type="sldNum"/>
          </p:nvPr>
        </p:nvSpPr>
        <p:spPr>
          <a:xfrm>
            <a:off x="8604229" y="6374968"/>
            <a:ext cx="3263347" cy="365129"/>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000" u="none" cap="none" strike="noStrike">
                <a:solidFill>
                  <a:srgbClr val="414A58"/>
                </a:solidFill>
                <a:latin typeface="Inter"/>
                <a:ea typeface="Inter"/>
                <a:cs typeface="Inter"/>
                <a:sym typeface="Inter"/>
              </a:rPr>
              <a:t>‹#›</a:t>
            </a:fld>
            <a:endParaRPr b="0" i="0" sz="1000" u="none" cap="none" strike="noStrike">
              <a:solidFill>
                <a:srgbClr val="414A58"/>
              </a:solidFill>
              <a:latin typeface="Inter"/>
              <a:ea typeface="Inter"/>
              <a:cs typeface="Inter"/>
              <a:sym typeface="Inter"/>
            </a:endParaRPr>
          </a:p>
        </p:txBody>
      </p:sp>
      <p:sp>
        <p:nvSpPr>
          <p:cNvPr id="150" name="Google Shape;150;p32"/>
          <p:cNvSpPr txBox="1"/>
          <p:nvPr/>
        </p:nvSpPr>
        <p:spPr>
          <a:xfrm>
            <a:off x="838200" y="1599121"/>
            <a:ext cx="10515600" cy="1325563"/>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4400"/>
              <a:buFont typeface="Calibri"/>
              <a:buNone/>
            </a:pPr>
            <a:r>
              <a:rPr b="1" i="0" lang="en-US" sz="4400" u="none" cap="none" strike="noStrike">
                <a:solidFill>
                  <a:schemeClr val="dk1"/>
                </a:solidFill>
                <a:latin typeface="Calibri"/>
                <a:ea typeface="Calibri"/>
                <a:cs typeface="Calibri"/>
                <a:sym typeface="Calibri"/>
              </a:rPr>
              <a:t>National Standards</a:t>
            </a:r>
            <a:endParaRPr/>
          </a:p>
        </p:txBody>
      </p:sp>
      <p:sp>
        <p:nvSpPr>
          <p:cNvPr id="151" name="Google Shape;151;p32"/>
          <p:cNvSpPr txBox="1"/>
          <p:nvPr/>
        </p:nvSpPr>
        <p:spPr>
          <a:xfrm>
            <a:off x="838200" y="3059621"/>
            <a:ext cx="10515600" cy="4351338"/>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1800"/>
              </a:spcBef>
              <a:spcAft>
                <a:spcPts val="0"/>
              </a:spcAft>
              <a:buClr>
                <a:srgbClr val="000000"/>
              </a:buClr>
              <a:buSzPts val="2500"/>
              <a:buFont typeface="Arial"/>
              <a:buNone/>
            </a:pPr>
            <a:r>
              <a:t/>
            </a:r>
            <a:endParaRPr sz="2500">
              <a:latin typeface="Calibri"/>
              <a:ea typeface="Calibri"/>
              <a:cs typeface="Calibri"/>
              <a:sym typeface="Calibri"/>
            </a:endParaRPr>
          </a:p>
          <a:p>
            <a:pPr indent="0" lvl="0" marL="0" marR="0" rtl="0" algn="l">
              <a:lnSpc>
                <a:spcPct val="100000"/>
              </a:lnSpc>
              <a:spcBef>
                <a:spcPts val="1800"/>
              </a:spcBef>
              <a:spcAft>
                <a:spcPts val="0"/>
              </a:spcAft>
              <a:buClr>
                <a:srgbClr val="000000"/>
              </a:buClr>
              <a:buSzPts val="2500"/>
              <a:buFont typeface="Arial"/>
              <a:buNone/>
            </a:pPr>
            <a:r>
              <a:t/>
            </a:r>
            <a:endParaRPr sz="2500">
              <a:latin typeface="Calibri"/>
              <a:ea typeface="Calibri"/>
              <a:cs typeface="Calibri"/>
              <a:sym typeface="Calibri"/>
            </a:endParaRPr>
          </a:p>
          <a:p>
            <a:pPr indent="0" lvl="0" marL="0" marR="0" rtl="0" algn="l">
              <a:lnSpc>
                <a:spcPct val="100000"/>
              </a:lnSpc>
              <a:spcBef>
                <a:spcPts val="1800"/>
              </a:spcBef>
              <a:spcAft>
                <a:spcPts val="0"/>
              </a:spcAft>
              <a:buClr>
                <a:srgbClr val="000000"/>
              </a:buClr>
              <a:buSzPts val="2500"/>
              <a:buFont typeface="Arial"/>
              <a:buNone/>
            </a:pPr>
            <a:r>
              <a:t/>
            </a:r>
            <a:endParaRPr sz="2500">
              <a:latin typeface="Calibri"/>
              <a:ea typeface="Calibri"/>
              <a:cs typeface="Calibri"/>
              <a:sym typeface="Calibri"/>
            </a:endParaRPr>
          </a:p>
          <a:p>
            <a:pPr indent="0" lvl="0" marL="0" marR="0" rtl="0" algn="l">
              <a:lnSpc>
                <a:spcPct val="100000"/>
              </a:lnSpc>
              <a:spcBef>
                <a:spcPts val="1800"/>
              </a:spcBef>
              <a:spcAft>
                <a:spcPts val="0"/>
              </a:spcAft>
              <a:buClr>
                <a:srgbClr val="000000"/>
              </a:buClr>
              <a:buSzPts val="2500"/>
              <a:buFont typeface="Arial"/>
              <a:buNone/>
            </a:pPr>
            <a:r>
              <a:rPr lang="en-US" sz="2500" u="sng">
                <a:solidFill>
                  <a:schemeClr val="hlink"/>
                </a:solidFill>
                <a:latin typeface="Calibri"/>
                <a:ea typeface="Calibri"/>
                <a:cs typeface="Calibri"/>
                <a:sym typeface="Calibri"/>
                <a:hlinkClick r:id="rId3"/>
              </a:rPr>
              <a:t>Link</a:t>
            </a:r>
            <a:endParaRPr b="0" i="0" sz="2500" u="none" cap="none" strike="noStrike">
              <a:solidFill>
                <a:srgbClr val="000000"/>
              </a:solidFill>
              <a:latin typeface="Calibri"/>
              <a:ea typeface="Calibri"/>
              <a:cs typeface="Calibri"/>
              <a:sym typeface="Calibri"/>
            </a:endParaRPr>
          </a:p>
          <a:p>
            <a:pPr indent="-50800" lvl="0" marL="228600" marR="0" rtl="0" algn="l">
              <a:lnSpc>
                <a:spcPct val="90000"/>
              </a:lnSpc>
              <a:spcBef>
                <a:spcPts val="2800"/>
              </a:spcBef>
              <a:spcAft>
                <a:spcPts val="0"/>
              </a:spcAft>
              <a:buClr>
                <a:schemeClr val="dk1"/>
              </a:buClr>
              <a:buSzPts val="2800"/>
              <a:buFont typeface="Arial"/>
              <a:buNone/>
            </a:pPr>
            <a:r>
              <a:t/>
            </a:r>
            <a:endParaRPr b="0" i="0" sz="2800" u="none" cap="none" strike="noStrike">
              <a:solidFill>
                <a:schemeClr val="dk1"/>
              </a:solidFill>
              <a:latin typeface="Calibri"/>
              <a:ea typeface="Calibri"/>
              <a:cs typeface="Calibri"/>
              <a:sym typeface="Calibri"/>
            </a:endParaRPr>
          </a:p>
        </p:txBody>
      </p:sp>
      <p:pic>
        <p:nvPicPr>
          <p:cNvPr id="152" name="Google Shape;152;p32"/>
          <p:cNvPicPr preferRelativeResize="0"/>
          <p:nvPr/>
        </p:nvPicPr>
        <p:blipFill>
          <a:blip r:embed="rId4">
            <a:alphaModFix/>
          </a:blip>
          <a:stretch>
            <a:fillRect/>
          </a:stretch>
        </p:blipFill>
        <p:spPr>
          <a:xfrm>
            <a:off x="112900" y="2765608"/>
            <a:ext cx="12192000" cy="197588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33"/>
          <p:cNvSpPr txBox="1"/>
          <p:nvPr/>
        </p:nvSpPr>
        <p:spPr>
          <a:xfrm>
            <a:off x="681950" y="516837"/>
            <a:ext cx="10582844" cy="120036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b="0" i="0" lang="en-US" sz="4000" u="none" cap="none" strike="noStrike">
                <a:solidFill>
                  <a:srgbClr val="414A58"/>
                </a:solidFill>
                <a:latin typeface="Inter"/>
                <a:ea typeface="Inter"/>
                <a:cs typeface="Inter"/>
                <a:sym typeface="Inter"/>
              </a:rPr>
              <a:t>Suggested Presentation Deck</a:t>
            </a:r>
            <a:endParaRPr b="0" i="0" sz="2000" u="none" cap="none" strike="noStrike">
              <a:solidFill>
                <a:srgbClr val="414A58"/>
              </a:solidFill>
              <a:latin typeface="Inter Light"/>
              <a:ea typeface="Inter Light"/>
              <a:cs typeface="Inter Light"/>
              <a:sym typeface="Inter Light"/>
            </a:endParaRPr>
          </a:p>
        </p:txBody>
      </p:sp>
      <p:sp>
        <p:nvSpPr>
          <p:cNvPr id="158" name="Google Shape;158;p33"/>
          <p:cNvSpPr txBox="1"/>
          <p:nvPr>
            <p:ph idx="4294967295" type="sldNum"/>
          </p:nvPr>
        </p:nvSpPr>
        <p:spPr>
          <a:xfrm>
            <a:off x="8604229" y="6374968"/>
            <a:ext cx="3263347" cy="365129"/>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000" u="none" cap="none" strike="noStrike">
                <a:solidFill>
                  <a:srgbClr val="414A58"/>
                </a:solidFill>
                <a:latin typeface="Inter"/>
                <a:ea typeface="Inter"/>
                <a:cs typeface="Inter"/>
                <a:sym typeface="Inter"/>
              </a:rPr>
              <a:t>‹#›</a:t>
            </a:fld>
            <a:endParaRPr b="0" i="0" sz="1000" u="none" cap="none" strike="noStrike">
              <a:solidFill>
                <a:srgbClr val="414A58"/>
              </a:solidFill>
              <a:latin typeface="Inter"/>
              <a:ea typeface="Inter"/>
              <a:cs typeface="Inter"/>
              <a:sym typeface="Inter"/>
            </a:endParaRPr>
          </a:p>
        </p:txBody>
      </p:sp>
      <p:sp>
        <p:nvSpPr>
          <p:cNvPr id="159" name="Google Shape;159;p33"/>
          <p:cNvSpPr txBox="1"/>
          <p:nvPr/>
        </p:nvSpPr>
        <p:spPr>
          <a:xfrm>
            <a:off x="838200" y="1504635"/>
            <a:ext cx="10515600" cy="1325563"/>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4400"/>
              <a:buFont typeface="Calibri"/>
              <a:buNone/>
            </a:pPr>
            <a:r>
              <a:rPr b="1" i="0" lang="en-US" sz="4400" u="none" cap="none" strike="noStrike">
                <a:solidFill>
                  <a:schemeClr val="dk1"/>
                </a:solidFill>
                <a:latin typeface="Calibri"/>
                <a:ea typeface="Calibri"/>
                <a:cs typeface="Calibri"/>
                <a:sym typeface="Calibri"/>
              </a:rPr>
              <a:t>State Standards</a:t>
            </a:r>
            <a:endParaRPr/>
          </a:p>
        </p:txBody>
      </p:sp>
      <p:sp>
        <p:nvSpPr>
          <p:cNvPr id="160" name="Google Shape;160;p33"/>
          <p:cNvSpPr txBox="1"/>
          <p:nvPr/>
        </p:nvSpPr>
        <p:spPr>
          <a:xfrm>
            <a:off x="838200" y="2965135"/>
            <a:ext cx="10515600" cy="4351338"/>
          </a:xfrm>
          <a:prstGeom prst="rect">
            <a:avLst/>
          </a:prstGeom>
          <a:noFill/>
          <a:ln>
            <a:noFill/>
          </a:ln>
        </p:spPr>
        <p:txBody>
          <a:bodyPr anchorCtr="0" anchor="t" bIns="45700" lIns="91425" spcFirstLastPara="1" rIns="91425" wrap="square" tIns="45700">
            <a:noAutofit/>
          </a:bodyPr>
          <a:lstStyle/>
          <a:p>
            <a:pPr indent="-50800" lvl="0" marL="228600" marR="0" rtl="0" algn="l">
              <a:lnSpc>
                <a:spcPct val="90000"/>
              </a:lnSpc>
              <a:spcBef>
                <a:spcPts val="2800"/>
              </a:spcBef>
              <a:spcAft>
                <a:spcPts val="0"/>
              </a:spcAft>
              <a:buClr>
                <a:schemeClr val="dk1"/>
              </a:buClr>
              <a:buSzPts val="2800"/>
              <a:buFont typeface="Arial"/>
              <a:buNone/>
            </a:pPr>
            <a:r>
              <a:t/>
            </a:r>
            <a:endParaRPr/>
          </a:p>
          <a:p>
            <a:pPr indent="-50800" lvl="0" marL="228600" marR="0" rtl="0" algn="l">
              <a:lnSpc>
                <a:spcPct val="90000"/>
              </a:lnSpc>
              <a:spcBef>
                <a:spcPts val="2800"/>
              </a:spcBef>
              <a:spcAft>
                <a:spcPts val="0"/>
              </a:spcAft>
              <a:buClr>
                <a:schemeClr val="dk1"/>
              </a:buClr>
              <a:buSzPts val="2800"/>
              <a:buFont typeface="Arial"/>
              <a:buNone/>
            </a:pPr>
            <a:r>
              <a:t/>
            </a:r>
            <a:endParaRPr/>
          </a:p>
          <a:p>
            <a:pPr indent="-50800" lvl="0" marL="228600" marR="0" rtl="0" algn="l">
              <a:lnSpc>
                <a:spcPct val="90000"/>
              </a:lnSpc>
              <a:spcBef>
                <a:spcPts val="2800"/>
              </a:spcBef>
              <a:spcAft>
                <a:spcPts val="0"/>
              </a:spcAft>
              <a:buClr>
                <a:schemeClr val="dk1"/>
              </a:buClr>
              <a:buSzPts val="2800"/>
              <a:buFont typeface="Arial"/>
              <a:buNone/>
            </a:pPr>
            <a:r>
              <a:rPr lang="en-US" sz="2500" u="sng">
                <a:solidFill>
                  <a:schemeClr val="hlink"/>
                </a:solidFill>
                <a:latin typeface="Calibri"/>
                <a:ea typeface="Calibri"/>
                <a:cs typeface="Calibri"/>
                <a:sym typeface="Calibri"/>
                <a:hlinkClick r:id="rId3"/>
              </a:rPr>
              <a:t>LINK</a:t>
            </a:r>
            <a:endParaRPr b="0" i="0" sz="2800" u="none" cap="none" strike="noStrike">
              <a:solidFill>
                <a:schemeClr val="dk1"/>
              </a:solidFill>
              <a:latin typeface="Calibri"/>
              <a:ea typeface="Calibri"/>
              <a:cs typeface="Calibri"/>
              <a:sym typeface="Calibri"/>
            </a:endParaRPr>
          </a:p>
        </p:txBody>
      </p:sp>
      <p:pic>
        <p:nvPicPr>
          <p:cNvPr id="161" name="Google Shape;161;p33"/>
          <p:cNvPicPr preferRelativeResize="0"/>
          <p:nvPr/>
        </p:nvPicPr>
        <p:blipFill>
          <a:blip r:embed="rId4">
            <a:alphaModFix/>
          </a:blip>
          <a:stretch>
            <a:fillRect/>
          </a:stretch>
        </p:blipFill>
        <p:spPr>
          <a:xfrm>
            <a:off x="3132675" y="1616599"/>
            <a:ext cx="6536399" cy="4927550"/>
          </a:xfrm>
          <a:prstGeom prst="rect">
            <a:avLst/>
          </a:prstGeom>
          <a:noFill/>
          <a:ln>
            <a:noFill/>
          </a:ln>
        </p:spPr>
      </p:pic>
      <p:sp>
        <p:nvSpPr>
          <p:cNvPr id="162" name="Google Shape;162;p33"/>
          <p:cNvSpPr/>
          <p:nvPr/>
        </p:nvSpPr>
        <p:spPr>
          <a:xfrm>
            <a:off x="838200" y="4868325"/>
            <a:ext cx="2511900" cy="1128900"/>
          </a:xfrm>
          <a:prstGeom prst="rightArrow">
            <a:avLst>
              <a:gd fmla="val 50000" name="adj1"/>
              <a:gd fmla="val 50000" name="adj2"/>
            </a:avLst>
          </a:prstGeom>
          <a:solidFill>
            <a:srgbClr val="93C47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2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1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3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