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77"/>
  </p:notesMasterIdLst>
  <p:sldIdLst>
    <p:sldId id="256" r:id="rId3"/>
    <p:sldId id="258" r:id="rId4"/>
    <p:sldId id="261" r:id="rId5"/>
    <p:sldId id="259" r:id="rId6"/>
    <p:sldId id="260" r:id="rId7"/>
    <p:sldId id="262" r:id="rId8"/>
    <p:sldId id="277" r:id="rId9"/>
    <p:sldId id="281" r:id="rId10"/>
    <p:sldId id="276" r:id="rId11"/>
    <p:sldId id="275" r:id="rId12"/>
    <p:sldId id="504" r:id="rId13"/>
    <p:sldId id="519" r:id="rId14"/>
    <p:sldId id="382" r:id="rId15"/>
    <p:sldId id="295" r:id="rId16"/>
    <p:sldId id="520" r:id="rId17"/>
    <p:sldId id="518" r:id="rId18"/>
    <p:sldId id="444" r:id="rId19"/>
    <p:sldId id="383" r:id="rId20"/>
    <p:sldId id="384" r:id="rId21"/>
    <p:sldId id="385" r:id="rId22"/>
    <p:sldId id="386" r:id="rId23"/>
    <p:sldId id="387" r:id="rId24"/>
    <p:sldId id="388" r:id="rId25"/>
    <p:sldId id="390" r:id="rId26"/>
    <p:sldId id="485" r:id="rId27"/>
    <p:sldId id="336" r:id="rId28"/>
    <p:sldId id="464" r:id="rId29"/>
    <p:sldId id="466" r:id="rId30"/>
    <p:sldId id="465" r:id="rId31"/>
    <p:sldId id="468" r:id="rId32"/>
    <p:sldId id="469" r:id="rId33"/>
    <p:sldId id="467" r:id="rId34"/>
    <p:sldId id="470" r:id="rId35"/>
    <p:sldId id="471" r:id="rId36"/>
    <p:sldId id="420" r:id="rId37"/>
    <p:sldId id="429" r:id="rId38"/>
    <p:sldId id="430" r:id="rId39"/>
    <p:sldId id="431" r:id="rId40"/>
    <p:sldId id="432" r:id="rId41"/>
    <p:sldId id="433" r:id="rId42"/>
    <p:sldId id="434" r:id="rId43"/>
    <p:sldId id="435" r:id="rId44"/>
    <p:sldId id="427" r:id="rId45"/>
    <p:sldId id="522" r:id="rId46"/>
    <p:sldId id="296" r:id="rId47"/>
    <p:sldId id="294" r:id="rId48"/>
    <p:sldId id="523" r:id="rId49"/>
    <p:sldId id="297" r:id="rId50"/>
    <p:sldId id="298" r:id="rId51"/>
    <p:sldId id="299" r:id="rId52"/>
    <p:sldId id="300" r:id="rId53"/>
    <p:sldId id="301" r:id="rId54"/>
    <p:sldId id="354" r:id="rId55"/>
    <p:sldId id="355" r:id="rId56"/>
    <p:sldId id="530" r:id="rId57"/>
    <p:sldId id="531" r:id="rId58"/>
    <p:sldId id="532" r:id="rId59"/>
    <p:sldId id="524" r:id="rId60"/>
    <p:sldId id="528" r:id="rId61"/>
    <p:sldId id="527" r:id="rId62"/>
    <p:sldId id="526" r:id="rId63"/>
    <p:sldId id="529" r:id="rId64"/>
    <p:sldId id="456" r:id="rId65"/>
    <p:sldId id="267" r:id="rId66"/>
    <p:sldId id="505" r:id="rId67"/>
    <p:sldId id="521" r:id="rId68"/>
    <p:sldId id="257" r:id="rId69"/>
    <p:sldId id="268" r:id="rId70"/>
    <p:sldId id="269" r:id="rId71"/>
    <p:sldId id="270" r:id="rId72"/>
    <p:sldId id="271" r:id="rId73"/>
    <p:sldId id="272" r:id="rId74"/>
    <p:sldId id="273" r:id="rId75"/>
    <p:sldId id="274" r:id="rId7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D53CE-2E8C-45AB-9CCB-AB8FCB27F126}" v="161" dt="2023-02-13T21:58:46.3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0" autoAdjust="0"/>
    <p:restoredTop sz="94660"/>
  </p:normalViewPr>
  <p:slideViewPr>
    <p:cSldViewPr snapToGrid="0">
      <p:cViewPr varScale="1">
        <p:scale>
          <a:sx n="106" d="100"/>
          <a:sy n="106" d="100"/>
        </p:scale>
        <p:origin x="318" y="96"/>
      </p:cViewPr>
      <p:guideLst/>
    </p:cSldViewPr>
  </p:slideViewPr>
  <p:notesTextViewPr>
    <p:cViewPr>
      <p:scale>
        <a:sx n="1" d="1"/>
        <a:sy n="1" d="1"/>
      </p:scale>
      <p:origin x="0" y="0"/>
    </p:cViewPr>
  </p:notesTextViewPr>
  <p:sorterViewPr>
    <p:cViewPr>
      <p:scale>
        <a:sx n="200" d="100"/>
        <a:sy n="200" d="100"/>
      </p:scale>
      <p:origin x="0" y="-173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_Redelsheimer@rdale.org" userId="0bc5b4da-4472-4765-be32-514c3730ecac" providerId="ADAL" clId="{00FD53CE-2E8C-45AB-9CCB-AB8FCB27F126}"/>
    <pc:docChg chg="undo custSel addSld delSld modSld sldOrd">
      <pc:chgData name="James_Redelsheimer@rdale.org" userId="0bc5b4da-4472-4765-be32-514c3730ecac" providerId="ADAL" clId="{00FD53CE-2E8C-45AB-9CCB-AB8FCB27F126}" dt="2023-02-13T21:58:46.342" v="864" actId="1076"/>
      <pc:docMkLst>
        <pc:docMk/>
      </pc:docMkLst>
      <pc:sldChg chg="modSp mod">
        <pc:chgData name="James_Redelsheimer@rdale.org" userId="0bc5b4da-4472-4765-be32-514c3730ecac" providerId="ADAL" clId="{00FD53CE-2E8C-45AB-9CCB-AB8FCB27F126}" dt="2023-02-13T21:36:10.493" v="807" actId="20577"/>
        <pc:sldMkLst>
          <pc:docMk/>
          <pc:sldMk cId="0" sldId="256"/>
        </pc:sldMkLst>
        <pc:spChg chg="mod">
          <ac:chgData name="James_Redelsheimer@rdale.org" userId="0bc5b4da-4472-4765-be32-514c3730ecac" providerId="ADAL" clId="{00FD53CE-2E8C-45AB-9CCB-AB8FCB27F126}" dt="2023-02-13T21:36:10.493" v="807" actId="20577"/>
          <ac:spMkLst>
            <pc:docMk/>
            <pc:sldMk cId="0" sldId="256"/>
            <ac:spMk id="176" creationId="{00000000-0000-0000-0000-000000000000}"/>
          </ac:spMkLst>
        </pc:spChg>
      </pc:sldChg>
      <pc:sldChg chg="ord">
        <pc:chgData name="James_Redelsheimer@rdale.org" userId="0bc5b4da-4472-4765-be32-514c3730ecac" providerId="ADAL" clId="{00FD53CE-2E8C-45AB-9CCB-AB8FCB27F126}" dt="2023-02-13T21:43:15.006" v="849"/>
        <pc:sldMkLst>
          <pc:docMk/>
          <pc:sldMk cId="0" sldId="257"/>
        </pc:sldMkLst>
      </pc:sldChg>
      <pc:sldChg chg="modSp">
        <pc:chgData name="James_Redelsheimer@rdale.org" userId="0bc5b4da-4472-4765-be32-514c3730ecac" providerId="ADAL" clId="{00FD53CE-2E8C-45AB-9CCB-AB8FCB27F126}" dt="2023-02-13T21:58:46.342" v="864" actId="1076"/>
        <pc:sldMkLst>
          <pc:docMk/>
          <pc:sldMk cId="0" sldId="261"/>
        </pc:sldMkLst>
        <pc:picChg chg="mod">
          <ac:chgData name="James_Redelsheimer@rdale.org" userId="0bc5b4da-4472-4765-be32-514c3730ecac" providerId="ADAL" clId="{00FD53CE-2E8C-45AB-9CCB-AB8FCB27F126}" dt="2023-02-13T21:58:46.342" v="864" actId="1076"/>
          <ac:picMkLst>
            <pc:docMk/>
            <pc:sldMk cId="0" sldId="261"/>
            <ac:picMk id="2" creationId="{9B7D8168-D77B-B0DA-FB83-3FDCDD2C61C0}"/>
          </ac:picMkLst>
        </pc:picChg>
      </pc:sldChg>
      <pc:sldChg chg="del">
        <pc:chgData name="James_Redelsheimer@rdale.org" userId="0bc5b4da-4472-4765-be32-514c3730ecac" providerId="ADAL" clId="{00FD53CE-2E8C-45AB-9CCB-AB8FCB27F126}" dt="2023-02-13T02:21:45.454" v="478" actId="47"/>
        <pc:sldMkLst>
          <pc:docMk/>
          <pc:sldMk cId="0" sldId="265"/>
        </pc:sldMkLst>
      </pc:sldChg>
      <pc:sldChg chg="del">
        <pc:chgData name="James_Redelsheimer@rdale.org" userId="0bc5b4da-4472-4765-be32-514c3730ecac" providerId="ADAL" clId="{00FD53CE-2E8C-45AB-9CCB-AB8FCB27F126}" dt="2023-02-13T02:21:49.305" v="479" actId="47"/>
        <pc:sldMkLst>
          <pc:docMk/>
          <pc:sldMk cId="0" sldId="266"/>
        </pc:sldMkLst>
      </pc:sldChg>
      <pc:sldChg chg="modSp mod">
        <pc:chgData name="James_Redelsheimer@rdale.org" userId="0bc5b4da-4472-4765-be32-514c3730ecac" providerId="ADAL" clId="{00FD53CE-2E8C-45AB-9CCB-AB8FCB27F126}" dt="2023-02-13T02:21:55.484" v="481" actId="6549"/>
        <pc:sldMkLst>
          <pc:docMk/>
          <pc:sldMk cId="0" sldId="267"/>
        </pc:sldMkLst>
        <pc:spChg chg="mod">
          <ac:chgData name="James_Redelsheimer@rdale.org" userId="0bc5b4da-4472-4765-be32-514c3730ecac" providerId="ADAL" clId="{00FD53CE-2E8C-45AB-9CCB-AB8FCB27F126}" dt="2023-02-13T02:21:55.484" v="481" actId="6549"/>
          <ac:spMkLst>
            <pc:docMk/>
            <pc:sldMk cId="0" sldId="267"/>
            <ac:spMk id="225" creationId="{00000000-0000-0000-0000-000000000000}"/>
          </ac:spMkLst>
        </pc:spChg>
      </pc:sldChg>
      <pc:sldChg chg="addSp delSp modSp mod">
        <pc:chgData name="James_Redelsheimer@rdale.org" userId="0bc5b4da-4472-4765-be32-514c3730ecac" providerId="ADAL" clId="{00FD53CE-2E8C-45AB-9CCB-AB8FCB27F126}" dt="2023-02-13T02:28:41.177" v="624" actId="1076"/>
        <pc:sldMkLst>
          <pc:docMk/>
          <pc:sldMk cId="0" sldId="272"/>
        </pc:sldMkLst>
        <pc:spChg chg="del">
          <ac:chgData name="James_Redelsheimer@rdale.org" userId="0bc5b4da-4472-4765-be32-514c3730ecac" providerId="ADAL" clId="{00FD53CE-2E8C-45AB-9CCB-AB8FCB27F126}" dt="2023-02-13T02:24:44.777" v="532" actId="478"/>
          <ac:spMkLst>
            <pc:docMk/>
            <pc:sldMk cId="0" sldId="272"/>
            <ac:spMk id="251" creationId="{00000000-0000-0000-0000-000000000000}"/>
          </ac:spMkLst>
        </pc:spChg>
        <pc:spChg chg="del mod">
          <ac:chgData name="James_Redelsheimer@rdale.org" userId="0bc5b4da-4472-4765-be32-514c3730ecac" providerId="ADAL" clId="{00FD53CE-2E8C-45AB-9CCB-AB8FCB27F126}" dt="2023-02-13T02:28:22.319" v="619" actId="478"/>
          <ac:spMkLst>
            <pc:docMk/>
            <pc:sldMk cId="0" sldId="272"/>
            <ac:spMk id="252" creationId="{00000000-0000-0000-0000-000000000000}"/>
          </ac:spMkLst>
        </pc:spChg>
        <pc:spChg chg="mod">
          <ac:chgData name="James_Redelsheimer@rdale.org" userId="0bc5b4da-4472-4765-be32-514c3730ecac" providerId="ADAL" clId="{00FD53CE-2E8C-45AB-9CCB-AB8FCB27F126}" dt="2023-02-13T02:28:33.762" v="621" actId="1076"/>
          <ac:spMkLst>
            <pc:docMk/>
            <pc:sldMk cId="0" sldId="272"/>
            <ac:spMk id="253" creationId="{00000000-0000-0000-0000-000000000000}"/>
          </ac:spMkLst>
        </pc:spChg>
        <pc:spChg chg="mod">
          <ac:chgData name="James_Redelsheimer@rdale.org" userId="0bc5b4da-4472-4765-be32-514c3730ecac" providerId="ADAL" clId="{00FD53CE-2E8C-45AB-9CCB-AB8FCB27F126}" dt="2023-02-13T02:28:39.292" v="623" actId="1076"/>
          <ac:spMkLst>
            <pc:docMk/>
            <pc:sldMk cId="0" sldId="272"/>
            <ac:spMk id="254" creationId="{00000000-0000-0000-0000-000000000000}"/>
          </ac:spMkLst>
        </pc:spChg>
        <pc:picChg chg="add mod modCrop">
          <ac:chgData name="James_Redelsheimer@rdale.org" userId="0bc5b4da-4472-4765-be32-514c3730ecac" providerId="ADAL" clId="{00FD53CE-2E8C-45AB-9CCB-AB8FCB27F126}" dt="2023-02-13T02:28:41.177" v="624" actId="1076"/>
          <ac:picMkLst>
            <pc:docMk/>
            <pc:sldMk cId="0" sldId="272"/>
            <ac:picMk id="3" creationId="{C1296D8B-B520-86DC-A216-C5CD4D3FF80E}"/>
          </ac:picMkLst>
        </pc:picChg>
        <pc:picChg chg="mod">
          <ac:chgData name="James_Redelsheimer@rdale.org" userId="0bc5b4da-4472-4765-be32-514c3730ecac" providerId="ADAL" clId="{00FD53CE-2E8C-45AB-9CCB-AB8FCB27F126}" dt="2023-02-13T02:28:35.075" v="622" actId="1076"/>
          <ac:picMkLst>
            <pc:docMk/>
            <pc:sldMk cId="0" sldId="272"/>
            <ac:picMk id="255" creationId="{00000000-0000-0000-0000-000000000000}"/>
          </ac:picMkLst>
        </pc:picChg>
      </pc:sldChg>
      <pc:sldChg chg="modSp mod">
        <pc:chgData name="James_Redelsheimer@rdale.org" userId="0bc5b4da-4472-4765-be32-514c3730ecac" providerId="ADAL" clId="{00FD53CE-2E8C-45AB-9CCB-AB8FCB27F126}" dt="2023-02-13T02:24:38.815" v="531" actId="20577"/>
        <pc:sldMkLst>
          <pc:docMk/>
          <pc:sldMk cId="0" sldId="274"/>
        </pc:sldMkLst>
        <pc:spChg chg="mod">
          <ac:chgData name="James_Redelsheimer@rdale.org" userId="0bc5b4da-4472-4765-be32-514c3730ecac" providerId="ADAL" clId="{00FD53CE-2E8C-45AB-9CCB-AB8FCB27F126}" dt="2023-02-13T02:24:38.815" v="531" actId="20577"/>
          <ac:spMkLst>
            <pc:docMk/>
            <pc:sldMk cId="0" sldId="274"/>
            <ac:spMk id="272" creationId="{00000000-0000-0000-0000-000000000000}"/>
          </ac:spMkLst>
        </pc:spChg>
      </pc:sldChg>
      <pc:sldChg chg="addSp delSp modSp mod ord">
        <pc:chgData name="James_Redelsheimer@rdale.org" userId="0bc5b4da-4472-4765-be32-514c3730ecac" providerId="ADAL" clId="{00FD53CE-2E8C-45AB-9CCB-AB8FCB27F126}" dt="2023-02-13T20:18:14.521" v="799" actId="14100"/>
        <pc:sldMkLst>
          <pc:docMk/>
          <pc:sldMk cId="1481805041" sldId="277"/>
        </pc:sldMkLst>
        <pc:spChg chg="del">
          <ac:chgData name="James_Redelsheimer@rdale.org" userId="0bc5b4da-4472-4765-be32-514c3730ecac" providerId="ADAL" clId="{00FD53CE-2E8C-45AB-9CCB-AB8FCB27F126}" dt="2023-02-13T20:18:10.003" v="797" actId="478"/>
          <ac:spMkLst>
            <pc:docMk/>
            <pc:sldMk cId="1481805041" sldId="277"/>
            <ac:spMk id="2" creationId="{4529BBA3-BC9E-F362-D9A5-AC8E2B9E4A3A}"/>
          </ac:spMkLst>
        </pc:spChg>
        <pc:picChg chg="add mod">
          <ac:chgData name="James_Redelsheimer@rdale.org" userId="0bc5b4da-4472-4765-be32-514c3730ecac" providerId="ADAL" clId="{00FD53CE-2E8C-45AB-9CCB-AB8FCB27F126}" dt="2023-02-13T20:18:14.521" v="799" actId="14100"/>
          <ac:picMkLst>
            <pc:docMk/>
            <pc:sldMk cId="1481805041" sldId="277"/>
            <ac:picMk id="6" creationId="{75713CDB-AC09-027B-25D9-30DF6E22ADB5}"/>
          </ac:picMkLst>
        </pc:picChg>
      </pc:sldChg>
      <pc:sldChg chg="del">
        <pc:chgData name="James_Redelsheimer@rdale.org" userId="0bc5b4da-4472-4765-be32-514c3730ecac" providerId="ADAL" clId="{00FD53CE-2E8C-45AB-9CCB-AB8FCB27F126}" dt="2023-02-13T20:17:55.734" v="796" actId="47"/>
        <pc:sldMkLst>
          <pc:docMk/>
          <pc:sldMk cId="616007557" sldId="278"/>
        </pc:sldMkLst>
      </pc:sldChg>
      <pc:sldChg chg="del">
        <pc:chgData name="James_Redelsheimer@rdale.org" userId="0bc5b4da-4472-4765-be32-514c3730ecac" providerId="ADAL" clId="{00FD53CE-2E8C-45AB-9CCB-AB8FCB27F126}" dt="2023-02-13T02:16:44.822" v="422" actId="47"/>
        <pc:sldMkLst>
          <pc:docMk/>
          <pc:sldMk cId="3693429516" sldId="279"/>
        </pc:sldMkLst>
      </pc:sldChg>
      <pc:sldChg chg="del">
        <pc:chgData name="James_Redelsheimer@rdale.org" userId="0bc5b4da-4472-4765-be32-514c3730ecac" providerId="ADAL" clId="{00FD53CE-2E8C-45AB-9CCB-AB8FCB27F126}" dt="2023-02-13T02:21:52.900" v="480" actId="47"/>
        <pc:sldMkLst>
          <pc:docMk/>
          <pc:sldMk cId="623876842" sldId="280"/>
        </pc:sldMkLst>
      </pc:sldChg>
      <pc:sldChg chg="delSp modSp add mod ord modClrScheme delAnim chgLayout">
        <pc:chgData name="James_Redelsheimer@rdale.org" userId="0bc5b4da-4472-4765-be32-514c3730ecac" providerId="ADAL" clId="{00FD53CE-2E8C-45AB-9CCB-AB8FCB27F126}" dt="2023-02-13T01:38:34.529" v="32" actId="478"/>
        <pc:sldMkLst>
          <pc:docMk/>
          <pc:sldMk cId="0" sldId="281"/>
        </pc:sldMkLst>
        <pc:spChg chg="mod ord">
          <ac:chgData name="James_Redelsheimer@rdale.org" userId="0bc5b4da-4472-4765-be32-514c3730ecac" providerId="ADAL" clId="{00FD53CE-2E8C-45AB-9CCB-AB8FCB27F126}" dt="2023-02-13T01:38:13.886" v="27" actId="20577"/>
          <ac:spMkLst>
            <pc:docMk/>
            <pc:sldMk cId="0" sldId="281"/>
            <ac:spMk id="4099" creationId="{00000000-0000-0000-0000-000000000000}"/>
          </ac:spMkLst>
        </pc:spChg>
        <pc:picChg chg="mod">
          <ac:chgData name="James_Redelsheimer@rdale.org" userId="0bc5b4da-4472-4765-be32-514c3730ecac" providerId="ADAL" clId="{00FD53CE-2E8C-45AB-9CCB-AB8FCB27F126}" dt="2023-02-13T01:38:31.879" v="31" actId="14100"/>
          <ac:picMkLst>
            <pc:docMk/>
            <pc:sldMk cId="0" sldId="281"/>
            <ac:picMk id="4100" creationId="{00000000-0000-0000-0000-000000000000}"/>
          </ac:picMkLst>
        </pc:picChg>
        <pc:picChg chg="del">
          <ac:chgData name="James_Redelsheimer@rdale.org" userId="0bc5b4da-4472-4765-be32-514c3730ecac" providerId="ADAL" clId="{00FD53CE-2E8C-45AB-9CCB-AB8FCB27F126}" dt="2023-02-13T01:38:34.529" v="32" actId="478"/>
          <ac:picMkLst>
            <pc:docMk/>
            <pc:sldMk cId="0" sldId="281"/>
            <ac:picMk id="4106" creationId="{00000000-0000-0000-0000-000000000000}"/>
          </ac:picMkLst>
        </pc:picChg>
        <pc:picChg chg="del mod">
          <ac:chgData name="James_Redelsheimer@rdale.org" userId="0bc5b4da-4472-4765-be32-514c3730ecac" providerId="ADAL" clId="{00FD53CE-2E8C-45AB-9CCB-AB8FCB27F126}" dt="2023-02-13T01:37:43.400" v="8" actId="478"/>
          <ac:picMkLst>
            <pc:docMk/>
            <pc:sldMk cId="0" sldId="281"/>
            <ac:picMk id="19458" creationId="{00000000-0000-0000-0000-000000000000}"/>
          </ac:picMkLst>
        </pc:picChg>
      </pc:sldChg>
      <pc:sldChg chg="modSp add mod modTransition modClrScheme chgLayout">
        <pc:chgData name="James_Redelsheimer@rdale.org" userId="0bc5b4da-4472-4765-be32-514c3730ecac" providerId="ADAL" clId="{00FD53CE-2E8C-45AB-9CCB-AB8FCB27F126}" dt="2023-02-13T18:05:58.921" v="699" actId="1076"/>
        <pc:sldMkLst>
          <pc:docMk/>
          <pc:sldMk cId="0" sldId="294"/>
        </pc:sldMkLst>
        <pc:spChg chg="mod ord">
          <ac:chgData name="James_Redelsheimer@rdale.org" userId="0bc5b4da-4472-4765-be32-514c3730ecac" providerId="ADAL" clId="{00FD53CE-2E8C-45AB-9CCB-AB8FCB27F126}" dt="2023-02-13T02:10:48.079" v="355" actId="20577"/>
          <ac:spMkLst>
            <pc:docMk/>
            <pc:sldMk cId="0" sldId="294"/>
            <ac:spMk id="58370" creationId="{00000000-0000-0000-0000-000000000000}"/>
          </ac:spMkLst>
        </pc:spChg>
        <pc:spChg chg="mod ord">
          <ac:chgData name="James_Redelsheimer@rdale.org" userId="0bc5b4da-4472-4765-be32-514c3730ecac" providerId="ADAL" clId="{00FD53CE-2E8C-45AB-9CCB-AB8FCB27F126}" dt="2023-02-13T18:05:58.921" v="699" actId="1076"/>
          <ac:spMkLst>
            <pc:docMk/>
            <pc:sldMk cId="0" sldId="294"/>
            <ac:spMk id="58371"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2"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3"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5"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7"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8"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79"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0"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1"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2"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3"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4"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7"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8"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89"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0"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1"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2"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3"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4"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5"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6"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7"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8" creationId="{00000000-0000-0000-0000-000000000000}"/>
          </ac:spMkLst>
        </pc:spChg>
        <pc:spChg chg="mod">
          <ac:chgData name="James_Redelsheimer@rdale.org" userId="0bc5b4da-4472-4765-be32-514c3730ecac" providerId="ADAL" clId="{00FD53CE-2E8C-45AB-9CCB-AB8FCB27F126}" dt="2023-02-13T18:05:58.921" v="699" actId="1076"/>
          <ac:spMkLst>
            <pc:docMk/>
            <pc:sldMk cId="0" sldId="294"/>
            <ac:spMk id="58399" creationId="{00000000-0000-0000-0000-000000000000}"/>
          </ac:spMkLst>
        </pc:spChg>
      </pc:sldChg>
      <pc:sldChg chg="delSp modSp add mod ord modClrScheme chgLayout">
        <pc:chgData name="James_Redelsheimer@rdale.org" userId="0bc5b4da-4472-4765-be32-514c3730ecac" providerId="ADAL" clId="{00FD53CE-2E8C-45AB-9CCB-AB8FCB27F126}" dt="2023-02-13T02:21:07.917" v="477" actId="1076"/>
        <pc:sldMkLst>
          <pc:docMk/>
          <pc:sldMk cId="0" sldId="295"/>
        </pc:sldMkLst>
        <pc:spChg chg="mod ord">
          <ac:chgData name="James_Redelsheimer@rdale.org" userId="0bc5b4da-4472-4765-be32-514c3730ecac" providerId="ADAL" clId="{00FD53CE-2E8C-45AB-9CCB-AB8FCB27F126}" dt="2023-02-13T02:19:34.394" v="442" actId="403"/>
          <ac:spMkLst>
            <pc:docMk/>
            <pc:sldMk cId="0" sldId="295"/>
            <ac:spMk id="59394" creationId="{00000000-0000-0000-0000-000000000000}"/>
          </ac:spMkLst>
        </pc:spChg>
        <pc:spChg chg="mod">
          <ac:chgData name="James_Redelsheimer@rdale.org" userId="0bc5b4da-4472-4765-be32-514c3730ecac" providerId="ADAL" clId="{00FD53CE-2E8C-45AB-9CCB-AB8FCB27F126}" dt="2023-02-13T02:19:14.051" v="436" actId="1076"/>
          <ac:spMkLst>
            <pc:docMk/>
            <pc:sldMk cId="0" sldId="295"/>
            <ac:spMk id="59437" creationId="{00000000-0000-0000-0000-000000000000}"/>
          </ac:spMkLst>
        </pc:spChg>
        <pc:spChg chg="mod">
          <ac:chgData name="James_Redelsheimer@rdale.org" userId="0bc5b4da-4472-4765-be32-514c3730ecac" providerId="ADAL" clId="{00FD53CE-2E8C-45AB-9CCB-AB8FCB27F126}" dt="2023-02-13T02:19:14.051" v="436" actId="1076"/>
          <ac:spMkLst>
            <pc:docMk/>
            <pc:sldMk cId="0" sldId="295"/>
            <ac:spMk id="59438" creationId="{00000000-0000-0000-0000-000000000000}"/>
          </ac:spMkLst>
        </pc:spChg>
        <pc:spChg chg="mod">
          <ac:chgData name="James_Redelsheimer@rdale.org" userId="0bc5b4da-4472-4765-be32-514c3730ecac" providerId="ADAL" clId="{00FD53CE-2E8C-45AB-9CCB-AB8FCB27F126}" dt="2023-02-13T02:19:14.051" v="436" actId="1076"/>
          <ac:spMkLst>
            <pc:docMk/>
            <pc:sldMk cId="0" sldId="295"/>
            <ac:spMk id="59439" creationId="{00000000-0000-0000-0000-000000000000}"/>
          </ac:spMkLst>
        </pc:spChg>
        <pc:spChg chg="mod">
          <ac:chgData name="James_Redelsheimer@rdale.org" userId="0bc5b4da-4472-4765-be32-514c3730ecac" providerId="ADAL" clId="{00FD53CE-2E8C-45AB-9CCB-AB8FCB27F126}" dt="2023-02-13T02:20:31.804" v="473" actId="1076"/>
          <ac:spMkLst>
            <pc:docMk/>
            <pc:sldMk cId="0" sldId="295"/>
            <ac:spMk id="59440" creationId="{00000000-0000-0000-0000-000000000000}"/>
          </ac:spMkLst>
        </pc:spChg>
        <pc:spChg chg="mod">
          <ac:chgData name="James_Redelsheimer@rdale.org" userId="0bc5b4da-4472-4765-be32-514c3730ecac" providerId="ADAL" clId="{00FD53CE-2E8C-45AB-9CCB-AB8FCB27F126}" dt="2023-02-13T02:19:14.051" v="436" actId="1076"/>
          <ac:spMkLst>
            <pc:docMk/>
            <pc:sldMk cId="0" sldId="295"/>
            <ac:spMk id="59441" creationId="{00000000-0000-0000-0000-000000000000}"/>
          </ac:spMkLst>
        </pc:spChg>
        <pc:spChg chg="mod">
          <ac:chgData name="James_Redelsheimer@rdale.org" userId="0bc5b4da-4472-4765-be32-514c3730ecac" providerId="ADAL" clId="{00FD53CE-2E8C-45AB-9CCB-AB8FCB27F126}" dt="2023-02-13T02:19:14.051" v="436" actId="1076"/>
          <ac:spMkLst>
            <pc:docMk/>
            <pc:sldMk cId="0" sldId="295"/>
            <ac:spMk id="59442" creationId="{00000000-0000-0000-0000-000000000000}"/>
          </ac:spMkLst>
        </pc:spChg>
        <pc:spChg chg="mod">
          <ac:chgData name="James_Redelsheimer@rdale.org" userId="0bc5b4da-4472-4765-be32-514c3730ecac" providerId="ADAL" clId="{00FD53CE-2E8C-45AB-9CCB-AB8FCB27F126}" dt="2023-02-13T02:21:07.917" v="477" actId="1076"/>
          <ac:spMkLst>
            <pc:docMk/>
            <pc:sldMk cId="0" sldId="295"/>
            <ac:spMk id="59443" creationId="{00000000-0000-0000-0000-000000000000}"/>
          </ac:spMkLst>
        </pc:spChg>
        <pc:spChg chg="mod">
          <ac:chgData name="James_Redelsheimer@rdale.org" userId="0bc5b4da-4472-4765-be32-514c3730ecac" providerId="ADAL" clId="{00FD53CE-2E8C-45AB-9CCB-AB8FCB27F126}" dt="2023-02-13T02:21:00.649" v="476" actId="1076"/>
          <ac:spMkLst>
            <pc:docMk/>
            <pc:sldMk cId="0" sldId="295"/>
            <ac:spMk id="59444" creationId="{00000000-0000-0000-0000-000000000000}"/>
          </ac:spMkLst>
        </pc:spChg>
        <pc:spChg chg="del mod">
          <ac:chgData name="James_Redelsheimer@rdale.org" userId="0bc5b4da-4472-4765-be32-514c3730ecac" providerId="ADAL" clId="{00FD53CE-2E8C-45AB-9CCB-AB8FCB27F126}" dt="2023-02-13T02:18:55.519" v="433" actId="478"/>
          <ac:spMkLst>
            <pc:docMk/>
            <pc:sldMk cId="0" sldId="295"/>
            <ac:spMk id="59458" creationId="{00000000-0000-0000-0000-000000000000}"/>
          </ac:spMkLst>
        </pc:spChg>
        <pc:graphicFrameChg chg="mod ord modGraphic">
          <ac:chgData name="James_Redelsheimer@rdale.org" userId="0bc5b4da-4472-4765-be32-514c3730ecac" providerId="ADAL" clId="{00FD53CE-2E8C-45AB-9CCB-AB8FCB27F126}" dt="2023-02-13T02:20:44.501" v="474" actId="255"/>
          <ac:graphicFrameMkLst>
            <pc:docMk/>
            <pc:sldMk cId="0" sldId="295"/>
            <ac:graphicFrameMk id="59457" creationId="{00000000-0000-0000-0000-000000000000}"/>
          </ac:graphicFrameMkLst>
        </pc:graphicFrameChg>
      </pc:sldChg>
      <pc:sldChg chg="addSp modSp add mod modClrScheme chgLayout">
        <pc:chgData name="James_Redelsheimer@rdale.org" userId="0bc5b4da-4472-4765-be32-514c3730ecac" providerId="ADAL" clId="{00FD53CE-2E8C-45AB-9CCB-AB8FCB27F126}" dt="2023-02-13T02:11:11.579" v="359" actId="14100"/>
        <pc:sldMkLst>
          <pc:docMk/>
          <pc:sldMk cId="0" sldId="296"/>
        </pc:sldMkLst>
        <pc:spChg chg="add mod">
          <ac:chgData name="James_Redelsheimer@rdale.org" userId="0bc5b4da-4472-4765-be32-514c3730ecac" providerId="ADAL" clId="{00FD53CE-2E8C-45AB-9CCB-AB8FCB27F126}" dt="2023-02-13T02:11:11.579" v="359" actId="14100"/>
          <ac:spMkLst>
            <pc:docMk/>
            <pc:sldMk cId="0" sldId="296"/>
            <ac:spMk id="2" creationId="{35A7062B-A7FF-35D6-5354-F4701EC4770C}"/>
          </ac:spMkLst>
        </pc:spChg>
        <pc:spChg chg="mod ord">
          <ac:chgData name="James_Redelsheimer@rdale.org" userId="0bc5b4da-4472-4765-be32-514c3730ecac" providerId="ADAL" clId="{00FD53CE-2E8C-45AB-9CCB-AB8FCB27F126}" dt="2023-02-13T02:08:43.539" v="336" actId="20577"/>
          <ac:spMkLst>
            <pc:docMk/>
            <pc:sldMk cId="0" sldId="296"/>
            <ac:spMk id="61442" creationId="{00000000-0000-0000-0000-000000000000}"/>
          </ac:spMkLst>
        </pc:spChg>
        <pc:spChg chg="mod ord">
          <ac:chgData name="James_Redelsheimer@rdale.org" userId="0bc5b4da-4472-4765-be32-514c3730ecac" providerId="ADAL" clId="{00FD53CE-2E8C-45AB-9CCB-AB8FCB27F126}" dt="2023-02-13T02:07:46.428" v="270" actId="403"/>
          <ac:spMkLst>
            <pc:docMk/>
            <pc:sldMk cId="0" sldId="296"/>
            <ac:spMk id="61443" creationId="{00000000-0000-0000-0000-000000000000}"/>
          </ac:spMkLst>
        </pc:spChg>
        <pc:spChg chg="mod">
          <ac:chgData name="James_Redelsheimer@rdale.org" userId="0bc5b4da-4472-4765-be32-514c3730ecac" providerId="ADAL" clId="{00FD53CE-2E8C-45AB-9CCB-AB8FCB27F126}" dt="2023-02-13T02:07:53.389" v="271" actId="14100"/>
          <ac:spMkLst>
            <pc:docMk/>
            <pc:sldMk cId="0" sldId="296"/>
            <ac:spMk id="61467" creationId="{00000000-0000-0000-0000-000000000000}"/>
          </ac:spMkLst>
        </pc:spChg>
        <pc:spChg chg="mod">
          <ac:chgData name="James_Redelsheimer@rdale.org" userId="0bc5b4da-4472-4765-be32-514c3730ecac" providerId="ADAL" clId="{00FD53CE-2E8C-45AB-9CCB-AB8FCB27F126}" dt="2023-02-13T02:08:08.348" v="274" actId="1076"/>
          <ac:spMkLst>
            <pc:docMk/>
            <pc:sldMk cId="0" sldId="296"/>
            <ac:spMk id="61468" creationId="{00000000-0000-0000-0000-000000000000}"/>
          </ac:spMkLst>
        </pc:spChg>
        <pc:spChg chg="mod">
          <ac:chgData name="James_Redelsheimer@rdale.org" userId="0bc5b4da-4472-4765-be32-514c3730ecac" providerId="ADAL" clId="{00FD53CE-2E8C-45AB-9CCB-AB8FCB27F126}" dt="2023-02-13T02:08:04.482" v="273" actId="14100"/>
          <ac:spMkLst>
            <pc:docMk/>
            <pc:sldMk cId="0" sldId="296"/>
            <ac:spMk id="61469" creationId="{00000000-0000-0000-0000-000000000000}"/>
          </ac:spMkLst>
        </pc:spChg>
        <pc:spChg chg="mod">
          <ac:chgData name="James_Redelsheimer@rdale.org" userId="0bc5b4da-4472-4765-be32-514c3730ecac" providerId="ADAL" clId="{00FD53CE-2E8C-45AB-9CCB-AB8FCB27F126}" dt="2023-02-13T02:07:24.553" v="265" actId="1076"/>
          <ac:spMkLst>
            <pc:docMk/>
            <pc:sldMk cId="0" sldId="296"/>
            <ac:spMk id="61470" creationId="{00000000-0000-0000-0000-000000000000}"/>
          </ac:spMkLst>
        </pc:spChg>
        <pc:spChg chg="mod">
          <ac:chgData name="James_Redelsheimer@rdale.org" userId="0bc5b4da-4472-4765-be32-514c3730ecac" providerId="ADAL" clId="{00FD53CE-2E8C-45AB-9CCB-AB8FCB27F126}" dt="2023-02-13T02:07:36.613" v="268" actId="14100"/>
          <ac:spMkLst>
            <pc:docMk/>
            <pc:sldMk cId="0" sldId="296"/>
            <ac:spMk id="61471" creationId="{00000000-0000-0000-0000-000000000000}"/>
          </ac:spMkLst>
        </pc:spChg>
      </pc:sldChg>
      <pc:sldChg chg="delSp modSp add mod modTransition modClrScheme chgLayout">
        <pc:chgData name="James_Redelsheimer@rdale.org" userId="0bc5b4da-4472-4765-be32-514c3730ecac" providerId="ADAL" clId="{00FD53CE-2E8C-45AB-9CCB-AB8FCB27F126}" dt="2023-02-13T02:14:25.869" v="393" actId="478"/>
        <pc:sldMkLst>
          <pc:docMk/>
          <pc:sldMk cId="0" sldId="297"/>
        </pc:sldMkLst>
        <pc:spChg chg="mod ord">
          <ac:chgData name="James_Redelsheimer@rdale.org" userId="0bc5b4da-4472-4765-be32-514c3730ecac" providerId="ADAL" clId="{00FD53CE-2E8C-45AB-9CCB-AB8FCB27F126}" dt="2023-02-13T02:12:00.120" v="365" actId="1076"/>
          <ac:spMkLst>
            <pc:docMk/>
            <pc:sldMk cId="0" sldId="297"/>
            <ac:spMk id="63490" creationId="{00000000-0000-0000-0000-000000000000}"/>
          </ac:spMkLst>
        </pc:spChg>
        <pc:spChg chg="mod ord">
          <ac:chgData name="James_Redelsheimer@rdale.org" userId="0bc5b4da-4472-4765-be32-514c3730ecac" providerId="ADAL" clId="{00FD53CE-2E8C-45AB-9CCB-AB8FCB27F126}" dt="2023-02-13T02:11:34.116" v="362" actId="1076"/>
          <ac:spMkLst>
            <pc:docMk/>
            <pc:sldMk cId="0" sldId="297"/>
            <ac:spMk id="63491" creationId="{00000000-0000-0000-0000-000000000000}"/>
          </ac:spMkLst>
        </pc:spChg>
        <pc:spChg chg="del mod">
          <ac:chgData name="James_Redelsheimer@rdale.org" userId="0bc5b4da-4472-4765-be32-514c3730ecac" providerId="ADAL" clId="{00FD53CE-2E8C-45AB-9CCB-AB8FCB27F126}" dt="2023-02-13T02:14:25.869" v="393" actId="478"/>
          <ac:spMkLst>
            <pc:docMk/>
            <pc:sldMk cId="0" sldId="297"/>
            <ac:spMk id="63497" creationId="{00000000-0000-0000-0000-000000000000}"/>
          </ac:spMkLst>
        </pc:spChg>
      </pc:sldChg>
      <pc:sldChg chg="delSp modSp add mod modTransition modClrScheme chgLayout">
        <pc:chgData name="James_Redelsheimer@rdale.org" userId="0bc5b4da-4472-4765-be32-514c3730ecac" providerId="ADAL" clId="{00FD53CE-2E8C-45AB-9CCB-AB8FCB27F126}" dt="2023-02-13T02:14:20.609" v="391" actId="478"/>
        <pc:sldMkLst>
          <pc:docMk/>
          <pc:sldMk cId="0" sldId="298"/>
        </pc:sldMkLst>
        <pc:spChg chg="mod ord">
          <ac:chgData name="James_Redelsheimer@rdale.org" userId="0bc5b4da-4472-4765-be32-514c3730ecac" providerId="ADAL" clId="{00FD53CE-2E8C-45AB-9CCB-AB8FCB27F126}" dt="2023-02-13T02:14:08.538" v="389" actId="14100"/>
          <ac:spMkLst>
            <pc:docMk/>
            <pc:sldMk cId="0" sldId="298"/>
            <ac:spMk id="64514" creationId="{00000000-0000-0000-0000-000000000000}"/>
          </ac:spMkLst>
        </pc:spChg>
        <pc:spChg chg="mod ord">
          <ac:chgData name="James_Redelsheimer@rdale.org" userId="0bc5b4da-4472-4765-be32-514c3730ecac" providerId="ADAL" clId="{00FD53CE-2E8C-45AB-9CCB-AB8FCB27F126}" dt="2023-02-13T02:14:12.410" v="390" actId="20577"/>
          <ac:spMkLst>
            <pc:docMk/>
            <pc:sldMk cId="0" sldId="298"/>
            <ac:spMk id="64515" creationId="{00000000-0000-0000-0000-000000000000}"/>
          </ac:spMkLst>
        </pc:spChg>
        <pc:spChg chg="del mod">
          <ac:chgData name="James_Redelsheimer@rdale.org" userId="0bc5b4da-4472-4765-be32-514c3730ecac" providerId="ADAL" clId="{00FD53CE-2E8C-45AB-9CCB-AB8FCB27F126}" dt="2023-02-13T02:14:20.609" v="391" actId="478"/>
          <ac:spMkLst>
            <pc:docMk/>
            <pc:sldMk cId="0" sldId="298"/>
            <ac:spMk id="64533" creationId="{00000000-0000-0000-0000-000000000000}"/>
          </ac:spMkLst>
        </pc:spChg>
      </pc:sldChg>
      <pc:sldChg chg="delSp modSp add mod modTransition modClrScheme chgLayout">
        <pc:chgData name="James_Redelsheimer@rdale.org" userId="0bc5b4da-4472-4765-be32-514c3730ecac" providerId="ADAL" clId="{00FD53CE-2E8C-45AB-9CCB-AB8FCB27F126}" dt="2023-02-13T02:14:23.414" v="392" actId="478"/>
        <pc:sldMkLst>
          <pc:docMk/>
          <pc:sldMk cId="0" sldId="299"/>
        </pc:sldMkLst>
        <pc:spChg chg="mod ord">
          <ac:chgData name="James_Redelsheimer@rdale.org" userId="0bc5b4da-4472-4765-be32-514c3730ecac" providerId="ADAL" clId="{00FD53CE-2E8C-45AB-9CCB-AB8FCB27F126}" dt="2023-02-13T02:12:25.062" v="371" actId="1076"/>
          <ac:spMkLst>
            <pc:docMk/>
            <pc:sldMk cId="0" sldId="299"/>
            <ac:spMk id="65538" creationId="{00000000-0000-0000-0000-000000000000}"/>
          </ac:spMkLst>
        </pc:spChg>
        <pc:spChg chg="mod ord">
          <ac:chgData name="James_Redelsheimer@rdale.org" userId="0bc5b4da-4472-4765-be32-514c3730ecac" providerId="ADAL" clId="{00FD53CE-2E8C-45AB-9CCB-AB8FCB27F126}" dt="2023-02-13T02:12:15.121" v="369" actId="1076"/>
          <ac:spMkLst>
            <pc:docMk/>
            <pc:sldMk cId="0" sldId="299"/>
            <ac:spMk id="65539" creationId="{00000000-0000-0000-0000-000000000000}"/>
          </ac:spMkLst>
        </pc:spChg>
        <pc:spChg chg="del mod">
          <ac:chgData name="James_Redelsheimer@rdale.org" userId="0bc5b4da-4472-4765-be32-514c3730ecac" providerId="ADAL" clId="{00FD53CE-2E8C-45AB-9CCB-AB8FCB27F126}" dt="2023-02-13T02:14:23.414" v="392" actId="478"/>
          <ac:spMkLst>
            <pc:docMk/>
            <pc:sldMk cId="0" sldId="299"/>
            <ac:spMk id="65545" creationId="{00000000-0000-0000-0000-000000000000}"/>
          </ac:spMkLst>
        </pc:spChg>
      </pc:sldChg>
      <pc:sldChg chg="delSp modSp add mod modClrScheme chgLayout">
        <pc:chgData name="James_Redelsheimer@rdale.org" userId="0bc5b4da-4472-4765-be32-514c3730ecac" providerId="ADAL" clId="{00FD53CE-2E8C-45AB-9CCB-AB8FCB27F126}" dt="2023-02-13T02:16:07.335" v="420" actId="1076"/>
        <pc:sldMkLst>
          <pc:docMk/>
          <pc:sldMk cId="0" sldId="300"/>
        </pc:sldMkLst>
        <pc:spChg chg="mod ord">
          <ac:chgData name="James_Redelsheimer@rdale.org" userId="0bc5b4da-4472-4765-be32-514c3730ecac" providerId="ADAL" clId="{00FD53CE-2E8C-45AB-9CCB-AB8FCB27F126}" dt="2023-02-13T02:15:15.609" v="401" actId="14100"/>
          <ac:spMkLst>
            <pc:docMk/>
            <pc:sldMk cId="0" sldId="300"/>
            <ac:spMk id="66562" creationId="{00000000-0000-0000-0000-000000000000}"/>
          </ac:spMkLst>
        </pc:spChg>
        <pc:spChg chg="mod ord">
          <ac:chgData name="James_Redelsheimer@rdale.org" userId="0bc5b4da-4472-4765-be32-514c3730ecac" providerId="ADAL" clId="{00FD53CE-2E8C-45AB-9CCB-AB8FCB27F126}" dt="2023-02-13T02:15:18.635" v="402" actId="1076"/>
          <ac:spMkLst>
            <pc:docMk/>
            <pc:sldMk cId="0" sldId="300"/>
            <ac:spMk id="66563" creationId="{00000000-0000-0000-0000-000000000000}"/>
          </ac:spMkLst>
        </pc:spChg>
        <pc:spChg chg="mod ord">
          <ac:chgData name="James_Redelsheimer@rdale.org" userId="0bc5b4da-4472-4765-be32-514c3730ecac" providerId="ADAL" clId="{00FD53CE-2E8C-45AB-9CCB-AB8FCB27F126}" dt="2023-02-13T02:15:21.985" v="403" actId="1076"/>
          <ac:spMkLst>
            <pc:docMk/>
            <pc:sldMk cId="0" sldId="300"/>
            <ac:spMk id="66564" creationId="{00000000-0000-0000-0000-000000000000}"/>
          </ac:spMkLst>
        </pc:spChg>
        <pc:spChg chg="mod">
          <ac:chgData name="James_Redelsheimer@rdale.org" userId="0bc5b4da-4472-4765-be32-514c3730ecac" providerId="ADAL" clId="{00FD53CE-2E8C-45AB-9CCB-AB8FCB27F126}" dt="2023-02-13T02:16:07.335" v="420" actId="1076"/>
          <ac:spMkLst>
            <pc:docMk/>
            <pc:sldMk cId="0" sldId="300"/>
            <ac:spMk id="66567" creationId="{00000000-0000-0000-0000-000000000000}"/>
          </ac:spMkLst>
        </pc:spChg>
        <pc:spChg chg="mod">
          <ac:chgData name="James_Redelsheimer@rdale.org" userId="0bc5b4da-4472-4765-be32-514c3730ecac" providerId="ADAL" clId="{00FD53CE-2E8C-45AB-9CCB-AB8FCB27F126}" dt="2023-02-13T02:16:03.063" v="419" actId="113"/>
          <ac:spMkLst>
            <pc:docMk/>
            <pc:sldMk cId="0" sldId="300"/>
            <ac:spMk id="66569" creationId="{00000000-0000-0000-0000-000000000000}"/>
          </ac:spMkLst>
        </pc:spChg>
        <pc:spChg chg="mod">
          <ac:chgData name="James_Redelsheimer@rdale.org" userId="0bc5b4da-4472-4765-be32-514c3730ecac" providerId="ADAL" clId="{00FD53CE-2E8C-45AB-9CCB-AB8FCB27F126}" dt="2023-02-13T02:15:54.031" v="417" actId="403"/>
          <ac:spMkLst>
            <pc:docMk/>
            <pc:sldMk cId="0" sldId="300"/>
            <ac:spMk id="66570" creationId="{00000000-0000-0000-0000-000000000000}"/>
          </ac:spMkLst>
        </pc:spChg>
        <pc:spChg chg="del">
          <ac:chgData name="James_Redelsheimer@rdale.org" userId="0bc5b4da-4472-4765-be32-514c3730ecac" providerId="ADAL" clId="{00FD53CE-2E8C-45AB-9CCB-AB8FCB27F126}" dt="2023-02-13T02:14:52.521" v="396" actId="478"/>
          <ac:spMkLst>
            <pc:docMk/>
            <pc:sldMk cId="0" sldId="300"/>
            <ac:spMk id="66575" creationId="{00000000-0000-0000-0000-000000000000}"/>
          </ac:spMkLst>
        </pc:spChg>
      </pc:sldChg>
      <pc:sldChg chg="delSp modSp add mod modTransition modClrScheme chgLayout">
        <pc:chgData name="James_Redelsheimer@rdale.org" userId="0bc5b4da-4472-4765-be32-514c3730ecac" providerId="ADAL" clId="{00FD53CE-2E8C-45AB-9CCB-AB8FCB27F126}" dt="2023-02-13T02:16:40.841" v="421" actId="478"/>
        <pc:sldMkLst>
          <pc:docMk/>
          <pc:sldMk cId="0" sldId="301"/>
        </pc:sldMkLst>
        <pc:spChg chg="mod ord">
          <ac:chgData name="James_Redelsheimer@rdale.org" userId="0bc5b4da-4472-4765-be32-514c3730ecac" providerId="ADAL" clId="{00FD53CE-2E8C-45AB-9CCB-AB8FCB27F126}" dt="2023-02-13T02:13:03.697" v="380"/>
          <ac:spMkLst>
            <pc:docMk/>
            <pc:sldMk cId="0" sldId="301"/>
            <ac:spMk id="67586" creationId="{00000000-0000-0000-0000-000000000000}"/>
          </ac:spMkLst>
        </pc:spChg>
        <pc:spChg chg="mod ord">
          <ac:chgData name="James_Redelsheimer@rdale.org" userId="0bc5b4da-4472-4765-be32-514c3730ecac" providerId="ADAL" clId="{00FD53CE-2E8C-45AB-9CCB-AB8FCB27F126}" dt="2023-02-13T02:12:52.411" v="376" actId="1076"/>
          <ac:spMkLst>
            <pc:docMk/>
            <pc:sldMk cId="0" sldId="301"/>
            <ac:spMk id="67587" creationId="{00000000-0000-0000-0000-000000000000}"/>
          </ac:spMkLst>
        </pc:spChg>
        <pc:spChg chg="del mod">
          <ac:chgData name="James_Redelsheimer@rdale.org" userId="0bc5b4da-4472-4765-be32-514c3730ecac" providerId="ADAL" clId="{00FD53CE-2E8C-45AB-9CCB-AB8FCB27F126}" dt="2023-02-13T02:16:40.841" v="421" actId="478"/>
          <ac:spMkLst>
            <pc:docMk/>
            <pc:sldMk cId="0" sldId="301"/>
            <ac:spMk id="67602" creationId="{00000000-0000-0000-0000-000000000000}"/>
          </ac:spMkLst>
        </pc:spChg>
      </pc:sldChg>
      <pc:sldChg chg="addSp delSp modSp add mod modClrScheme delAnim chgLayout">
        <pc:chgData name="James_Redelsheimer@rdale.org" userId="0bc5b4da-4472-4765-be32-514c3730ecac" providerId="ADAL" clId="{00FD53CE-2E8C-45AB-9CCB-AB8FCB27F126}" dt="2023-02-13T01:51:38.534" v="224" actId="1076"/>
        <pc:sldMkLst>
          <pc:docMk/>
          <pc:sldMk cId="0" sldId="336"/>
        </pc:sldMkLst>
        <pc:spChg chg="mod">
          <ac:chgData name="James_Redelsheimer@rdale.org" userId="0bc5b4da-4472-4765-be32-514c3730ecac" providerId="ADAL" clId="{00FD53CE-2E8C-45AB-9CCB-AB8FCB27F126}" dt="2023-02-13T01:51:16.644" v="219" actId="1076"/>
          <ac:spMkLst>
            <pc:docMk/>
            <pc:sldMk cId="0" sldId="336"/>
            <ac:spMk id="2" creationId="{00000000-0000-0000-0000-000000000000}"/>
          </ac:spMkLst>
        </pc:spChg>
        <pc:spChg chg="mod">
          <ac:chgData name="James_Redelsheimer@rdale.org" userId="0bc5b4da-4472-4765-be32-514c3730ecac" providerId="ADAL" clId="{00FD53CE-2E8C-45AB-9CCB-AB8FCB27F126}" dt="2023-02-13T01:51:16.644" v="219" actId="1076"/>
          <ac:spMkLst>
            <pc:docMk/>
            <pc:sldMk cId="0" sldId="336"/>
            <ac:spMk id="83971" creationId="{00000000-0000-0000-0000-000000000000}"/>
          </ac:spMkLst>
        </pc:spChg>
        <pc:spChg chg="mod">
          <ac:chgData name="James_Redelsheimer@rdale.org" userId="0bc5b4da-4472-4765-be32-514c3730ecac" providerId="ADAL" clId="{00FD53CE-2E8C-45AB-9CCB-AB8FCB27F126}" dt="2023-02-13T01:51:16.644" v="219" actId="1076"/>
          <ac:spMkLst>
            <pc:docMk/>
            <pc:sldMk cId="0" sldId="336"/>
            <ac:spMk id="83972" creationId="{00000000-0000-0000-0000-000000000000}"/>
          </ac:spMkLst>
        </pc:spChg>
        <pc:spChg chg="mod">
          <ac:chgData name="James_Redelsheimer@rdale.org" userId="0bc5b4da-4472-4765-be32-514c3730ecac" providerId="ADAL" clId="{00FD53CE-2E8C-45AB-9CCB-AB8FCB27F126}" dt="2023-02-13T01:51:38.534" v="224" actId="1076"/>
          <ac:spMkLst>
            <pc:docMk/>
            <pc:sldMk cId="0" sldId="336"/>
            <ac:spMk id="83973" creationId="{00000000-0000-0000-0000-000000000000}"/>
          </ac:spMkLst>
        </pc:spChg>
        <pc:spChg chg="del">
          <ac:chgData name="James_Redelsheimer@rdale.org" userId="0bc5b4da-4472-4765-be32-514c3730ecac" providerId="ADAL" clId="{00FD53CE-2E8C-45AB-9CCB-AB8FCB27F126}" dt="2023-02-13T01:50:58.644" v="207" actId="478"/>
          <ac:spMkLst>
            <pc:docMk/>
            <pc:sldMk cId="0" sldId="336"/>
            <ac:spMk id="83979" creationId="{00000000-0000-0000-0000-000000000000}"/>
          </ac:spMkLst>
        </pc:spChg>
        <pc:spChg chg="del">
          <ac:chgData name="James_Redelsheimer@rdale.org" userId="0bc5b4da-4472-4765-be32-514c3730ecac" providerId="ADAL" clId="{00FD53CE-2E8C-45AB-9CCB-AB8FCB27F126}" dt="2023-02-13T01:51:02.769" v="210" actId="478"/>
          <ac:spMkLst>
            <pc:docMk/>
            <pc:sldMk cId="0" sldId="336"/>
            <ac:spMk id="83980" creationId="{00000000-0000-0000-0000-000000000000}"/>
          </ac:spMkLst>
        </pc:spChg>
        <pc:spChg chg="del">
          <ac:chgData name="James_Redelsheimer@rdale.org" userId="0bc5b4da-4472-4765-be32-514c3730ecac" providerId="ADAL" clId="{00FD53CE-2E8C-45AB-9CCB-AB8FCB27F126}" dt="2023-02-13T01:51:00.476" v="208" actId="478"/>
          <ac:spMkLst>
            <pc:docMk/>
            <pc:sldMk cId="0" sldId="336"/>
            <ac:spMk id="83981" creationId="{00000000-0000-0000-0000-000000000000}"/>
          </ac:spMkLst>
        </pc:spChg>
        <pc:picChg chg="add mod">
          <ac:chgData name="James_Redelsheimer@rdale.org" userId="0bc5b4da-4472-4765-be32-514c3730ecac" providerId="ADAL" clId="{00FD53CE-2E8C-45AB-9CCB-AB8FCB27F126}" dt="2023-02-13T01:51:33.740" v="223" actId="1076"/>
          <ac:picMkLst>
            <pc:docMk/>
            <pc:sldMk cId="0" sldId="336"/>
            <ac:picMk id="3" creationId="{619623C6-7F6C-36B4-CFF4-BD4787C4C784}"/>
          </ac:picMkLst>
        </pc:picChg>
        <pc:picChg chg="del">
          <ac:chgData name="James_Redelsheimer@rdale.org" userId="0bc5b4da-4472-4765-be32-514c3730ecac" providerId="ADAL" clId="{00FD53CE-2E8C-45AB-9CCB-AB8FCB27F126}" dt="2023-02-13T01:51:01.504" v="209" actId="478"/>
          <ac:picMkLst>
            <pc:docMk/>
            <pc:sldMk cId="0" sldId="336"/>
            <ac:picMk id="46086" creationId="{00000000-0000-0000-0000-000000000000}"/>
          </ac:picMkLst>
        </pc:picChg>
        <pc:picChg chg="del">
          <ac:chgData name="James_Redelsheimer@rdale.org" userId="0bc5b4da-4472-4765-be32-514c3730ecac" providerId="ADAL" clId="{00FD53CE-2E8C-45AB-9CCB-AB8FCB27F126}" dt="2023-02-13T01:51:06.754" v="214" actId="478"/>
          <ac:picMkLst>
            <pc:docMk/>
            <pc:sldMk cId="0" sldId="336"/>
            <ac:picMk id="46087" creationId="{00000000-0000-0000-0000-000000000000}"/>
          </ac:picMkLst>
        </pc:picChg>
        <pc:picChg chg="del">
          <ac:chgData name="James_Redelsheimer@rdale.org" userId="0bc5b4da-4472-4765-be32-514c3730ecac" providerId="ADAL" clId="{00FD53CE-2E8C-45AB-9CCB-AB8FCB27F126}" dt="2023-02-13T01:51:05.527" v="213" actId="478"/>
          <ac:picMkLst>
            <pc:docMk/>
            <pc:sldMk cId="0" sldId="336"/>
            <ac:picMk id="46088" creationId="{00000000-0000-0000-0000-000000000000}"/>
          </ac:picMkLst>
        </pc:picChg>
        <pc:picChg chg="del">
          <ac:chgData name="James_Redelsheimer@rdale.org" userId="0bc5b4da-4472-4765-be32-514c3730ecac" providerId="ADAL" clId="{00FD53CE-2E8C-45AB-9CCB-AB8FCB27F126}" dt="2023-02-13T01:51:04.631" v="212" actId="478"/>
          <ac:picMkLst>
            <pc:docMk/>
            <pc:sldMk cId="0" sldId="336"/>
            <ac:picMk id="46089" creationId="{00000000-0000-0000-0000-000000000000}"/>
          </ac:picMkLst>
        </pc:picChg>
        <pc:picChg chg="del">
          <ac:chgData name="James_Redelsheimer@rdale.org" userId="0bc5b4da-4472-4765-be32-514c3730ecac" providerId="ADAL" clId="{00FD53CE-2E8C-45AB-9CCB-AB8FCB27F126}" dt="2023-02-13T01:51:03.888" v="211" actId="478"/>
          <ac:picMkLst>
            <pc:docMk/>
            <pc:sldMk cId="0" sldId="336"/>
            <ac:picMk id="46090" creationId="{00000000-0000-0000-0000-000000000000}"/>
          </ac:picMkLst>
        </pc:picChg>
        <pc:picChg chg="del">
          <ac:chgData name="James_Redelsheimer@rdale.org" userId="0bc5b4da-4472-4765-be32-514c3730ecac" providerId="ADAL" clId="{00FD53CE-2E8C-45AB-9CCB-AB8FCB27F126}" dt="2023-02-13T01:51:07.840" v="215" actId="478"/>
          <ac:picMkLst>
            <pc:docMk/>
            <pc:sldMk cId="0" sldId="336"/>
            <ac:picMk id="46094" creationId="{00000000-0000-0000-0000-000000000000}"/>
          </ac:picMkLst>
        </pc:picChg>
        <pc:picChg chg="del">
          <ac:chgData name="James_Redelsheimer@rdale.org" userId="0bc5b4da-4472-4765-be32-514c3730ecac" providerId="ADAL" clId="{00FD53CE-2E8C-45AB-9CCB-AB8FCB27F126}" dt="2023-02-13T01:51:08.708" v="216" actId="478"/>
          <ac:picMkLst>
            <pc:docMk/>
            <pc:sldMk cId="0" sldId="336"/>
            <ac:picMk id="83984" creationId="{00000000-0000-0000-0000-000000000000}"/>
          </ac:picMkLst>
        </pc:picChg>
        <pc:picChg chg="del">
          <ac:chgData name="James_Redelsheimer@rdale.org" userId="0bc5b4da-4472-4765-be32-514c3730ecac" providerId="ADAL" clId="{00FD53CE-2E8C-45AB-9CCB-AB8FCB27F126}" dt="2023-02-13T01:51:09.126" v="217" actId="478"/>
          <ac:picMkLst>
            <pc:docMk/>
            <pc:sldMk cId="0" sldId="336"/>
            <ac:picMk id="83986" creationId="{00000000-0000-0000-0000-000000000000}"/>
          </ac:picMkLst>
        </pc:picChg>
        <pc:picChg chg="del mod ord">
          <ac:chgData name="James_Redelsheimer@rdale.org" userId="0bc5b4da-4472-4765-be32-514c3730ecac" providerId="ADAL" clId="{00FD53CE-2E8C-45AB-9CCB-AB8FCB27F126}" dt="2023-02-13T01:51:09.927" v="218" actId="478"/>
          <ac:picMkLst>
            <pc:docMk/>
            <pc:sldMk cId="0" sldId="336"/>
            <ac:picMk id="83987" creationId="{00000000-0000-0000-0000-000000000000}"/>
          </ac:picMkLst>
        </pc:picChg>
      </pc:sldChg>
      <pc:sldChg chg="delSp modSp add mod modTransition modClrScheme chgLayout">
        <pc:chgData name="James_Redelsheimer@rdale.org" userId="0bc5b4da-4472-4765-be32-514c3730ecac" providerId="ADAL" clId="{00FD53CE-2E8C-45AB-9CCB-AB8FCB27F126}" dt="2023-02-13T02:23:55.036" v="496" actId="1076"/>
        <pc:sldMkLst>
          <pc:docMk/>
          <pc:sldMk cId="0" sldId="354"/>
        </pc:sldMkLst>
        <pc:spChg chg="mod">
          <ac:chgData name="James_Redelsheimer@rdale.org" userId="0bc5b4da-4472-4765-be32-514c3730ecac" providerId="ADAL" clId="{00FD53CE-2E8C-45AB-9CCB-AB8FCB27F126}" dt="2023-02-13T02:23:55.036" v="496" actId="1076"/>
          <ac:spMkLst>
            <pc:docMk/>
            <pc:sldMk cId="0" sldId="354"/>
            <ac:spMk id="4" creationId="{00658A20-1051-191A-1756-B668F073F7D0}"/>
          </ac:spMkLst>
        </pc:spChg>
        <pc:spChg chg="del">
          <ac:chgData name="James_Redelsheimer@rdale.org" userId="0bc5b4da-4472-4765-be32-514c3730ecac" providerId="ADAL" clId="{00FD53CE-2E8C-45AB-9CCB-AB8FCB27F126}" dt="2023-02-13T02:23:33.797" v="492" actId="478"/>
          <ac:spMkLst>
            <pc:docMk/>
            <pc:sldMk cId="0" sldId="354"/>
            <ac:spMk id="30724" creationId="{40A9B1CB-02F0-984B-567D-664B2A090D9D}"/>
          </ac:spMkLst>
        </pc:spChg>
        <pc:picChg chg="mod">
          <ac:chgData name="James_Redelsheimer@rdale.org" userId="0bc5b4da-4472-4765-be32-514c3730ecac" providerId="ADAL" clId="{00FD53CE-2E8C-45AB-9CCB-AB8FCB27F126}" dt="2023-02-13T02:23:50.420" v="495" actId="1076"/>
          <ac:picMkLst>
            <pc:docMk/>
            <pc:sldMk cId="0" sldId="354"/>
            <ac:picMk id="30722" creationId="{62101768-E185-3324-ABBA-90CBB3C75CD4}"/>
          </ac:picMkLst>
        </pc:picChg>
      </pc:sldChg>
      <pc:sldChg chg="delSp modSp add mod modTransition modClrScheme chgLayout">
        <pc:chgData name="James_Redelsheimer@rdale.org" userId="0bc5b4da-4472-4765-be32-514c3730ecac" providerId="ADAL" clId="{00FD53CE-2E8C-45AB-9CCB-AB8FCB27F126}" dt="2023-02-13T02:23:05.922" v="488" actId="1076"/>
        <pc:sldMkLst>
          <pc:docMk/>
          <pc:sldMk cId="0" sldId="355"/>
        </pc:sldMkLst>
        <pc:spChg chg="mod">
          <ac:chgData name="James_Redelsheimer@rdale.org" userId="0bc5b4da-4472-4765-be32-514c3730ecac" providerId="ADAL" clId="{00FD53CE-2E8C-45AB-9CCB-AB8FCB27F126}" dt="2023-02-13T02:23:05.922" v="488" actId="1076"/>
          <ac:spMkLst>
            <pc:docMk/>
            <pc:sldMk cId="0" sldId="355"/>
            <ac:spMk id="4" creationId="{89B03247-37D8-EF11-F68A-91EDC56E6E85}"/>
          </ac:spMkLst>
        </pc:spChg>
        <pc:spChg chg="del">
          <ac:chgData name="James_Redelsheimer@rdale.org" userId="0bc5b4da-4472-4765-be32-514c3730ecac" providerId="ADAL" clId="{00FD53CE-2E8C-45AB-9CCB-AB8FCB27F126}" dt="2023-02-13T02:22:56.514" v="486" actId="478"/>
          <ac:spMkLst>
            <pc:docMk/>
            <pc:sldMk cId="0" sldId="355"/>
            <ac:spMk id="31748" creationId="{696020F4-E46E-8D9D-77E5-18CBB3D020C9}"/>
          </ac:spMkLst>
        </pc:spChg>
        <pc:picChg chg="mod">
          <ac:chgData name="James_Redelsheimer@rdale.org" userId="0bc5b4da-4472-4765-be32-514c3730ecac" providerId="ADAL" clId="{00FD53CE-2E8C-45AB-9CCB-AB8FCB27F126}" dt="2023-02-13T02:23:03.081" v="487" actId="1076"/>
          <ac:picMkLst>
            <pc:docMk/>
            <pc:sldMk cId="0" sldId="355"/>
            <ac:picMk id="31746" creationId="{BA5C690A-D672-4738-B22B-A5A5C2712536}"/>
          </ac:picMkLst>
        </pc:picChg>
      </pc:sldChg>
      <pc:sldChg chg="modSp add mod setBg modClrScheme chgLayout">
        <pc:chgData name="James_Redelsheimer@rdale.org" userId="0bc5b4da-4472-4765-be32-514c3730ecac" providerId="ADAL" clId="{00FD53CE-2E8C-45AB-9CCB-AB8FCB27F126}" dt="2023-02-13T01:45:49.620" v="130" actId="1076"/>
        <pc:sldMkLst>
          <pc:docMk/>
          <pc:sldMk cId="0" sldId="382"/>
        </pc:sldMkLst>
        <pc:spChg chg="mod">
          <ac:chgData name="James_Redelsheimer@rdale.org" userId="0bc5b4da-4472-4765-be32-514c3730ecac" providerId="ADAL" clId="{00FD53CE-2E8C-45AB-9CCB-AB8FCB27F126}" dt="2023-02-13T01:45:49.620" v="130" actId="1076"/>
          <ac:spMkLst>
            <pc:docMk/>
            <pc:sldMk cId="0" sldId="382"/>
            <ac:spMk id="141314" creationId="{00000000-0000-0000-0000-000000000000}"/>
          </ac:spMkLst>
        </pc:spChg>
        <pc:spChg chg="mod">
          <ac:chgData name="James_Redelsheimer@rdale.org" userId="0bc5b4da-4472-4765-be32-514c3730ecac" providerId="ADAL" clId="{00FD53CE-2E8C-45AB-9CCB-AB8FCB27F126}" dt="2023-02-13T01:45:46.378" v="129" actId="1076"/>
          <ac:spMkLst>
            <pc:docMk/>
            <pc:sldMk cId="0" sldId="382"/>
            <ac:spMk id="141315" creationId="{00000000-0000-0000-0000-000000000000}"/>
          </ac:spMkLst>
        </pc:spChg>
        <pc:spChg chg="mod">
          <ac:chgData name="James_Redelsheimer@rdale.org" userId="0bc5b4da-4472-4765-be32-514c3730ecac" providerId="ADAL" clId="{00FD53CE-2E8C-45AB-9CCB-AB8FCB27F126}" dt="2023-02-13T01:45:37.137" v="126" actId="1076"/>
          <ac:spMkLst>
            <pc:docMk/>
            <pc:sldMk cId="0" sldId="382"/>
            <ac:spMk id="141316" creationId="{00000000-0000-0000-0000-000000000000}"/>
          </ac:spMkLst>
        </pc:spChg>
        <pc:spChg chg="mod">
          <ac:chgData name="James_Redelsheimer@rdale.org" userId="0bc5b4da-4472-4765-be32-514c3730ecac" providerId="ADAL" clId="{00FD53CE-2E8C-45AB-9CCB-AB8FCB27F126}" dt="2023-02-13T01:45:34.307" v="125" actId="1076"/>
          <ac:spMkLst>
            <pc:docMk/>
            <pc:sldMk cId="0" sldId="382"/>
            <ac:spMk id="141317" creationId="{00000000-0000-0000-0000-000000000000}"/>
          </ac:spMkLst>
        </pc:spChg>
      </pc:sldChg>
      <pc:sldChg chg="modSp add mod setBg modClrScheme chgLayout">
        <pc:chgData name="James_Redelsheimer@rdale.org" userId="0bc5b4da-4472-4765-be32-514c3730ecac" providerId="ADAL" clId="{00FD53CE-2E8C-45AB-9CCB-AB8FCB27F126}" dt="2023-02-13T21:56:46.340" v="856" actId="1076"/>
        <pc:sldMkLst>
          <pc:docMk/>
          <pc:sldMk cId="0" sldId="383"/>
        </pc:sldMkLst>
        <pc:spChg chg="mod">
          <ac:chgData name="James_Redelsheimer@rdale.org" userId="0bc5b4da-4472-4765-be32-514c3730ecac" providerId="ADAL" clId="{00FD53CE-2E8C-45AB-9CCB-AB8FCB27F126}" dt="2023-02-13T21:56:46.340" v="856" actId="1076"/>
          <ac:spMkLst>
            <pc:docMk/>
            <pc:sldMk cId="0" sldId="383"/>
            <ac:spMk id="32770" creationId="{00000000-0000-0000-0000-000000000000}"/>
          </ac:spMkLst>
        </pc:spChg>
        <pc:spChg chg="mod">
          <ac:chgData name="James_Redelsheimer@rdale.org" userId="0bc5b4da-4472-4765-be32-514c3730ecac" providerId="ADAL" clId="{00FD53CE-2E8C-45AB-9CCB-AB8FCB27F126}" dt="2023-02-13T21:56:40.958" v="854" actId="1076"/>
          <ac:spMkLst>
            <pc:docMk/>
            <pc:sldMk cId="0" sldId="383"/>
            <ac:spMk id="32772" creationId="{00000000-0000-0000-0000-000000000000}"/>
          </ac:spMkLst>
        </pc:spChg>
      </pc:sldChg>
      <pc:sldChg chg="modSp add mod setBg modClrScheme chgLayout">
        <pc:chgData name="James_Redelsheimer@rdale.org" userId="0bc5b4da-4472-4765-be32-514c3730ecac" providerId="ADAL" clId="{00FD53CE-2E8C-45AB-9CCB-AB8FCB27F126}" dt="2023-02-13T21:57:37.981" v="858" actId="1076"/>
        <pc:sldMkLst>
          <pc:docMk/>
          <pc:sldMk cId="0" sldId="384"/>
        </pc:sldMkLst>
        <pc:spChg chg="mod ord">
          <ac:chgData name="James_Redelsheimer@rdale.org" userId="0bc5b4da-4472-4765-be32-514c3730ecac" providerId="ADAL" clId="{00FD53CE-2E8C-45AB-9CCB-AB8FCB27F126}" dt="2023-02-13T21:57:37.981" v="858" actId="1076"/>
          <ac:spMkLst>
            <pc:docMk/>
            <pc:sldMk cId="0" sldId="384"/>
            <ac:spMk id="33794" creationId="{00000000-0000-0000-0000-000000000000}"/>
          </ac:spMkLst>
        </pc:spChg>
        <pc:spChg chg="mod ord">
          <ac:chgData name="James_Redelsheimer@rdale.org" userId="0bc5b4da-4472-4765-be32-514c3730ecac" providerId="ADAL" clId="{00FD53CE-2E8C-45AB-9CCB-AB8FCB27F126}" dt="2023-02-13T01:46:58.024" v="137" actId="1076"/>
          <ac:spMkLst>
            <pc:docMk/>
            <pc:sldMk cId="0" sldId="384"/>
            <ac:spMk id="143363" creationId="{00000000-0000-0000-0000-000000000000}"/>
          </ac:spMkLst>
        </pc:spChg>
      </pc:sldChg>
      <pc:sldChg chg="modSp add mod setBg modClrScheme chgLayout">
        <pc:chgData name="James_Redelsheimer@rdale.org" userId="0bc5b4da-4472-4765-be32-514c3730ecac" providerId="ADAL" clId="{00FD53CE-2E8C-45AB-9CCB-AB8FCB27F126}" dt="2023-02-13T01:47:12.405" v="140" actId="1076"/>
        <pc:sldMkLst>
          <pc:docMk/>
          <pc:sldMk cId="0" sldId="385"/>
        </pc:sldMkLst>
        <pc:spChg chg="mod ord">
          <ac:chgData name="James_Redelsheimer@rdale.org" userId="0bc5b4da-4472-4765-be32-514c3730ecac" providerId="ADAL" clId="{00FD53CE-2E8C-45AB-9CCB-AB8FCB27F126}" dt="2023-02-13T01:47:12.405" v="140" actId="1076"/>
          <ac:spMkLst>
            <pc:docMk/>
            <pc:sldMk cId="0" sldId="385"/>
            <ac:spMk id="34818" creationId="{00000000-0000-0000-0000-000000000000}"/>
          </ac:spMkLst>
        </pc:spChg>
      </pc:sldChg>
      <pc:sldChg chg="modSp add mod setBg modClrScheme chgLayout">
        <pc:chgData name="James_Redelsheimer@rdale.org" userId="0bc5b4da-4472-4765-be32-514c3730ecac" providerId="ADAL" clId="{00FD53CE-2E8C-45AB-9CCB-AB8FCB27F126}" dt="2023-02-13T20:18:29.392" v="800" actId="1076"/>
        <pc:sldMkLst>
          <pc:docMk/>
          <pc:sldMk cId="0" sldId="386"/>
        </pc:sldMkLst>
        <pc:spChg chg="mod ord">
          <ac:chgData name="James_Redelsheimer@rdale.org" userId="0bc5b4da-4472-4765-be32-514c3730ecac" providerId="ADAL" clId="{00FD53CE-2E8C-45AB-9CCB-AB8FCB27F126}" dt="2023-02-13T20:18:29.392" v="800" actId="1076"/>
          <ac:spMkLst>
            <pc:docMk/>
            <pc:sldMk cId="0" sldId="386"/>
            <ac:spMk id="35842" creationId="{00000000-0000-0000-0000-000000000000}"/>
          </ac:spMkLst>
        </pc:spChg>
        <pc:spChg chg="mod ord">
          <ac:chgData name="James_Redelsheimer@rdale.org" userId="0bc5b4da-4472-4765-be32-514c3730ecac" providerId="ADAL" clId="{00FD53CE-2E8C-45AB-9CCB-AB8FCB27F126}" dt="2023-02-13T01:47:21.278" v="142" actId="1076"/>
          <ac:spMkLst>
            <pc:docMk/>
            <pc:sldMk cId="0" sldId="386"/>
            <ac:spMk id="145411" creationId="{00000000-0000-0000-0000-000000000000}"/>
          </ac:spMkLst>
        </pc:spChg>
      </pc:sldChg>
      <pc:sldChg chg="modSp add mod setBg modClrScheme chgLayout">
        <pc:chgData name="James_Redelsheimer@rdale.org" userId="0bc5b4da-4472-4765-be32-514c3730ecac" providerId="ADAL" clId="{00FD53CE-2E8C-45AB-9CCB-AB8FCB27F126}" dt="2023-02-13T20:19:00.881" v="805" actId="1076"/>
        <pc:sldMkLst>
          <pc:docMk/>
          <pc:sldMk cId="0" sldId="387"/>
        </pc:sldMkLst>
        <pc:spChg chg="mod ord">
          <ac:chgData name="James_Redelsheimer@rdale.org" userId="0bc5b4da-4472-4765-be32-514c3730ecac" providerId="ADAL" clId="{00FD53CE-2E8C-45AB-9CCB-AB8FCB27F126}" dt="2023-02-13T20:18:33.777" v="802" actId="20577"/>
          <ac:spMkLst>
            <pc:docMk/>
            <pc:sldMk cId="0" sldId="387"/>
            <ac:spMk id="36866" creationId="{00000000-0000-0000-0000-000000000000}"/>
          </ac:spMkLst>
        </pc:spChg>
        <pc:spChg chg="mod ord">
          <ac:chgData name="James_Redelsheimer@rdale.org" userId="0bc5b4da-4472-4765-be32-514c3730ecac" providerId="ADAL" clId="{00FD53CE-2E8C-45AB-9CCB-AB8FCB27F126}" dt="2023-02-13T01:48:05.922" v="149" actId="1076"/>
          <ac:spMkLst>
            <pc:docMk/>
            <pc:sldMk cId="0" sldId="387"/>
            <ac:spMk id="36867" creationId="{00000000-0000-0000-0000-000000000000}"/>
          </ac:spMkLst>
        </pc:spChg>
        <pc:spChg chg="mod">
          <ac:chgData name="James_Redelsheimer@rdale.org" userId="0bc5b4da-4472-4765-be32-514c3730ecac" providerId="ADAL" clId="{00FD53CE-2E8C-45AB-9CCB-AB8FCB27F126}" dt="2023-02-13T01:48:20.648" v="152" actId="1076"/>
          <ac:spMkLst>
            <pc:docMk/>
            <pc:sldMk cId="0" sldId="387"/>
            <ac:spMk id="146436" creationId="{00000000-0000-0000-0000-000000000000}"/>
          </ac:spMkLst>
        </pc:spChg>
        <pc:spChg chg="mod">
          <ac:chgData name="James_Redelsheimer@rdale.org" userId="0bc5b4da-4472-4765-be32-514c3730ecac" providerId="ADAL" clId="{00FD53CE-2E8C-45AB-9CCB-AB8FCB27F126}" dt="2023-02-13T01:48:25.843" v="153" actId="1076"/>
          <ac:spMkLst>
            <pc:docMk/>
            <pc:sldMk cId="0" sldId="387"/>
            <ac:spMk id="146437" creationId="{00000000-0000-0000-0000-000000000000}"/>
          </ac:spMkLst>
        </pc:spChg>
        <pc:spChg chg="mod">
          <ac:chgData name="James_Redelsheimer@rdale.org" userId="0bc5b4da-4472-4765-be32-514c3730ecac" providerId="ADAL" clId="{00FD53CE-2E8C-45AB-9CCB-AB8FCB27F126}" dt="2023-02-13T01:48:16.372" v="151" actId="1076"/>
          <ac:spMkLst>
            <pc:docMk/>
            <pc:sldMk cId="0" sldId="387"/>
            <ac:spMk id="146438" creationId="{00000000-0000-0000-0000-000000000000}"/>
          </ac:spMkLst>
        </pc:spChg>
        <pc:spChg chg="mod">
          <ac:chgData name="James_Redelsheimer@rdale.org" userId="0bc5b4da-4472-4765-be32-514c3730ecac" providerId="ADAL" clId="{00FD53CE-2E8C-45AB-9CCB-AB8FCB27F126}" dt="2023-02-13T20:18:57.392" v="804" actId="1076"/>
          <ac:spMkLst>
            <pc:docMk/>
            <pc:sldMk cId="0" sldId="387"/>
            <ac:spMk id="146439" creationId="{00000000-0000-0000-0000-000000000000}"/>
          </ac:spMkLst>
        </pc:spChg>
        <pc:spChg chg="mod">
          <ac:chgData name="James_Redelsheimer@rdale.org" userId="0bc5b4da-4472-4765-be32-514c3730ecac" providerId="ADAL" clId="{00FD53CE-2E8C-45AB-9CCB-AB8FCB27F126}" dt="2023-02-13T20:19:00.881" v="805" actId="1076"/>
          <ac:spMkLst>
            <pc:docMk/>
            <pc:sldMk cId="0" sldId="387"/>
            <ac:spMk id="146440" creationId="{00000000-0000-0000-0000-000000000000}"/>
          </ac:spMkLst>
        </pc:spChg>
        <pc:spChg chg="mod">
          <ac:chgData name="James_Redelsheimer@rdale.org" userId="0bc5b4da-4472-4765-be32-514c3730ecac" providerId="ADAL" clId="{00FD53CE-2E8C-45AB-9CCB-AB8FCB27F126}" dt="2023-02-13T20:18:51.105" v="803" actId="1076"/>
          <ac:spMkLst>
            <pc:docMk/>
            <pc:sldMk cId="0" sldId="387"/>
            <ac:spMk id="146441" creationId="{00000000-0000-0000-0000-000000000000}"/>
          </ac:spMkLst>
        </pc:spChg>
        <pc:spChg chg="mod">
          <ac:chgData name="James_Redelsheimer@rdale.org" userId="0bc5b4da-4472-4765-be32-514c3730ecac" providerId="ADAL" clId="{00FD53CE-2E8C-45AB-9CCB-AB8FCB27F126}" dt="2023-02-13T01:48:42.857" v="156" actId="1076"/>
          <ac:spMkLst>
            <pc:docMk/>
            <pc:sldMk cId="0" sldId="387"/>
            <ac:spMk id="146442" creationId="{00000000-0000-0000-0000-000000000000}"/>
          </ac:spMkLst>
        </pc:spChg>
      </pc:sldChg>
      <pc:sldChg chg="modSp add mod setBg modClrScheme chgLayout">
        <pc:chgData name="James_Redelsheimer@rdale.org" userId="0bc5b4da-4472-4765-be32-514c3730ecac" providerId="ADAL" clId="{00FD53CE-2E8C-45AB-9CCB-AB8FCB27F126}" dt="2023-02-13T20:19:09.808" v="806" actId="14100"/>
        <pc:sldMkLst>
          <pc:docMk/>
          <pc:sldMk cId="0" sldId="388"/>
        </pc:sldMkLst>
        <pc:spChg chg="mod ord">
          <ac:chgData name="James_Redelsheimer@rdale.org" userId="0bc5b4da-4472-4765-be32-514c3730ecac" providerId="ADAL" clId="{00FD53CE-2E8C-45AB-9CCB-AB8FCB27F126}" dt="2023-02-13T20:19:09.808" v="806" actId="14100"/>
          <ac:spMkLst>
            <pc:docMk/>
            <pc:sldMk cId="0" sldId="388"/>
            <ac:spMk id="37890" creationId="{00000000-0000-0000-0000-000000000000}"/>
          </ac:spMkLst>
        </pc:spChg>
      </pc:sldChg>
      <pc:sldChg chg="modSp add mod setBg modClrScheme chgLayout">
        <pc:chgData name="James_Redelsheimer@rdale.org" userId="0bc5b4da-4472-4765-be32-514c3730ecac" providerId="ADAL" clId="{00FD53CE-2E8C-45AB-9CCB-AB8FCB27F126}" dt="2023-02-13T01:47:45.881" v="146" actId="1076"/>
        <pc:sldMkLst>
          <pc:docMk/>
          <pc:sldMk cId="0" sldId="390"/>
        </pc:sldMkLst>
        <pc:spChg chg="mod ord">
          <ac:chgData name="James_Redelsheimer@rdale.org" userId="0bc5b4da-4472-4765-be32-514c3730ecac" providerId="ADAL" clId="{00FD53CE-2E8C-45AB-9CCB-AB8FCB27F126}" dt="2023-02-13T01:47:45.881" v="146" actId="1076"/>
          <ac:spMkLst>
            <pc:docMk/>
            <pc:sldMk cId="0" sldId="390"/>
            <ac:spMk id="149506" creationId="{00000000-0000-0000-0000-000000000000}"/>
          </ac:spMkLst>
        </pc:spChg>
      </pc:sldChg>
      <pc:sldChg chg="delSp modSp add del mod modClrScheme chgLayout">
        <pc:chgData name="James_Redelsheimer@rdale.org" userId="0bc5b4da-4472-4765-be32-514c3730ecac" providerId="ADAL" clId="{00FD53CE-2E8C-45AB-9CCB-AB8FCB27F126}" dt="2023-02-13T01:44:55.640" v="113" actId="47"/>
        <pc:sldMkLst>
          <pc:docMk/>
          <pc:sldMk cId="4205482701" sldId="417"/>
        </pc:sldMkLst>
        <pc:spChg chg="del">
          <ac:chgData name="James_Redelsheimer@rdale.org" userId="0bc5b4da-4472-4765-be32-514c3730ecac" providerId="ADAL" clId="{00FD53CE-2E8C-45AB-9CCB-AB8FCB27F126}" dt="2023-02-13T01:44:49.471" v="111" actId="700"/>
          <ac:spMkLst>
            <pc:docMk/>
            <pc:sldMk cId="4205482701" sldId="417"/>
            <ac:spMk id="2" creationId="{00000000-0000-0000-0000-000000000000}"/>
          </ac:spMkLst>
        </pc:spChg>
        <pc:spChg chg="del">
          <ac:chgData name="James_Redelsheimer@rdale.org" userId="0bc5b4da-4472-4765-be32-514c3730ecac" providerId="ADAL" clId="{00FD53CE-2E8C-45AB-9CCB-AB8FCB27F126}" dt="2023-02-13T01:44:49.471" v="111" actId="700"/>
          <ac:spMkLst>
            <pc:docMk/>
            <pc:sldMk cId="4205482701" sldId="417"/>
            <ac:spMk id="3" creationId="{00000000-0000-0000-0000-000000000000}"/>
          </ac:spMkLst>
        </pc:spChg>
        <pc:picChg chg="mod">
          <ac:chgData name="James_Redelsheimer@rdale.org" userId="0bc5b4da-4472-4765-be32-514c3730ecac" providerId="ADAL" clId="{00FD53CE-2E8C-45AB-9CCB-AB8FCB27F126}" dt="2023-02-13T01:44:52.038" v="112" actId="1076"/>
          <ac:picMkLst>
            <pc:docMk/>
            <pc:sldMk cId="4205482701" sldId="417"/>
            <ac:picMk id="76802" creationId="{00000000-0000-0000-0000-000000000000}"/>
          </ac:picMkLst>
        </pc:picChg>
      </pc:sldChg>
      <pc:sldChg chg="add del">
        <pc:chgData name="James_Redelsheimer@rdale.org" userId="0bc5b4da-4472-4765-be32-514c3730ecac" providerId="ADAL" clId="{00FD53CE-2E8C-45AB-9CCB-AB8FCB27F126}" dt="2023-02-13T01:44:56.788" v="114" actId="47"/>
        <pc:sldMkLst>
          <pc:docMk/>
          <pc:sldMk cId="1327959228" sldId="418"/>
        </pc:sldMkLst>
      </pc:sldChg>
      <pc:sldChg chg="delSp modSp add mod setBg modClrScheme chgLayout">
        <pc:chgData name="James_Redelsheimer@rdale.org" userId="0bc5b4da-4472-4765-be32-514c3730ecac" providerId="ADAL" clId="{00FD53CE-2E8C-45AB-9CCB-AB8FCB27F126}" dt="2023-02-13T18:05:34.263" v="696" actId="478"/>
        <pc:sldMkLst>
          <pc:docMk/>
          <pc:sldMk cId="1214484800" sldId="420"/>
        </pc:sldMkLst>
        <pc:spChg chg="mod">
          <ac:chgData name="James_Redelsheimer@rdale.org" userId="0bc5b4da-4472-4765-be32-514c3730ecac" providerId="ADAL" clId="{00FD53CE-2E8C-45AB-9CCB-AB8FCB27F126}" dt="2023-02-13T01:53:22.317" v="236" actId="1076"/>
          <ac:spMkLst>
            <pc:docMk/>
            <pc:sldMk cId="1214484800" sldId="420"/>
            <ac:spMk id="25603"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25604"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25605"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25610"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25611" creationId="{00000000-0000-0000-0000-000000000000}"/>
          </ac:spMkLst>
        </pc:spChg>
        <pc:spChg chg="del mod ord">
          <ac:chgData name="James_Redelsheimer@rdale.org" userId="0bc5b4da-4472-4765-be32-514c3730ecac" providerId="ADAL" clId="{00FD53CE-2E8C-45AB-9CCB-AB8FCB27F126}" dt="2023-02-13T18:05:34.263" v="696" actId="478"/>
          <ac:spMkLst>
            <pc:docMk/>
            <pc:sldMk cId="1214484800" sldId="420"/>
            <ac:spMk id="25614"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105474"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105478"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105479"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105480" creationId="{00000000-0000-0000-0000-000000000000}"/>
          </ac:spMkLst>
        </pc:spChg>
        <pc:spChg chg="mod">
          <ac:chgData name="James_Redelsheimer@rdale.org" userId="0bc5b4da-4472-4765-be32-514c3730ecac" providerId="ADAL" clId="{00FD53CE-2E8C-45AB-9CCB-AB8FCB27F126}" dt="2023-02-13T01:53:22.317" v="236" actId="1076"/>
          <ac:spMkLst>
            <pc:docMk/>
            <pc:sldMk cId="1214484800" sldId="420"/>
            <ac:spMk id="105487" creationId="{00000000-0000-0000-0000-000000000000}"/>
          </ac:spMkLst>
        </pc:spChg>
        <pc:picChg chg="mod">
          <ac:chgData name="James_Redelsheimer@rdale.org" userId="0bc5b4da-4472-4765-be32-514c3730ecac" providerId="ADAL" clId="{00FD53CE-2E8C-45AB-9CCB-AB8FCB27F126}" dt="2023-02-13T01:53:25.403" v="237" actId="1076"/>
          <ac:picMkLst>
            <pc:docMk/>
            <pc:sldMk cId="1214484800" sldId="420"/>
            <ac:picMk id="25609" creationId="{00000000-0000-0000-0000-000000000000}"/>
          </ac:picMkLst>
        </pc:picChg>
      </pc:sldChg>
      <pc:sldChg chg="modSp add mod ord setBg modClrScheme chgLayout">
        <pc:chgData name="James_Redelsheimer@rdale.org" userId="0bc5b4da-4472-4765-be32-514c3730ecac" providerId="ADAL" clId="{00FD53CE-2E8C-45AB-9CCB-AB8FCB27F126}" dt="2023-02-13T01:56:20.925" v="254" actId="1076"/>
        <pc:sldMkLst>
          <pc:docMk/>
          <pc:sldMk cId="4287821072" sldId="427"/>
        </pc:sldMkLst>
        <pc:spChg chg="mod">
          <ac:chgData name="James_Redelsheimer@rdale.org" userId="0bc5b4da-4472-4765-be32-514c3730ecac" providerId="ADAL" clId="{00FD53CE-2E8C-45AB-9CCB-AB8FCB27F126}" dt="2023-02-13T01:56:14.751" v="253" actId="14100"/>
          <ac:spMkLst>
            <pc:docMk/>
            <pc:sldMk cId="4287821072" sldId="427"/>
            <ac:spMk id="34853" creationId="{00000000-0000-0000-0000-000000000000}"/>
          </ac:spMkLst>
        </pc:spChg>
        <pc:spChg chg="mod">
          <ac:chgData name="James_Redelsheimer@rdale.org" userId="0bc5b4da-4472-4765-be32-514c3730ecac" providerId="ADAL" clId="{00FD53CE-2E8C-45AB-9CCB-AB8FCB27F126}" dt="2023-02-13T01:56:20.925" v="254" actId="1076"/>
          <ac:spMkLst>
            <pc:docMk/>
            <pc:sldMk cId="4287821072" sldId="427"/>
            <ac:spMk id="36886" creationId="{00000000-0000-0000-0000-000000000000}"/>
          </ac:spMkLst>
        </pc:spChg>
        <pc:spChg chg="mod ord">
          <ac:chgData name="James_Redelsheimer@rdale.org" userId="0bc5b4da-4472-4765-be32-514c3730ecac" providerId="ADAL" clId="{00FD53CE-2E8C-45AB-9CCB-AB8FCB27F126}" dt="2023-02-13T01:56:06.124" v="252" actId="700"/>
          <ac:spMkLst>
            <pc:docMk/>
            <pc:sldMk cId="4287821072" sldId="427"/>
            <ac:spMk id="36895" creationId="{00000000-0000-0000-0000-000000000000}"/>
          </ac:spMkLst>
        </pc:spChg>
      </pc:sldChg>
      <pc:sldChg chg="modSp add mod setBg modClrScheme chgLayout">
        <pc:chgData name="James_Redelsheimer@rdale.org" userId="0bc5b4da-4472-4765-be32-514c3730ecac" providerId="ADAL" clId="{00FD53CE-2E8C-45AB-9CCB-AB8FCB27F126}" dt="2023-02-13T21:58:10.998" v="863" actId="1076"/>
        <pc:sldMkLst>
          <pc:docMk/>
          <pc:sldMk cId="3968100547" sldId="429"/>
        </pc:sldMkLst>
        <pc:spChg chg="mod">
          <ac:chgData name="James_Redelsheimer@rdale.org" userId="0bc5b4da-4472-4765-be32-514c3730ecac" providerId="ADAL" clId="{00FD53CE-2E8C-45AB-9CCB-AB8FCB27F126}" dt="2023-02-13T21:58:10.998" v="863" actId="1076"/>
          <ac:spMkLst>
            <pc:docMk/>
            <pc:sldMk cId="3968100547" sldId="429"/>
            <ac:spMk id="38918" creationId="{00000000-0000-0000-0000-000000000000}"/>
          </ac:spMkLst>
        </pc:spChg>
      </pc:sldChg>
      <pc:sldChg chg="delSp modSp add mod setBg modClrScheme chgLayout">
        <pc:chgData name="James_Redelsheimer@rdale.org" userId="0bc5b4da-4472-4765-be32-514c3730ecac" providerId="ADAL" clId="{00FD53CE-2E8C-45AB-9CCB-AB8FCB27F126}" dt="2023-02-13T21:58:07.775" v="862" actId="1076"/>
        <pc:sldMkLst>
          <pc:docMk/>
          <pc:sldMk cId="4157885854" sldId="430"/>
        </pc:sldMkLst>
        <pc:spChg chg="mod">
          <ac:chgData name="James_Redelsheimer@rdale.org" userId="0bc5b4da-4472-4765-be32-514c3730ecac" providerId="ADAL" clId="{00FD53CE-2E8C-45AB-9CCB-AB8FCB27F126}" dt="2023-02-13T21:58:07.775" v="862" actId="1076"/>
          <ac:spMkLst>
            <pc:docMk/>
            <pc:sldMk cId="4157885854" sldId="430"/>
            <ac:spMk id="39941" creationId="{00000000-0000-0000-0000-000000000000}"/>
          </ac:spMkLst>
        </pc:spChg>
        <pc:spChg chg="del">
          <ac:chgData name="James_Redelsheimer@rdale.org" userId="0bc5b4da-4472-4765-be32-514c3730ecac" providerId="ADAL" clId="{00FD53CE-2E8C-45AB-9CCB-AB8FCB27F126}" dt="2023-02-13T18:05:17.700" v="695" actId="478"/>
          <ac:spMkLst>
            <pc:docMk/>
            <pc:sldMk cId="4157885854" sldId="430"/>
            <ac:spMk id="39947" creationId="{00000000-0000-0000-0000-000000000000}"/>
          </ac:spMkLst>
        </pc:spChg>
      </pc:sldChg>
      <pc:sldChg chg="delSp modSp add mod setBg modClrScheme chgLayout">
        <pc:chgData name="James_Redelsheimer@rdale.org" userId="0bc5b4da-4472-4765-be32-514c3730ecac" providerId="ADAL" clId="{00FD53CE-2E8C-45AB-9CCB-AB8FCB27F126}" dt="2023-02-13T18:05:13.701" v="694" actId="478"/>
        <pc:sldMkLst>
          <pc:docMk/>
          <pc:sldMk cId="464504463" sldId="431"/>
        </pc:sldMkLst>
        <pc:spChg chg="del">
          <ac:chgData name="James_Redelsheimer@rdale.org" userId="0bc5b4da-4472-4765-be32-514c3730ecac" providerId="ADAL" clId="{00FD53CE-2E8C-45AB-9CCB-AB8FCB27F126}" dt="2023-02-13T18:05:13.701" v="694" actId="478"/>
          <ac:spMkLst>
            <pc:docMk/>
            <pc:sldMk cId="464504463" sldId="431"/>
            <ac:spMk id="21" creationId="{263015C8-3DF4-4401-9A33-9EDCDFC47213}"/>
          </ac:spMkLst>
        </pc:spChg>
        <pc:spChg chg="mod">
          <ac:chgData name="James_Redelsheimer@rdale.org" userId="0bc5b4da-4472-4765-be32-514c3730ecac" providerId="ADAL" clId="{00FD53CE-2E8C-45AB-9CCB-AB8FCB27F126}" dt="2023-02-13T01:54:51.794" v="243" actId="1076"/>
          <ac:spMkLst>
            <pc:docMk/>
            <pc:sldMk cId="464504463" sldId="431"/>
            <ac:spMk id="40964" creationId="{00000000-0000-0000-0000-000000000000}"/>
          </ac:spMkLst>
        </pc:spChg>
      </pc:sldChg>
      <pc:sldChg chg="delSp modSp add mod setBg modClrScheme chgLayout">
        <pc:chgData name="James_Redelsheimer@rdale.org" userId="0bc5b4da-4472-4765-be32-514c3730ecac" providerId="ADAL" clId="{00FD53CE-2E8C-45AB-9CCB-AB8FCB27F126}" dt="2023-02-13T21:58:03.752" v="861" actId="1076"/>
        <pc:sldMkLst>
          <pc:docMk/>
          <pc:sldMk cId="353528954" sldId="432"/>
        </pc:sldMkLst>
        <pc:spChg chg="mod">
          <ac:chgData name="James_Redelsheimer@rdale.org" userId="0bc5b4da-4472-4765-be32-514c3730ecac" providerId="ADAL" clId="{00FD53CE-2E8C-45AB-9CCB-AB8FCB27F126}" dt="2023-02-13T21:58:03.752" v="861" actId="1076"/>
          <ac:spMkLst>
            <pc:docMk/>
            <pc:sldMk cId="353528954" sldId="432"/>
            <ac:spMk id="41991" creationId="{00000000-0000-0000-0000-000000000000}"/>
          </ac:spMkLst>
        </pc:spChg>
        <pc:spChg chg="del">
          <ac:chgData name="James_Redelsheimer@rdale.org" userId="0bc5b4da-4472-4765-be32-514c3730ecac" providerId="ADAL" clId="{00FD53CE-2E8C-45AB-9CCB-AB8FCB27F126}" dt="2023-02-13T18:05:09.556" v="693" actId="478"/>
          <ac:spMkLst>
            <pc:docMk/>
            <pc:sldMk cId="353528954" sldId="432"/>
            <ac:spMk id="41997" creationId="{00000000-0000-0000-0000-000000000000}"/>
          </ac:spMkLst>
        </pc:spChg>
      </pc:sldChg>
      <pc:sldChg chg="delSp modSp add mod modClrScheme chgLayout">
        <pc:chgData name="James_Redelsheimer@rdale.org" userId="0bc5b4da-4472-4765-be32-514c3730ecac" providerId="ADAL" clId="{00FD53CE-2E8C-45AB-9CCB-AB8FCB27F126}" dt="2023-02-13T18:05:06.643" v="692" actId="478"/>
        <pc:sldMkLst>
          <pc:docMk/>
          <pc:sldMk cId="695603637" sldId="433"/>
        </pc:sldMkLst>
        <pc:spChg chg="mod">
          <ac:chgData name="James_Redelsheimer@rdale.org" userId="0bc5b4da-4472-4765-be32-514c3730ecac" providerId="ADAL" clId="{00FD53CE-2E8C-45AB-9CCB-AB8FCB27F126}" dt="2023-02-13T01:55:12.641" v="246" actId="1076"/>
          <ac:spMkLst>
            <pc:docMk/>
            <pc:sldMk cId="695603637" sldId="433"/>
            <ac:spMk id="43014" creationId="{00000000-0000-0000-0000-000000000000}"/>
          </ac:spMkLst>
        </pc:spChg>
        <pc:spChg chg="del">
          <ac:chgData name="James_Redelsheimer@rdale.org" userId="0bc5b4da-4472-4765-be32-514c3730ecac" providerId="ADAL" clId="{00FD53CE-2E8C-45AB-9CCB-AB8FCB27F126}" dt="2023-02-13T18:05:06.643" v="692" actId="478"/>
          <ac:spMkLst>
            <pc:docMk/>
            <pc:sldMk cId="695603637" sldId="433"/>
            <ac:spMk id="43020" creationId="{00000000-0000-0000-0000-000000000000}"/>
          </ac:spMkLst>
        </pc:spChg>
      </pc:sldChg>
      <pc:sldChg chg="delSp modSp add mod modClrScheme chgLayout">
        <pc:chgData name="James_Redelsheimer@rdale.org" userId="0bc5b4da-4472-4765-be32-514c3730ecac" providerId="ADAL" clId="{00FD53CE-2E8C-45AB-9CCB-AB8FCB27F126}" dt="2023-02-13T21:57:58.636" v="860" actId="1076"/>
        <pc:sldMkLst>
          <pc:docMk/>
          <pc:sldMk cId="3242528203" sldId="434"/>
        </pc:sldMkLst>
        <pc:spChg chg="mod">
          <ac:chgData name="James_Redelsheimer@rdale.org" userId="0bc5b4da-4472-4765-be32-514c3730ecac" providerId="ADAL" clId="{00FD53CE-2E8C-45AB-9CCB-AB8FCB27F126}" dt="2023-02-13T21:57:58.636" v="860" actId="1076"/>
          <ac:spMkLst>
            <pc:docMk/>
            <pc:sldMk cId="3242528203" sldId="434"/>
            <ac:spMk id="44037" creationId="{00000000-0000-0000-0000-000000000000}"/>
          </ac:spMkLst>
        </pc:spChg>
        <pc:spChg chg="del">
          <ac:chgData name="James_Redelsheimer@rdale.org" userId="0bc5b4da-4472-4765-be32-514c3730ecac" providerId="ADAL" clId="{00FD53CE-2E8C-45AB-9CCB-AB8FCB27F126}" dt="2023-02-13T18:05:03.607" v="691" actId="478"/>
          <ac:spMkLst>
            <pc:docMk/>
            <pc:sldMk cId="3242528203" sldId="434"/>
            <ac:spMk id="44043" creationId="{00000000-0000-0000-0000-000000000000}"/>
          </ac:spMkLst>
        </pc:spChg>
      </pc:sldChg>
      <pc:sldChg chg="delSp modSp add mod modClrScheme chgLayout">
        <pc:chgData name="James_Redelsheimer@rdale.org" userId="0bc5b4da-4472-4765-be32-514c3730ecac" providerId="ADAL" clId="{00FD53CE-2E8C-45AB-9CCB-AB8FCB27F126}" dt="2023-02-13T21:57:53.108" v="859" actId="1076"/>
        <pc:sldMkLst>
          <pc:docMk/>
          <pc:sldMk cId="1702914989" sldId="435"/>
        </pc:sldMkLst>
        <pc:spChg chg="mod">
          <ac:chgData name="James_Redelsheimer@rdale.org" userId="0bc5b4da-4472-4765-be32-514c3730ecac" providerId="ADAL" clId="{00FD53CE-2E8C-45AB-9CCB-AB8FCB27F126}" dt="2023-02-13T21:57:53.108" v="859" actId="1076"/>
          <ac:spMkLst>
            <pc:docMk/>
            <pc:sldMk cId="1702914989" sldId="435"/>
            <ac:spMk id="45062" creationId="{00000000-0000-0000-0000-000000000000}"/>
          </ac:spMkLst>
        </pc:spChg>
        <pc:spChg chg="del">
          <ac:chgData name="James_Redelsheimer@rdale.org" userId="0bc5b4da-4472-4765-be32-514c3730ecac" providerId="ADAL" clId="{00FD53CE-2E8C-45AB-9CCB-AB8FCB27F126}" dt="2023-02-13T18:05:41.238" v="697" actId="478"/>
          <ac:spMkLst>
            <pc:docMk/>
            <pc:sldMk cId="1702914989" sldId="435"/>
            <ac:spMk id="45068" creationId="{00000000-0000-0000-0000-000000000000}"/>
          </ac:spMkLst>
        </pc:spChg>
      </pc:sldChg>
      <pc:sldChg chg="modSp add mod modClrScheme chgLayout">
        <pc:chgData name="James_Redelsheimer@rdale.org" userId="0bc5b4da-4472-4765-be32-514c3730ecac" providerId="ADAL" clId="{00FD53CE-2E8C-45AB-9CCB-AB8FCB27F126}" dt="2023-02-13T01:45:18.998" v="122" actId="1076"/>
        <pc:sldMkLst>
          <pc:docMk/>
          <pc:sldMk cId="3180985756" sldId="444"/>
        </pc:sldMkLst>
        <pc:spChg chg="mod ord">
          <ac:chgData name="James_Redelsheimer@rdale.org" userId="0bc5b4da-4472-4765-be32-514c3730ecac" providerId="ADAL" clId="{00FD53CE-2E8C-45AB-9CCB-AB8FCB27F126}" dt="2023-02-13T01:45:18.998" v="122" actId="1076"/>
          <ac:spMkLst>
            <pc:docMk/>
            <pc:sldMk cId="3180985756" sldId="444"/>
            <ac:spMk id="2" creationId="{00000000-0000-0000-0000-000000000000}"/>
          </ac:spMkLst>
        </pc:spChg>
        <pc:picChg chg="mod">
          <ac:chgData name="James_Redelsheimer@rdale.org" userId="0bc5b4da-4472-4765-be32-514c3730ecac" providerId="ADAL" clId="{00FD53CE-2E8C-45AB-9CCB-AB8FCB27F126}" dt="2023-02-13T01:45:14.953" v="120" actId="1076"/>
          <ac:picMkLst>
            <pc:docMk/>
            <pc:sldMk cId="3180985756" sldId="444"/>
            <ac:picMk id="10246" creationId="{00000000-0000-0000-0000-000000000000}"/>
          </ac:picMkLst>
        </pc:picChg>
        <pc:picChg chg="mod">
          <ac:chgData name="James_Redelsheimer@rdale.org" userId="0bc5b4da-4472-4765-be32-514c3730ecac" providerId="ADAL" clId="{00FD53CE-2E8C-45AB-9CCB-AB8FCB27F126}" dt="2023-02-13T01:45:16.011" v="121" actId="1076"/>
          <ac:picMkLst>
            <pc:docMk/>
            <pc:sldMk cId="3180985756" sldId="444"/>
            <ac:picMk id="10248" creationId="{00000000-0000-0000-0000-000000000000}"/>
          </ac:picMkLst>
        </pc:picChg>
      </pc:sldChg>
      <pc:sldChg chg="delSp modSp add mod ord modClrScheme chgLayout">
        <pc:chgData name="James_Redelsheimer@rdale.org" userId="0bc5b4da-4472-4765-be32-514c3730ecac" providerId="ADAL" clId="{00FD53CE-2E8C-45AB-9CCB-AB8FCB27F126}" dt="2023-02-13T21:55:47.652" v="851"/>
        <pc:sldMkLst>
          <pc:docMk/>
          <pc:sldMk cId="3978000629" sldId="456"/>
        </pc:sldMkLst>
        <pc:spChg chg="mod ord">
          <ac:chgData name="James_Redelsheimer@rdale.org" userId="0bc5b4da-4472-4765-be32-514c3730ecac" providerId="ADAL" clId="{00FD53CE-2E8C-45AB-9CCB-AB8FCB27F126}" dt="2023-02-13T18:05:47.051" v="698" actId="1076"/>
          <ac:spMkLst>
            <pc:docMk/>
            <pc:sldMk cId="3978000629" sldId="456"/>
            <ac:spMk id="2" creationId="{00000000-0000-0000-0000-000000000000}"/>
          </ac:spMkLst>
        </pc:spChg>
        <pc:spChg chg="del">
          <ac:chgData name="James_Redelsheimer@rdale.org" userId="0bc5b4da-4472-4765-be32-514c3730ecac" providerId="ADAL" clId="{00FD53CE-2E8C-45AB-9CCB-AB8FCB27F126}" dt="2023-02-13T01:56:29.568" v="255" actId="700"/>
          <ac:spMkLst>
            <pc:docMk/>
            <pc:sldMk cId="3978000629" sldId="456"/>
            <ac:spMk id="3" creationId="{00000000-0000-0000-0000-000000000000}"/>
          </ac:spMkLst>
        </pc:spChg>
        <pc:picChg chg="mod">
          <ac:chgData name="James_Redelsheimer@rdale.org" userId="0bc5b4da-4472-4765-be32-514c3730ecac" providerId="ADAL" clId="{00FD53CE-2E8C-45AB-9CCB-AB8FCB27F126}" dt="2023-02-13T01:59:48.579" v="257" actId="1076"/>
          <ac:picMkLst>
            <pc:docMk/>
            <pc:sldMk cId="3978000629" sldId="456"/>
            <ac:picMk id="4" creationId="{00000000-0000-0000-0000-000000000000}"/>
          </ac:picMkLst>
        </pc:picChg>
      </pc:sldChg>
      <pc:sldChg chg="add mod ord modClrScheme chgLayout">
        <pc:chgData name="James_Redelsheimer@rdale.org" userId="0bc5b4da-4472-4765-be32-514c3730ecac" providerId="ADAL" clId="{00FD53CE-2E8C-45AB-9CCB-AB8FCB27F126}" dt="2023-02-13T02:30:37.907" v="639"/>
        <pc:sldMkLst>
          <pc:docMk/>
          <pc:sldMk cId="2961447479" sldId="464"/>
        </pc:sldMkLst>
      </pc:sldChg>
      <pc:sldChg chg="add mod ord modClrScheme chgLayout">
        <pc:chgData name="James_Redelsheimer@rdale.org" userId="0bc5b4da-4472-4765-be32-514c3730ecac" providerId="ADAL" clId="{00FD53CE-2E8C-45AB-9CCB-AB8FCB27F126}" dt="2023-02-13T02:29:29.837" v="627" actId="700"/>
        <pc:sldMkLst>
          <pc:docMk/>
          <pc:sldMk cId="3956255347" sldId="465"/>
        </pc:sldMkLst>
      </pc:sldChg>
      <pc:sldChg chg="add mod modClrScheme chgLayout">
        <pc:chgData name="James_Redelsheimer@rdale.org" userId="0bc5b4da-4472-4765-be32-514c3730ecac" providerId="ADAL" clId="{00FD53CE-2E8C-45AB-9CCB-AB8FCB27F126}" dt="2023-02-13T02:29:14.625" v="625" actId="700"/>
        <pc:sldMkLst>
          <pc:docMk/>
          <pc:sldMk cId="4053050858" sldId="466"/>
        </pc:sldMkLst>
      </pc:sldChg>
      <pc:sldChg chg="modSp add mod modClrScheme chgLayout">
        <pc:chgData name="James_Redelsheimer@rdale.org" userId="0bc5b4da-4472-4765-be32-514c3730ecac" providerId="ADAL" clId="{00FD53CE-2E8C-45AB-9CCB-AB8FCB27F126}" dt="2023-02-13T02:29:51.884" v="632" actId="1076"/>
        <pc:sldMkLst>
          <pc:docMk/>
          <pc:sldMk cId="874866502" sldId="467"/>
        </pc:sldMkLst>
        <pc:picChg chg="mod">
          <ac:chgData name="James_Redelsheimer@rdale.org" userId="0bc5b4da-4472-4765-be32-514c3730ecac" providerId="ADAL" clId="{00FD53CE-2E8C-45AB-9CCB-AB8FCB27F126}" dt="2023-02-13T02:29:51.884" v="632" actId="1076"/>
          <ac:picMkLst>
            <pc:docMk/>
            <pc:sldMk cId="874866502" sldId="467"/>
            <ac:picMk id="13314" creationId="{00000000-0000-0000-0000-000000000000}"/>
          </ac:picMkLst>
        </pc:picChg>
      </pc:sldChg>
      <pc:sldChg chg="add mod modClrScheme chgLayout">
        <pc:chgData name="James_Redelsheimer@rdale.org" userId="0bc5b4da-4472-4765-be32-514c3730ecac" providerId="ADAL" clId="{00FD53CE-2E8C-45AB-9CCB-AB8FCB27F126}" dt="2023-02-13T02:29:35.012" v="628" actId="700"/>
        <pc:sldMkLst>
          <pc:docMk/>
          <pc:sldMk cId="2177443891" sldId="468"/>
        </pc:sldMkLst>
      </pc:sldChg>
      <pc:sldChg chg="add mod modClrScheme chgLayout">
        <pc:chgData name="James_Redelsheimer@rdale.org" userId="0bc5b4da-4472-4765-be32-514c3730ecac" providerId="ADAL" clId="{00FD53CE-2E8C-45AB-9CCB-AB8FCB27F126}" dt="2023-02-13T02:29:40.322" v="629" actId="700"/>
        <pc:sldMkLst>
          <pc:docMk/>
          <pc:sldMk cId="888261756" sldId="469"/>
        </pc:sldMkLst>
      </pc:sldChg>
      <pc:sldChg chg="modSp add mod modClrScheme chgLayout">
        <pc:chgData name="James_Redelsheimer@rdale.org" userId="0bc5b4da-4472-4765-be32-514c3730ecac" providerId="ADAL" clId="{00FD53CE-2E8C-45AB-9CCB-AB8FCB27F126}" dt="2023-02-13T02:31:01.924" v="644" actId="1076"/>
        <pc:sldMkLst>
          <pc:docMk/>
          <pc:sldMk cId="1154591597" sldId="470"/>
        </pc:sldMkLst>
        <pc:picChg chg="mod">
          <ac:chgData name="James_Redelsheimer@rdale.org" userId="0bc5b4da-4472-4765-be32-514c3730ecac" providerId="ADAL" clId="{00FD53CE-2E8C-45AB-9CCB-AB8FCB27F126}" dt="2023-02-13T02:31:01.924" v="644" actId="1076"/>
          <ac:picMkLst>
            <pc:docMk/>
            <pc:sldMk cId="1154591597" sldId="470"/>
            <ac:picMk id="3" creationId="{00000000-0000-0000-0000-000000000000}"/>
          </ac:picMkLst>
        </pc:picChg>
      </pc:sldChg>
      <pc:sldChg chg="modSp add mod modClrScheme chgLayout">
        <pc:chgData name="James_Redelsheimer@rdale.org" userId="0bc5b4da-4472-4765-be32-514c3730ecac" providerId="ADAL" clId="{00FD53CE-2E8C-45AB-9CCB-AB8FCB27F126}" dt="2023-02-13T02:31:14.419" v="648" actId="1076"/>
        <pc:sldMkLst>
          <pc:docMk/>
          <pc:sldMk cId="3094749525" sldId="471"/>
        </pc:sldMkLst>
        <pc:picChg chg="mod">
          <ac:chgData name="James_Redelsheimer@rdale.org" userId="0bc5b4da-4472-4765-be32-514c3730ecac" providerId="ADAL" clId="{00FD53CE-2E8C-45AB-9CCB-AB8FCB27F126}" dt="2023-02-13T02:31:14.419" v="648" actId="1076"/>
          <ac:picMkLst>
            <pc:docMk/>
            <pc:sldMk cId="3094749525" sldId="471"/>
            <ac:picMk id="17410" creationId="{00000000-0000-0000-0000-000000000000}"/>
          </ac:picMkLst>
        </pc:picChg>
      </pc:sldChg>
      <pc:sldChg chg="modSp add mod modClrScheme chgLayout">
        <pc:chgData name="James_Redelsheimer@rdale.org" userId="0bc5b4da-4472-4765-be32-514c3730ecac" providerId="ADAL" clId="{00FD53CE-2E8C-45AB-9CCB-AB8FCB27F126}" dt="2023-02-13T01:50:22.308" v="200" actId="14100"/>
        <pc:sldMkLst>
          <pc:docMk/>
          <pc:sldMk cId="2485510110" sldId="485"/>
        </pc:sldMkLst>
        <pc:spChg chg="mod ord">
          <ac:chgData name="James_Redelsheimer@rdale.org" userId="0bc5b4da-4472-4765-be32-514c3730ecac" providerId="ADAL" clId="{00FD53CE-2E8C-45AB-9CCB-AB8FCB27F126}" dt="2023-02-13T01:50:15.828" v="198" actId="404"/>
          <ac:spMkLst>
            <pc:docMk/>
            <pc:sldMk cId="2485510110" sldId="485"/>
            <ac:spMk id="2" creationId="{A34E6BAE-BA2F-448B-948C-F27AB42945C4}"/>
          </ac:spMkLst>
        </pc:spChg>
        <pc:picChg chg="mod">
          <ac:chgData name="James_Redelsheimer@rdale.org" userId="0bc5b4da-4472-4765-be32-514c3730ecac" providerId="ADAL" clId="{00FD53CE-2E8C-45AB-9CCB-AB8FCB27F126}" dt="2023-02-13T01:50:22.308" v="200" actId="14100"/>
          <ac:picMkLst>
            <pc:docMk/>
            <pc:sldMk cId="2485510110" sldId="485"/>
            <ac:picMk id="4" creationId="{2F7E9134-CB63-4FD9-B526-909A96223D78}"/>
          </ac:picMkLst>
        </pc:picChg>
      </pc:sldChg>
      <pc:sldChg chg="modSp add mod modClrScheme chgLayout">
        <pc:chgData name="James_Redelsheimer@rdale.org" userId="0bc5b4da-4472-4765-be32-514c3730ecac" providerId="ADAL" clId="{00FD53CE-2E8C-45AB-9CCB-AB8FCB27F126}" dt="2023-02-13T01:39:23.997" v="42" actId="1076"/>
        <pc:sldMkLst>
          <pc:docMk/>
          <pc:sldMk cId="2032305959" sldId="504"/>
        </pc:sldMkLst>
        <pc:picChg chg="mod">
          <ac:chgData name="James_Redelsheimer@rdale.org" userId="0bc5b4da-4472-4765-be32-514c3730ecac" providerId="ADAL" clId="{00FD53CE-2E8C-45AB-9CCB-AB8FCB27F126}" dt="2023-02-13T01:39:23.997" v="42" actId="1076"/>
          <ac:picMkLst>
            <pc:docMk/>
            <pc:sldMk cId="2032305959" sldId="504"/>
            <ac:picMk id="70658" creationId="{00000000-0000-0000-0000-000000000000}"/>
          </ac:picMkLst>
        </pc:picChg>
        <pc:picChg chg="mod">
          <ac:chgData name="James_Redelsheimer@rdale.org" userId="0bc5b4da-4472-4765-be32-514c3730ecac" providerId="ADAL" clId="{00FD53CE-2E8C-45AB-9CCB-AB8FCB27F126}" dt="2023-02-13T01:39:21.587" v="40" actId="1076"/>
          <ac:picMkLst>
            <pc:docMk/>
            <pc:sldMk cId="2032305959" sldId="504"/>
            <ac:picMk id="134146" creationId="{00000000-0000-0000-0000-000000000000}"/>
          </ac:picMkLst>
        </pc:picChg>
        <pc:picChg chg="mod">
          <ac:chgData name="James_Redelsheimer@rdale.org" userId="0bc5b4da-4472-4765-be32-514c3730ecac" providerId="ADAL" clId="{00FD53CE-2E8C-45AB-9CCB-AB8FCB27F126}" dt="2023-02-13T01:39:17.323" v="37" actId="1076"/>
          <ac:picMkLst>
            <pc:docMk/>
            <pc:sldMk cId="2032305959" sldId="504"/>
            <ac:picMk id="134148" creationId="{00000000-0000-0000-0000-000000000000}"/>
          </ac:picMkLst>
        </pc:picChg>
      </pc:sldChg>
      <pc:sldChg chg="delSp modSp add mod ord modClrScheme chgLayout">
        <pc:chgData name="James_Redelsheimer@rdale.org" userId="0bc5b4da-4472-4765-be32-514c3730ecac" providerId="ADAL" clId="{00FD53CE-2E8C-45AB-9CCB-AB8FCB27F126}" dt="2023-02-13T21:37:00.121" v="813"/>
        <pc:sldMkLst>
          <pc:docMk/>
          <pc:sldMk cId="3523279685" sldId="505"/>
        </pc:sldMkLst>
        <pc:spChg chg="del mod ord">
          <ac:chgData name="James_Redelsheimer@rdale.org" userId="0bc5b4da-4472-4765-be32-514c3730ecac" providerId="ADAL" clId="{00FD53CE-2E8C-45AB-9CCB-AB8FCB27F126}" dt="2023-02-13T01:42:01.331" v="89" actId="478"/>
          <ac:spMkLst>
            <pc:docMk/>
            <pc:sldMk cId="3523279685" sldId="505"/>
            <ac:spMk id="2" creationId="{A37581F3-BC3F-7B66-11D8-BF1C16DEF425}"/>
          </ac:spMkLst>
        </pc:spChg>
        <pc:picChg chg="mod">
          <ac:chgData name="James_Redelsheimer@rdale.org" userId="0bc5b4da-4472-4765-be32-514c3730ecac" providerId="ADAL" clId="{00FD53CE-2E8C-45AB-9CCB-AB8FCB27F126}" dt="2023-02-13T01:42:07.051" v="91" actId="1076"/>
          <ac:picMkLst>
            <pc:docMk/>
            <pc:sldMk cId="3523279685" sldId="505"/>
            <ac:picMk id="10242" creationId="{2B90056F-0216-2DAC-EB7D-24D63F3BACC2}"/>
          </ac:picMkLst>
        </pc:picChg>
      </pc:sldChg>
      <pc:sldChg chg="delSp modSp add mod modClrScheme chgLayout">
        <pc:chgData name="James_Redelsheimer@rdale.org" userId="0bc5b4da-4472-4765-be32-514c3730ecac" providerId="ADAL" clId="{00FD53CE-2E8C-45AB-9CCB-AB8FCB27F126}" dt="2023-02-13T01:44:39.627" v="110" actId="1076"/>
        <pc:sldMkLst>
          <pc:docMk/>
          <pc:sldMk cId="3925862888" sldId="518"/>
        </pc:sldMkLst>
        <pc:spChg chg="mod ord">
          <ac:chgData name="James_Redelsheimer@rdale.org" userId="0bc5b4da-4472-4765-be32-514c3730ecac" providerId="ADAL" clId="{00FD53CE-2E8C-45AB-9CCB-AB8FCB27F126}" dt="2023-02-13T01:44:39.627" v="110" actId="1076"/>
          <ac:spMkLst>
            <pc:docMk/>
            <pc:sldMk cId="3925862888" sldId="518"/>
            <ac:spMk id="2" creationId="{3050E229-A706-AFF4-A1E3-D521B37734AF}"/>
          </ac:spMkLst>
        </pc:spChg>
        <pc:spChg chg="del">
          <ac:chgData name="James_Redelsheimer@rdale.org" userId="0bc5b4da-4472-4765-be32-514c3730ecac" providerId="ADAL" clId="{00FD53CE-2E8C-45AB-9CCB-AB8FCB27F126}" dt="2023-02-13T01:44:35.677" v="109" actId="700"/>
          <ac:spMkLst>
            <pc:docMk/>
            <pc:sldMk cId="3925862888" sldId="518"/>
            <ac:spMk id="3" creationId="{CDB6FD4B-43D4-97CB-15A8-EA39969492EB}"/>
          </ac:spMkLst>
        </pc:spChg>
        <pc:picChg chg="mod">
          <ac:chgData name="James_Redelsheimer@rdale.org" userId="0bc5b4da-4472-4765-be32-514c3730ecac" providerId="ADAL" clId="{00FD53CE-2E8C-45AB-9CCB-AB8FCB27F126}" dt="2023-02-13T01:44:28.221" v="108" actId="1076"/>
          <ac:picMkLst>
            <pc:docMk/>
            <pc:sldMk cId="3925862888" sldId="518"/>
            <ac:picMk id="7" creationId="{1F6B048F-26B5-0F01-9AC4-27D4F35B2E84}"/>
          </ac:picMkLst>
        </pc:picChg>
      </pc:sldChg>
      <pc:sldChg chg="modSp add mod modClrScheme chgLayout">
        <pc:chgData name="James_Redelsheimer@rdale.org" userId="0bc5b4da-4472-4765-be32-514c3730ecac" providerId="ADAL" clId="{00FD53CE-2E8C-45AB-9CCB-AB8FCB27F126}" dt="2023-02-13T01:40:47.648" v="57" actId="1076"/>
        <pc:sldMkLst>
          <pc:docMk/>
          <pc:sldMk cId="2225238377" sldId="519"/>
        </pc:sldMkLst>
        <pc:picChg chg="mod">
          <ac:chgData name="James_Redelsheimer@rdale.org" userId="0bc5b4da-4472-4765-be32-514c3730ecac" providerId="ADAL" clId="{00FD53CE-2E8C-45AB-9CCB-AB8FCB27F126}" dt="2023-02-13T01:40:47.648" v="57" actId="1076"/>
          <ac:picMkLst>
            <pc:docMk/>
            <pc:sldMk cId="2225238377" sldId="519"/>
            <ac:picMk id="4" creationId="{500375F3-0576-85E5-0B0F-F5DB63E5618B}"/>
          </ac:picMkLst>
        </pc:picChg>
        <pc:picChg chg="mod">
          <ac:chgData name="James_Redelsheimer@rdale.org" userId="0bc5b4da-4472-4765-be32-514c3730ecac" providerId="ADAL" clId="{00FD53CE-2E8C-45AB-9CCB-AB8FCB27F126}" dt="2023-02-13T01:40:34.204" v="54" actId="1076"/>
          <ac:picMkLst>
            <pc:docMk/>
            <pc:sldMk cId="2225238377" sldId="519"/>
            <ac:picMk id="6" creationId="{D48F5282-BCF2-41B8-0A78-28B03400BE83}"/>
          </ac:picMkLst>
        </pc:picChg>
        <pc:cxnChg chg="mod">
          <ac:chgData name="James_Redelsheimer@rdale.org" userId="0bc5b4da-4472-4765-be32-514c3730ecac" providerId="ADAL" clId="{00FD53CE-2E8C-45AB-9CCB-AB8FCB27F126}" dt="2023-02-13T01:40:39.163" v="55" actId="1076"/>
          <ac:cxnSpMkLst>
            <pc:docMk/>
            <pc:sldMk cId="2225238377" sldId="519"/>
            <ac:cxnSpMk id="8" creationId="{5AC39C15-6F63-009D-E63E-37DBEA1E8CB1}"/>
          </ac:cxnSpMkLst>
        </pc:cxnChg>
        <pc:cxnChg chg="mod">
          <ac:chgData name="James_Redelsheimer@rdale.org" userId="0bc5b4da-4472-4765-be32-514c3730ecac" providerId="ADAL" clId="{00FD53CE-2E8C-45AB-9CCB-AB8FCB27F126}" dt="2023-02-13T01:40:42.961" v="56" actId="1076"/>
          <ac:cxnSpMkLst>
            <pc:docMk/>
            <pc:sldMk cId="2225238377" sldId="519"/>
            <ac:cxnSpMk id="9" creationId="{0D93A286-D1C7-9749-EB63-B14B9449118D}"/>
          </ac:cxnSpMkLst>
        </pc:cxnChg>
      </pc:sldChg>
      <pc:sldChg chg="delSp modSp add mod modClrScheme delAnim chgLayout">
        <pc:chgData name="James_Redelsheimer@rdale.org" userId="0bc5b4da-4472-4765-be32-514c3730ecac" providerId="ADAL" clId="{00FD53CE-2E8C-45AB-9CCB-AB8FCB27F126}" dt="2023-02-13T01:46:09.017" v="131" actId="478"/>
        <pc:sldMkLst>
          <pc:docMk/>
          <pc:sldMk cId="0" sldId="520"/>
        </pc:sldMkLst>
        <pc:spChg chg="mod ord">
          <ac:chgData name="James_Redelsheimer@rdale.org" userId="0bc5b4da-4472-4765-be32-514c3730ecac" providerId="ADAL" clId="{00FD53CE-2E8C-45AB-9CCB-AB8FCB27F126}" dt="2023-02-13T01:43:29.043" v="97" actId="700"/>
          <ac:spMkLst>
            <pc:docMk/>
            <pc:sldMk cId="0" sldId="520"/>
            <ac:spMk id="16388" creationId="{00000000-0000-0000-0000-000000000000}"/>
          </ac:spMkLst>
        </pc:spChg>
        <pc:spChg chg="mod">
          <ac:chgData name="James_Redelsheimer@rdale.org" userId="0bc5b4da-4472-4765-be32-514c3730ecac" providerId="ADAL" clId="{00FD53CE-2E8C-45AB-9CCB-AB8FCB27F126}" dt="2023-02-13T01:43:46.077" v="100" actId="1076"/>
          <ac:spMkLst>
            <pc:docMk/>
            <pc:sldMk cId="0" sldId="520"/>
            <ac:spMk id="16393" creationId="{00000000-0000-0000-0000-000000000000}"/>
          </ac:spMkLst>
        </pc:spChg>
        <pc:spChg chg="mod">
          <ac:chgData name="James_Redelsheimer@rdale.org" userId="0bc5b4da-4472-4765-be32-514c3730ecac" providerId="ADAL" clId="{00FD53CE-2E8C-45AB-9CCB-AB8FCB27F126}" dt="2023-02-13T01:44:09.385" v="106" actId="1076"/>
          <ac:spMkLst>
            <pc:docMk/>
            <pc:sldMk cId="0" sldId="520"/>
            <ac:spMk id="16396" creationId="{00000000-0000-0000-0000-000000000000}"/>
          </ac:spMkLst>
        </pc:spChg>
        <pc:picChg chg="mod ord">
          <ac:chgData name="James_Redelsheimer@rdale.org" userId="0bc5b4da-4472-4765-be32-514c3730ecac" providerId="ADAL" clId="{00FD53CE-2E8C-45AB-9CCB-AB8FCB27F126}" dt="2023-02-13T01:43:33.879" v="98" actId="1076"/>
          <ac:picMkLst>
            <pc:docMk/>
            <pc:sldMk cId="0" sldId="520"/>
            <ac:picMk id="16386" creationId="{00000000-0000-0000-0000-000000000000}"/>
          </ac:picMkLst>
        </pc:picChg>
        <pc:picChg chg="mod">
          <ac:chgData name="James_Redelsheimer@rdale.org" userId="0bc5b4da-4472-4765-be32-514c3730ecac" providerId="ADAL" clId="{00FD53CE-2E8C-45AB-9CCB-AB8FCB27F126}" dt="2023-02-13T01:43:39.775" v="99" actId="1076"/>
          <ac:picMkLst>
            <pc:docMk/>
            <pc:sldMk cId="0" sldId="520"/>
            <ac:picMk id="16397" creationId="{00000000-0000-0000-0000-000000000000}"/>
          </ac:picMkLst>
        </pc:picChg>
        <pc:picChg chg="del">
          <ac:chgData name="James_Redelsheimer@rdale.org" userId="0bc5b4da-4472-4765-be32-514c3730ecac" providerId="ADAL" clId="{00FD53CE-2E8C-45AB-9CCB-AB8FCB27F126}" dt="2023-02-13T01:44:15.989" v="107" actId="478"/>
          <ac:picMkLst>
            <pc:docMk/>
            <pc:sldMk cId="0" sldId="520"/>
            <ac:picMk id="16400" creationId="{00000000-0000-0000-0000-000000000000}"/>
          </ac:picMkLst>
        </pc:picChg>
        <pc:picChg chg="del">
          <ac:chgData name="James_Redelsheimer@rdale.org" userId="0bc5b4da-4472-4765-be32-514c3730ecac" providerId="ADAL" clId="{00FD53CE-2E8C-45AB-9CCB-AB8FCB27F126}" dt="2023-02-13T01:46:09.017" v="131" actId="478"/>
          <ac:picMkLst>
            <pc:docMk/>
            <pc:sldMk cId="0" sldId="520"/>
            <ac:picMk id="16401" creationId="{00000000-0000-0000-0000-000000000000}"/>
          </ac:picMkLst>
        </pc:picChg>
      </pc:sldChg>
      <pc:sldChg chg="delSp modSp add mod ord modClrScheme chgLayout">
        <pc:chgData name="James_Redelsheimer@rdale.org" userId="0bc5b4da-4472-4765-be32-514c3730ecac" providerId="ADAL" clId="{00FD53CE-2E8C-45AB-9CCB-AB8FCB27F126}" dt="2023-02-13T21:36:41.710" v="809"/>
        <pc:sldMkLst>
          <pc:docMk/>
          <pc:sldMk cId="3057159055" sldId="521"/>
        </pc:sldMkLst>
        <pc:spChg chg="mod ord">
          <ac:chgData name="James_Redelsheimer@rdale.org" userId="0bc5b4da-4472-4765-be32-514c3730ecac" providerId="ADAL" clId="{00FD53CE-2E8C-45AB-9CCB-AB8FCB27F126}" dt="2023-02-13T01:49:14.227" v="187" actId="20577"/>
          <ac:spMkLst>
            <pc:docMk/>
            <pc:sldMk cId="3057159055" sldId="521"/>
            <ac:spMk id="2" creationId="{43751AE6-C49C-6195-3914-46C9362110CF}"/>
          </ac:spMkLst>
        </pc:spChg>
        <pc:spChg chg="del">
          <ac:chgData name="James_Redelsheimer@rdale.org" userId="0bc5b4da-4472-4765-be32-514c3730ecac" providerId="ADAL" clId="{00FD53CE-2E8C-45AB-9CCB-AB8FCB27F126}" dt="2023-02-13T01:49:01.487" v="158" actId="700"/>
          <ac:spMkLst>
            <pc:docMk/>
            <pc:sldMk cId="3057159055" sldId="521"/>
            <ac:spMk id="3" creationId="{7095FEE7-D574-A450-9581-8587689B4952}"/>
          </ac:spMkLst>
        </pc:spChg>
      </pc:sldChg>
      <pc:sldChg chg="addSp modSp new mod">
        <pc:chgData name="James_Redelsheimer@rdale.org" userId="0bc5b4da-4472-4765-be32-514c3730ecac" providerId="ADAL" clId="{00FD53CE-2E8C-45AB-9CCB-AB8FCB27F126}" dt="2023-02-13T14:18:08.310" v="655" actId="1076"/>
        <pc:sldMkLst>
          <pc:docMk/>
          <pc:sldMk cId="1476330941" sldId="522"/>
        </pc:sldMkLst>
        <pc:picChg chg="add mod">
          <ac:chgData name="James_Redelsheimer@rdale.org" userId="0bc5b4da-4472-4765-be32-514c3730ecac" providerId="ADAL" clId="{00FD53CE-2E8C-45AB-9CCB-AB8FCB27F126}" dt="2023-02-13T14:18:08.310" v="655" actId="1076"/>
          <ac:picMkLst>
            <pc:docMk/>
            <pc:sldMk cId="1476330941" sldId="522"/>
            <ac:picMk id="3" creationId="{1EA35D9C-B48E-620B-D896-E0FD1E3B7FA4}"/>
          </ac:picMkLst>
        </pc:picChg>
      </pc:sldChg>
      <pc:sldChg chg="addSp modSp new mod">
        <pc:chgData name="James_Redelsheimer@rdale.org" userId="0bc5b4da-4472-4765-be32-514c3730ecac" providerId="ADAL" clId="{00FD53CE-2E8C-45AB-9CCB-AB8FCB27F126}" dt="2023-02-13T14:48:07.665" v="690" actId="1076"/>
        <pc:sldMkLst>
          <pc:docMk/>
          <pc:sldMk cId="4027264476" sldId="523"/>
        </pc:sldMkLst>
        <pc:picChg chg="add mod ord">
          <ac:chgData name="James_Redelsheimer@rdale.org" userId="0bc5b4da-4472-4765-be32-514c3730ecac" providerId="ADAL" clId="{00FD53CE-2E8C-45AB-9CCB-AB8FCB27F126}" dt="2023-02-13T14:48:07.665" v="690" actId="1076"/>
          <ac:picMkLst>
            <pc:docMk/>
            <pc:sldMk cId="4027264476" sldId="523"/>
            <ac:picMk id="3" creationId="{151EF228-67F5-BA4A-B63A-5732273D97F5}"/>
          </ac:picMkLst>
        </pc:picChg>
        <pc:picChg chg="add mod ord modCrop">
          <ac:chgData name="James_Redelsheimer@rdale.org" userId="0bc5b4da-4472-4765-be32-514c3730ecac" providerId="ADAL" clId="{00FD53CE-2E8C-45AB-9CCB-AB8FCB27F126}" dt="2023-02-13T14:48:05.296" v="689" actId="1076"/>
          <ac:picMkLst>
            <pc:docMk/>
            <pc:sldMk cId="4027264476" sldId="523"/>
            <ac:picMk id="5" creationId="{71E83F17-8D39-C149-7EA2-5632CED58AB9}"/>
          </ac:picMkLst>
        </pc:picChg>
      </pc:sldChg>
      <pc:sldChg chg="addSp modSp new mod modAnim">
        <pc:chgData name="James_Redelsheimer@rdale.org" userId="0bc5b4da-4472-4765-be32-514c3730ecac" providerId="ADAL" clId="{00FD53CE-2E8C-45AB-9CCB-AB8FCB27F126}" dt="2023-02-13T20:09:17.601" v="728"/>
        <pc:sldMkLst>
          <pc:docMk/>
          <pc:sldMk cId="3617597726" sldId="524"/>
        </pc:sldMkLst>
        <pc:picChg chg="add mod ord modCrop">
          <ac:chgData name="James_Redelsheimer@rdale.org" userId="0bc5b4da-4472-4765-be32-514c3730ecac" providerId="ADAL" clId="{00FD53CE-2E8C-45AB-9CCB-AB8FCB27F126}" dt="2023-02-13T20:09:09.930" v="726" actId="167"/>
          <ac:picMkLst>
            <pc:docMk/>
            <pc:sldMk cId="3617597726" sldId="524"/>
            <ac:picMk id="3" creationId="{49F468CA-C2DE-7BC7-89D7-8572A4CA5B5F}"/>
          </ac:picMkLst>
        </pc:picChg>
        <pc:picChg chg="add mod ord">
          <ac:chgData name="James_Redelsheimer@rdale.org" userId="0bc5b4da-4472-4765-be32-514c3730ecac" providerId="ADAL" clId="{00FD53CE-2E8C-45AB-9CCB-AB8FCB27F126}" dt="2023-02-13T20:09:11.898" v="727" actId="1076"/>
          <ac:picMkLst>
            <pc:docMk/>
            <pc:sldMk cId="3617597726" sldId="524"/>
            <ac:picMk id="5" creationId="{68B716E5-A654-7D24-3E33-D98CA8BCA42C}"/>
          </ac:picMkLst>
        </pc:picChg>
      </pc:sldChg>
      <pc:sldChg chg="delSp modSp add del mod">
        <pc:chgData name="James_Redelsheimer@rdale.org" userId="0bc5b4da-4472-4765-be32-514c3730ecac" providerId="ADAL" clId="{00FD53CE-2E8C-45AB-9CCB-AB8FCB27F126}" dt="2023-02-13T20:15:32.171" v="790" actId="47"/>
        <pc:sldMkLst>
          <pc:docMk/>
          <pc:sldMk cId="3116196792" sldId="525"/>
        </pc:sldMkLst>
        <pc:picChg chg="del mod modCrop">
          <ac:chgData name="James_Redelsheimer@rdale.org" userId="0bc5b4da-4472-4765-be32-514c3730ecac" providerId="ADAL" clId="{00FD53CE-2E8C-45AB-9CCB-AB8FCB27F126}" dt="2023-02-13T20:14:30.118" v="778" actId="21"/>
          <ac:picMkLst>
            <pc:docMk/>
            <pc:sldMk cId="3116196792" sldId="525"/>
            <ac:picMk id="3" creationId="{49F468CA-C2DE-7BC7-89D7-8572A4CA5B5F}"/>
          </ac:picMkLst>
        </pc:picChg>
      </pc:sldChg>
      <pc:sldChg chg="addSp modSp add mod modAnim">
        <pc:chgData name="James_Redelsheimer@rdale.org" userId="0bc5b4da-4472-4765-be32-514c3730ecac" providerId="ADAL" clId="{00FD53CE-2E8C-45AB-9CCB-AB8FCB27F126}" dt="2023-02-13T20:14:06.891" v="773"/>
        <pc:sldMkLst>
          <pc:docMk/>
          <pc:sldMk cId="3758221731" sldId="526"/>
        </pc:sldMkLst>
        <pc:spChg chg="add mod">
          <ac:chgData name="James_Redelsheimer@rdale.org" userId="0bc5b4da-4472-4765-be32-514c3730ecac" providerId="ADAL" clId="{00FD53CE-2E8C-45AB-9CCB-AB8FCB27F126}" dt="2023-02-13T20:13:48.886" v="769" actId="403"/>
          <ac:spMkLst>
            <pc:docMk/>
            <pc:sldMk cId="3758221731" sldId="526"/>
            <ac:spMk id="5" creationId="{C2D40F33-DACF-625E-17A6-29863E4242F9}"/>
          </ac:spMkLst>
        </pc:spChg>
        <pc:picChg chg="add mod">
          <ac:chgData name="James_Redelsheimer@rdale.org" userId="0bc5b4da-4472-4765-be32-514c3730ecac" providerId="ADAL" clId="{00FD53CE-2E8C-45AB-9CCB-AB8FCB27F126}" dt="2023-02-13T20:12:57.609" v="759" actId="1076"/>
          <ac:picMkLst>
            <pc:docMk/>
            <pc:sldMk cId="3758221731" sldId="526"/>
            <ac:picMk id="2" creationId="{C56BFE27-8A90-978F-23E7-97D4ED080E23}"/>
          </ac:picMkLst>
        </pc:picChg>
        <pc:picChg chg="mod modCrop">
          <ac:chgData name="James_Redelsheimer@rdale.org" userId="0bc5b4da-4472-4765-be32-514c3730ecac" providerId="ADAL" clId="{00FD53CE-2E8C-45AB-9CCB-AB8FCB27F126}" dt="2023-02-13T20:13:54.624" v="771" actId="1076"/>
          <ac:picMkLst>
            <pc:docMk/>
            <pc:sldMk cId="3758221731" sldId="526"/>
            <ac:picMk id="3" creationId="{49F468CA-C2DE-7BC7-89D7-8572A4CA5B5F}"/>
          </ac:picMkLst>
        </pc:picChg>
      </pc:sldChg>
      <pc:sldChg chg="addSp modSp add mod modAnim">
        <pc:chgData name="James_Redelsheimer@rdale.org" userId="0bc5b4da-4472-4765-be32-514c3730ecac" providerId="ADAL" clId="{00FD53CE-2E8C-45AB-9CCB-AB8FCB27F126}" dt="2023-02-13T20:12:19.925" v="754"/>
        <pc:sldMkLst>
          <pc:docMk/>
          <pc:sldMk cId="208484333" sldId="527"/>
        </pc:sldMkLst>
        <pc:picChg chg="mod modCrop">
          <ac:chgData name="James_Redelsheimer@rdale.org" userId="0bc5b4da-4472-4765-be32-514c3730ecac" providerId="ADAL" clId="{00FD53CE-2E8C-45AB-9CCB-AB8FCB27F126}" dt="2023-02-13T20:11:54.320" v="749" actId="1076"/>
          <ac:picMkLst>
            <pc:docMk/>
            <pc:sldMk cId="208484333" sldId="527"/>
            <ac:picMk id="3" creationId="{49F468CA-C2DE-7BC7-89D7-8572A4CA5B5F}"/>
          </ac:picMkLst>
        </pc:picChg>
        <pc:picChg chg="add mod">
          <ac:chgData name="James_Redelsheimer@rdale.org" userId="0bc5b4da-4472-4765-be32-514c3730ecac" providerId="ADAL" clId="{00FD53CE-2E8C-45AB-9CCB-AB8FCB27F126}" dt="2023-02-13T20:11:48.969" v="745" actId="14100"/>
          <ac:picMkLst>
            <pc:docMk/>
            <pc:sldMk cId="208484333" sldId="527"/>
            <ac:picMk id="4" creationId="{34E732C5-30C4-0901-D686-28DE9F7C6AE6}"/>
          </ac:picMkLst>
        </pc:picChg>
        <pc:picChg chg="add mod">
          <ac:chgData name="James_Redelsheimer@rdale.org" userId="0bc5b4da-4472-4765-be32-514c3730ecac" providerId="ADAL" clId="{00FD53CE-2E8C-45AB-9CCB-AB8FCB27F126}" dt="2023-02-13T20:12:16.858" v="753" actId="1076"/>
          <ac:picMkLst>
            <pc:docMk/>
            <pc:sldMk cId="208484333" sldId="527"/>
            <ac:picMk id="6" creationId="{B3D269A1-A009-0081-96F3-D51B5CA58C20}"/>
          </ac:picMkLst>
        </pc:picChg>
      </pc:sldChg>
      <pc:sldChg chg="addSp modSp add mod modAnim">
        <pc:chgData name="James_Redelsheimer@rdale.org" userId="0bc5b4da-4472-4765-be32-514c3730ecac" providerId="ADAL" clId="{00FD53CE-2E8C-45AB-9CCB-AB8FCB27F126}" dt="2023-02-13T20:16:23.201" v="795" actId="1076"/>
        <pc:sldMkLst>
          <pc:docMk/>
          <pc:sldMk cId="4277993981" sldId="528"/>
        </pc:sldMkLst>
        <pc:spChg chg="add mod">
          <ac:chgData name="James_Redelsheimer@rdale.org" userId="0bc5b4da-4472-4765-be32-514c3730ecac" providerId="ADAL" clId="{00FD53CE-2E8C-45AB-9CCB-AB8FCB27F126}" dt="2023-02-13T20:16:23.201" v="795" actId="1076"/>
          <ac:spMkLst>
            <pc:docMk/>
            <pc:sldMk cId="4277993981" sldId="528"/>
            <ac:spMk id="4" creationId="{062B3956-533B-7721-80F6-D823770A87CF}"/>
          </ac:spMkLst>
        </pc:spChg>
        <pc:picChg chg="mod modCrop">
          <ac:chgData name="James_Redelsheimer@rdale.org" userId="0bc5b4da-4472-4765-be32-514c3730ecac" providerId="ADAL" clId="{00FD53CE-2E8C-45AB-9CCB-AB8FCB27F126}" dt="2023-02-13T20:09:37.505" v="730" actId="1076"/>
          <ac:picMkLst>
            <pc:docMk/>
            <pc:sldMk cId="4277993981" sldId="528"/>
            <ac:picMk id="3" creationId="{49F468CA-C2DE-7BC7-89D7-8572A4CA5B5F}"/>
          </ac:picMkLst>
        </pc:picChg>
      </pc:sldChg>
      <pc:sldChg chg="addSp delSp modSp add mod modAnim">
        <pc:chgData name="James_Redelsheimer@rdale.org" userId="0bc5b4da-4472-4765-be32-514c3730ecac" providerId="ADAL" clId="{00FD53CE-2E8C-45AB-9CCB-AB8FCB27F126}" dt="2023-02-13T20:15:43.388" v="791"/>
        <pc:sldMkLst>
          <pc:docMk/>
          <pc:sldMk cId="3462968703" sldId="529"/>
        </pc:sldMkLst>
        <pc:spChg chg="del mod">
          <ac:chgData name="James_Redelsheimer@rdale.org" userId="0bc5b4da-4472-4765-be32-514c3730ecac" providerId="ADAL" clId="{00FD53CE-2E8C-45AB-9CCB-AB8FCB27F126}" dt="2023-02-13T20:14:26.578" v="776" actId="478"/>
          <ac:spMkLst>
            <pc:docMk/>
            <pc:sldMk cId="3462968703" sldId="529"/>
            <ac:spMk id="5" creationId="{C2D40F33-DACF-625E-17A6-29863E4242F9}"/>
          </ac:spMkLst>
        </pc:spChg>
        <pc:picChg chg="del">
          <ac:chgData name="James_Redelsheimer@rdale.org" userId="0bc5b4da-4472-4765-be32-514c3730ecac" providerId="ADAL" clId="{00FD53CE-2E8C-45AB-9CCB-AB8FCB27F126}" dt="2023-02-13T20:14:27.287" v="777" actId="478"/>
          <ac:picMkLst>
            <pc:docMk/>
            <pc:sldMk cId="3462968703" sldId="529"/>
            <ac:picMk id="3" creationId="{49F468CA-C2DE-7BC7-89D7-8572A4CA5B5F}"/>
          </ac:picMkLst>
        </pc:picChg>
        <pc:picChg chg="add mod ord">
          <ac:chgData name="James_Redelsheimer@rdale.org" userId="0bc5b4da-4472-4765-be32-514c3730ecac" providerId="ADAL" clId="{00FD53CE-2E8C-45AB-9CCB-AB8FCB27F126}" dt="2023-02-13T20:15:22.858" v="786" actId="167"/>
          <ac:picMkLst>
            <pc:docMk/>
            <pc:sldMk cId="3462968703" sldId="529"/>
            <ac:picMk id="4" creationId="{F60CF7D6-8744-A8DC-349D-0B1FEFC1A0D9}"/>
          </ac:picMkLst>
        </pc:picChg>
        <pc:picChg chg="add mod">
          <ac:chgData name="James_Redelsheimer@rdale.org" userId="0bc5b4da-4472-4765-be32-514c3730ecac" providerId="ADAL" clId="{00FD53CE-2E8C-45AB-9CCB-AB8FCB27F126}" dt="2023-02-13T20:15:29.001" v="789" actId="1076"/>
          <ac:picMkLst>
            <pc:docMk/>
            <pc:sldMk cId="3462968703" sldId="529"/>
            <ac:picMk id="7" creationId="{837F48FE-9C60-3411-70F5-68183D560A48}"/>
          </ac:picMkLst>
        </pc:picChg>
      </pc:sldChg>
      <pc:sldChg chg="addSp modSp new mod modAnim">
        <pc:chgData name="James_Redelsheimer@rdale.org" userId="0bc5b4da-4472-4765-be32-514c3730ecac" providerId="ADAL" clId="{00FD53CE-2E8C-45AB-9CCB-AB8FCB27F126}" dt="2023-02-13T21:40:09.576" v="827" actId="1076"/>
        <pc:sldMkLst>
          <pc:docMk/>
          <pc:sldMk cId="2962077989" sldId="530"/>
        </pc:sldMkLst>
        <pc:spChg chg="add mod">
          <ac:chgData name="James_Redelsheimer@rdale.org" userId="0bc5b4da-4472-4765-be32-514c3730ecac" providerId="ADAL" clId="{00FD53CE-2E8C-45AB-9CCB-AB8FCB27F126}" dt="2023-02-13T21:40:09.576" v="827" actId="1076"/>
          <ac:spMkLst>
            <pc:docMk/>
            <pc:sldMk cId="2962077989" sldId="530"/>
            <ac:spMk id="6" creationId="{49160F0B-7E81-2D43-6FD2-72B3DE8D5E60}"/>
          </ac:spMkLst>
        </pc:spChg>
        <pc:picChg chg="add mod">
          <ac:chgData name="James_Redelsheimer@rdale.org" userId="0bc5b4da-4472-4765-be32-514c3730ecac" providerId="ADAL" clId="{00FD53CE-2E8C-45AB-9CCB-AB8FCB27F126}" dt="2023-02-13T21:39:36.625" v="820" actId="14100"/>
          <ac:picMkLst>
            <pc:docMk/>
            <pc:sldMk cId="2962077989" sldId="530"/>
            <ac:picMk id="3" creationId="{EE94DDCF-01A1-0869-CEC9-69D2E6CF4276}"/>
          </ac:picMkLst>
        </pc:picChg>
        <pc:picChg chg="add mod">
          <ac:chgData name="James_Redelsheimer@rdale.org" userId="0bc5b4da-4472-4765-be32-514c3730ecac" providerId="ADAL" clId="{00FD53CE-2E8C-45AB-9CCB-AB8FCB27F126}" dt="2023-02-13T21:39:44.495" v="824" actId="1076"/>
          <ac:picMkLst>
            <pc:docMk/>
            <pc:sldMk cId="2962077989" sldId="530"/>
            <ac:picMk id="5" creationId="{7348D619-FE22-9C32-458F-EF7FFC54C16C}"/>
          </ac:picMkLst>
        </pc:picChg>
      </pc:sldChg>
      <pc:sldChg chg="addSp delSp modSp add mod">
        <pc:chgData name="James_Redelsheimer@rdale.org" userId="0bc5b4da-4472-4765-be32-514c3730ecac" providerId="ADAL" clId="{00FD53CE-2E8C-45AB-9CCB-AB8FCB27F126}" dt="2023-02-13T21:41:26.889" v="838" actId="1076"/>
        <pc:sldMkLst>
          <pc:docMk/>
          <pc:sldMk cId="1228166989" sldId="531"/>
        </pc:sldMkLst>
        <pc:spChg chg="mod">
          <ac:chgData name="James_Redelsheimer@rdale.org" userId="0bc5b4da-4472-4765-be32-514c3730ecac" providerId="ADAL" clId="{00FD53CE-2E8C-45AB-9CCB-AB8FCB27F126}" dt="2023-02-13T21:41:26.889" v="838" actId="1076"/>
          <ac:spMkLst>
            <pc:docMk/>
            <pc:sldMk cId="1228166989" sldId="531"/>
            <ac:spMk id="6" creationId="{49160F0B-7E81-2D43-6FD2-72B3DE8D5E60}"/>
          </ac:spMkLst>
        </pc:spChg>
        <pc:picChg chg="add del">
          <ac:chgData name="James_Redelsheimer@rdale.org" userId="0bc5b4da-4472-4765-be32-514c3730ecac" providerId="ADAL" clId="{00FD53CE-2E8C-45AB-9CCB-AB8FCB27F126}" dt="2023-02-13T21:40:29.870" v="832" actId="478"/>
          <ac:picMkLst>
            <pc:docMk/>
            <pc:sldMk cId="1228166989" sldId="531"/>
            <ac:picMk id="3" creationId="{EE94DDCF-01A1-0869-CEC9-69D2E6CF4276}"/>
          </ac:picMkLst>
        </pc:picChg>
        <pc:picChg chg="add mod ord">
          <ac:chgData name="James_Redelsheimer@rdale.org" userId="0bc5b4da-4472-4765-be32-514c3730ecac" providerId="ADAL" clId="{00FD53CE-2E8C-45AB-9CCB-AB8FCB27F126}" dt="2023-02-13T21:41:23.368" v="837" actId="167"/>
          <ac:picMkLst>
            <pc:docMk/>
            <pc:sldMk cId="1228166989" sldId="531"/>
            <ac:picMk id="4" creationId="{68DB16E7-C6FB-E585-2F98-456335F69E0D}"/>
          </ac:picMkLst>
        </pc:picChg>
        <pc:picChg chg="del">
          <ac:chgData name="James_Redelsheimer@rdale.org" userId="0bc5b4da-4472-4765-be32-514c3730ecac" providerId="ADAL" clId="{00FD53CE-2E8C-45AB-9CCB-AB8FCB27F126}" dt="2023-02-13T21:40:29.200" v="831" actId="478"/>
          <ac:picMkLst>
            <pc:docMk/>
            <pc:sldMk cId="1228166989" sldId="531"/>
            <ac:picMk id="5" creationId="{7348D619-FE22-9C32-458F-EF7FFC54C16C}"/>
          </ac:picMkLst>
        </pc:picChg>
      </pc:sldChg>
      <pc:sldChg chg="addSp delSp modSp add mod">
        <pc:chgData name="James_Redelsheimer@rdale.org" userId="0bc5b4da-4472-4765-be32-514c3730ecac" providerId="ADAL" clId="{00FD53CE-2E8C-45AB-9CCB-AB8FCB27F126}" dt="2023-02-13T21:42:59.646" v="847" actId="1076"/>
        <pc:sldMkLst>
          <pc:docMk/>
          <pc:sldMk cId="3781658372" sldId="532"/>
        </pc:sldMkLst>
        <pc:spChg chg="mod">
          <ac:chgData name="James_Redelsheimer@rdale.org" userId="0bc5b4da-4472-4765-be32-514c3730ecac" providerId="ADAL" clId="{00FD53CE-2E8C-45AB-9CCB-AB8FCB27F126}" dt="2023-02-13T21:42:59.646" v="847" actId="1076"/>
          <ac:spMkLst>
            <pc:docMk/>
            <pc:sldMk cId="3781658372" sldId="532"/>
            <ac:spMk id="6" creationId="{49160F0B-7E81-2D43-6FD2-72B3DE8D5E60}"/>
          </ac:spMkLst>
        </pc:spChg>
        <pc:picChg chg="add mod ord">
          <ac:chgData name="James_Redelsheimer@rdale.org" userId="0bc5b4da-4472-4765-be32-514c3730ecac" providerId="ADAL" clId="{00FD53CE-2E8C-45AB-9CCB-AB8FCB27F126}" dt="2023-02-13T21:42:54.142" v="846" actId="1076"/>
          <ac:picMkLst>
            <pc:docMk/>
            <pc:sldMk cId="3781658372" sldId="532"/>
            <ac:picMk id="3" creationId="{4E27FE09-39B9-009E-BED9-81BAC7FAA855}"/>
          </ac:picMkLst>
        </pc:picChg>
        <pc:picChg chg="del">
          <ac:chgData name="James_Redelsheimer@rdale.org" userId="0bc5b4da-4472-4765-be32-514c3730ecac" providerId="ADAL" clId="{00FD53CE-2E8C-45AB-9CCB-AB8FCB27F126}" dt="2023-02-13T21:42:32.944" v="840" actId="478"/>
          <ac:picMkLst>
            <pc:docMk/>
            <pc:sldMk cId="3781658372" sldId="532"/>
            <ac:picMk id="4" creationId="{68DB16E7-C6FB-E585-2F98-456335F69E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341E6EC-4FD8-3F1E-38FF-9C41A274D508}"/>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DD4C1B29-ED6A-CB48-090A-332B8BEED29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dirty="0">
                <a:latin typeface="Times New Roman" panose="02020603050405020304" pitchFamily="18" charset="0"/>
              </a:rPr>
              <a:t>17.B</a:t>
            </a:r>
          </a:p>
          <a:p>
            <a:pPr marL="228600" indent="-228600">
              <a:buFontTx/>
              <a:buAutoNum type="arabicPeriod"/>
            </a:pPr>
            <a:endParaRPr lang="en-US" altLang="en-US" dirty="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580BDC9-0BF0-8A38-A4D0-91F6AD7193FD}"/>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79BD952-E13D-9012-D436-00E5C84CB8F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dirty="0">
                <a:latin typeface="Times New Roman" panose="02020603050405020304" pitchFamily="18" charset="0"/>
              </a:rPr>
              <a:t>A</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462527" y="6217851"/>
            <a:ext cx="275073" cy="276999"/>
          </a:xfrm>
          <a:ln/>
        </p:spPr>
        <p:txBody>
          <a:bodyPr/>
          <a:lstStyle>
            <a:lvl1pPr>
              <a:defRPr/>
            </a:lvl1pPr>
          </a:lstStyle>
          <a:p>
            <a:pPr>
              <a:defRPr/>
            </a:pPr>
            <a:fld id="{95CA1B54-A7C3-403D-AA2A-C0CBC9F19962}" type="slidenum">
              <a:rPr lang="en-US"/>
              <a:pPr>
                <a:defRPr/>
              </a:pPr>
              <a:t>‹#›</a:t>
            </a:fld>
            <a:endParaRPr lang="en-US"/>
          </a:p>
        </p:txBody>
      </p:sp>
    </p:spTree>
    <p:extLst>
      <p:ext uri="{BB962C8B-B14F-4D97-AF65-F5344CB8AC3E}">
        <p14:creationId xmlns:p14="http://schemas.microsoft.com/office/powerpoint/2010/main" val="242520555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462527" y="6217851"/>
            <a:ext cx="275073" cy="276999"/>
          </a:xfrm>
          <a:ln/>
        </p:spPr>
        <p:txBody>
          <a:bodyPr/>
          <a:lstStyle>
            <a:lvl1pPr>
              <a:defRPr/>
            </a:lvl1pPr>
          </a:lstStyle>
          <a:p>
            <a:pPr>
              <a:defRPr/>
            </a:pPr>
            <a:fld id="{434E7D65-05BD-437A-ADAB-F50E0DB516F9}" type="slidenum">
              <a:rPr lang="en-US"/>
              <a:pPr>
                <a:defRPr/>
              </a:pPr>
              <a:t>‹#›</a:t>
            </a:fld>
            <a:endParaRPr lang="en-US"/>
          </a:p>
        </p:txBody>
      </p:sp>
    </p:spTree>
    <p:extLst>
      <p:ext uri="{BB962C8B-B14F-4D97-AF65-F5344CB8AC3E}">
        <p14:creationId xmlns:p14="http://schemas.microsoft.com/office/powerpoint/2010/main" val="6421484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11002527" y="6338500"/>
            <a:ext cx="275073" cy="276999"/>
          </a:xfrm>
        </p:spPr>
        <p:txBody>
          <a:bodyPr/>
          <a:lstStyle>
            <a:lvl1pPr>
              <a:defRPr/>
            </a:lvl1pPr>
          </a:lstStyle>
          <a:p>
            <a:fld id="{98C42B25-FECD-4D40-BAD9-77528333E850}" type="slidenum">
              <a:rPr lang="en-US"/>
              <a:pPr/>
              <a:t>‹#›</a:t>
            </a:fld>
            <a:endParaRPr lang="en-US"/>
          </a:p>
        </p:txBody>
      </p:sp>
    </p:spTree>
    <p:extLst>
      <p:ext uri="{BB962C8B-B14F-4D97-AF65-F5344CB8AC3E}">
        <p14:creationId xmlns:p14="http://schemas.microsoft.com/office/powerpoint/2010/main" val="87356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462527" y="6217851"/>
            <a:ext cx="275073" cy="276999"/>
          </a:xfrm>
          <a:ln/>
        </p:spPr>
        <p:txBody>
          <a:bodyPr/>
          <a:lstStyle>
            <a:lvl1pPr>
              <a:defRPr/>
            </a:lvl1pPr>
          </a:lstStyle>
          <a:p>
            <a:pPr>
              <a:defRPr/>
            </a:pPr>
            <a:fld id="{610D2941-F8BC-4B09-B22B-88E9DC825EA3}" type="slidenum">
              <a:rPr lang="en-US"/>
              <a:pPr>
                <a:defRPr/>
              </a:pPr>
              <a:t>‹#›</a:t>
            </a:fld>
            <a:endParaRPr lang="en-US"/>
          </a:p>
        </p:txBody>
      </p:sp>
    </p:spTree>
    <p:extLst>
      <p:ext uri="{BB962C8B-B14F-4D97-AF65-F5344CB8AC3E}">
        <p14:creationId xmlns:p14="http://schemas.microsoft.com/office/powerpoint/2010/main" val="107833545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462527" y="6217851"/>
            <a:ext cx="275073" cy="276999"/>
          </a:xfrm>
        </p:spPr>
        <p:txBody>
          <a:bodyPr/>
          <a:lstStyle>
            <a:lvl1pPr>
              <a:defRPr/>
            </a:lvl1pPr>
          </a:lstStyle>
          <a:p>
            <a:fld id="{89F7650F-9598-4F79-8805-13250E9D23A8}" type="slidenum">
              <a:rPr lang="en-US"/>
              <a:pPr/>
              <a:t>‹#›</a:t>
            </a:fld>
            <a:endParaRPr lang="en-US"/>
          </a:p>
        </p:txBody>
      </p:sp>
    </p:spTree>
    <p:extLst>
      <p:ext uri="{BB962C8B-B14F-4D97-AF65-F5344CB8AC3E}">
        <p14:creationId xmlns:p14="http://schemas.microsoft.com/office/powerpoint/2010/main" val="193102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14"/>
          <p:cNvSpPr/>
          <p:nvPr/>
        </p:nvSpPr>
        <p:spPr>
          <a:xfrm>
            <a:off x="-33" y="0"/>
            <a:ext cx="12192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0" name="Google Shape;60;p1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535859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61"/>
        <p:cNvGrpSpPr/>
        <p:nvPr/>
      </p:nvGrpSpPr>
      <p:grpSpPr>
        <a:xfrm>
          <a:off x="0" y="0"/>
          <a:ext cx="0" cy="0"/>
          <a:chOff x="0" y="0"/>
          <a:chExt cx="0" cy="0"/>
        </a:xfrm>
      </p:grpSpPr>
      <p:sp>
        <p:nvSpPr>
          <p:cNvPr id="62" name="Google Shape;62;p15"/>
          <p:cNvSpPr/>
          <p:nvPr/>
        </p:nvSpPr>
        <p:spPr>
          <a:xfrm>
            <a:off x="0" y="2089800"/>
            <a:ext cx="12192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15"/>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4" name="Google Shape;64;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042620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66"/>
        <p:cNvGrpSpPr/>
        <p:nvPr/>
      </p:nvGrpSpPr>
      <p:grpSpPr>
        <a:xfrm>
          <a:off x="0" y="0"/>
          <a:ext cx="0" cy="0"/>
          <a:chOff x="0" y="0"/>
          <a:chExt cx="0" cy="0"/>
        </a:xfrm>
      </p:grpSpPr>
      <p:cxnSp>
        <p:nvCxnSpPr>
          <p:cNvPr id="67" name="Google Shape;67;p16"/>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9" name="Google Shape;69;p16"/>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70" name="Google Shape;70;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1" name="Google Shape;71;p16"/>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516325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72"/>
        <p:cNvGrpSpPr/>
        <p:nvPr/>
      </p:nvGrpSpPr>
      <p:grpSpPr>
        <a:xfrm>
          <a:off x="0" y="0"/>
          <a:ext cx="0" cy="0"/>
          <a:chOff x="0" y="0"/>
          <a:chExt cx="0" cy="0"/>
        </a:xfrm>
      </p:grpSpPr>
      <p:cxnSp>
        <p:nvCxnSpPr>
          <p:cNvPr id="73" name="Google Shape;73;p17"/>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17"/>
          <p:cNvSpPr txBox="1">
            <a:spLocks noGrp="1"/>
          </p:cNvSpPr>
          <p:nvPr>
            <p:ph type="body" idx="1"/>
          </p:nvPr>
        </p:nvSpPr>
        <p:spPr>
          <a:xfrm>
            <a:off x="4156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6" name="Google Shape;76;p17"/>
          <p:cNvSpPr txBox="1">
            <a:spLocks noGrp="1"/>
          </p:cNvSpPr>
          <p:nvPr>
            <p:ph type="body" idx="2"/>
          </p:nvPr>
        </p:nvSpPr>
        <p:spPr>
          <a:xfrm>
            <a:off x="64432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7" name="Google Shape;7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275561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1" name="Google Shape;8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8"/>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7612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83"/>
        <p:cNvGrpSpPr/>
        <p:nvPr/>
      </p:nvGrpSpPr>
      <p:grpSpPr>
        <a:xfrm>
          <a:off x="0" y="0"/>
          <a:ext cx="0" cy="0"/>
          <a:chOff x="0" y="0"/>
          <a:chExt cx="0" cy="0"/>
        </a:xfrm>
      </p:grpSpPr>
      <p:cxnSp>
        <p:nvCxnSpPr>
          <p:cNvPr id="84" name="Google Shape;84;p19"/>
          <p:cNvCxnSpPr/>
          <p:nvPr/>
        </p:nvCxnSpPr>
        <p:spPr>
          <a:xfrm>
            <a:off x="558233" y="1943716"/>
            <a:ext cx="8188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86" name="Google Shape;86;p19"/>
          <p:cNvSpPr txBox="1">
            <a:spLocks noGrp="1"/>
          </p:cNvSpPr>
          <p:nvPr>
            <p:ph type="body" idx="1"/>
          </p:nvPr>
        </p:nvSpPr>
        <p:spPr>
          <a:xfrm>
            <a:off x="415600" y="2157605"/>
            <a:ext cx="3744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87" name="Google Shape;87;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1017469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53667" y="705200"/>
            <a:ext cx="75708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91" name="Google Shape;9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2" name="Google Shape;92;p20"/>
          <p:cNvPicPr preferRelativeResize="0"/>
          <p:nvPr/>
        </p:nvPicPr>
        <p:blipFill>
          <a:blip r:embed="rId2">
            <a:alphaModFix/>
          </a:blip>
          <a:stretch>
            <a:fillRect/>
          </a:stretch>
        </p:blipFill>
        <p:spPr>
          <a:xfrm>
            <a:off x="85435" y="5760468"/>
            <a:ext cx="2679156" cy="981367"/>
          </a:xfrm>
          <a:prstGeom prst="rect">
            <a:avLst/>
          </a:prstGeom>
          <a:noFill/>
          <a:ln>
            <a:noFill/>
          </a:ln>
        </p:spPr>
      </p:pic>
      <p:pic>
        <p:nvPicPr>
          <p:cNvPr id="93" name="Google Shape;93;p20"/>
          <p:cNvPicPr preferRelativeResize="0"/>
          <p:nvPr/>
        </p:nvPicPr>
        <p:blipFill>
          <a:blip r:embed="rId3">
            <a:alphaModFix/>
          </a:blip>
          <a:stretch>
            <a:fillRect/>
          </a:stretch>
        </p:blipFill>
        <p:spPr>
          <a:xfrm>
            <a:off x="85467" y="5760468"/>
            <a:ext cx="2679101" cy="981367"/>
          </a:xfrm>
          <a:prstGeom prst="rect">
            <a:avLst/>
          </a:prstGeom>
          <a:noFill/>
          <a:ln>
            <a:noFill/>
          </a:ln>
        </p:spPr>
      </p:pic>
    </p:spTree>
    <p:extLst>
      <p:ext uri="{BB962C8B-B14F-4D97-AF65-F5344CB8AC3E}">
        <p14:creationId xmlns:p14="http://schemas.microsoft.com/office/powerpoint/2010/main" val="17358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6096000" y="233"/>
            <a:ext cx="6096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96" name="Google Shape;96;p21"/>
          <p:cNvCxnSpPr/>
          <p:nvPr/>
        </p:nvCxnSpPr>
        <p:spPr>
          <a:xfrm>
            <a:off x="6706233" y="5994000"/>
            <a:ext cx="7696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354000" y="1438333"/>
            <a:ext cx="53936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98" name="Google Shape;98;p21"/>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99" name="Google Shape;99;p21"/>
          <p:cNvSpPr txBox="1">
            <a:spLocks noGrp="1"/>
          </p:cNvSpPr>
          <p:nvPr>
            <p:ph type="body" idx="2"/>
          </p:nvPr>
        </p:nvSpPr>
        <p:spPr>
          <a:xfrm>
            <a:off x="6586000" y="965600"/>
            <a:ext cx="5116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00" name="Google Shape;100;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1" name="Google Shape;101;p21"/>
          <p:cNvPicPr preferRelativeResize="0"/>
          <p:nvPr/>
        </p:nvPicPr>
        <p:blipFill>
          <a:blip r:embed="rId2">
            <a:alphaModFix/>
          </a:blip>
          <a:stretch>
            <a:fillRect/>
          </a:stretch>
        </p:blipFill>
        <p:spPr>
          <a:xfrm>
            <a:off x="85435" y="5760468"/>
            <a:ext cx="2679156" cy="981367"/>
          </a:xfrm>
          <a:prstGeom prst="rect">
            <a:avLst/>
          </a:prstGeom>
          <a:noFill/>
          <a:ln>
            <a:noFill/>
          </a:ln>
        </p:spPr>
      </p:pic>
    </p:spTree>
    <p:extLst>
      <p:ext uri="{BB962C8B-B14F-4D97-AF65-F5344CB8AC3E}">
        <p14:creationId xmlns:p14="http://schemas.microsoft.com/office/powerpoint/2010/main" val="141066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3040300" y="5640767"/>
            <a:ext cx="79984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04" name="Google Shape;104;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2"/>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698125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06"/>
        <p:cNvGrpSpPr/>
        <p:nvPr/>
      </p:nvGrpSpPr>
      <p:grpSpPr>
        <a:xfrm>
          <a:off x="0" y="0"/>
          <a:ext cx="0" cy="0"/>
          <a:chOff x="0" y="0"/>
          <a:chExt cx="0" cy="0"/>
        </a:xfrm>
      </p:grpSpPr>
      <p:cxnSp>
        <p:nvCxnSpPr>
          <p:cNvPr id="107" name="Google Shape;107;p23"/>
          <p:cNvCxnSpPr/>
          <p:nvPr/>
        </p:nvCxnSpPr>
        <p:spPr>
          <a:xfrm>
            <a:off x="551033" y="3984367"/>
            <a:ext cx="12140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415600" y="1474833"/>
            <a:ext cx="113608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10" name="Google Shape;110;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1" name="Google Shape;111;p23"/>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1402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4" name="Google Shape;114;p2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920965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0" name="Google Shape;40;p6"/>
          <p:cNvSpPr txBox="1">
            <a:spLocks noGrp="1"/>
          </p:cNvSpPr>
          <p:nvPr>
            <p:ph type="body" idx="1"/>
          </p:nvPr>
        </p:nvSpPr>
        <p:spPr>
          <a:xfrm>
            <a:off x="9144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
          <p:cNvSpPr txBox="1">
            <a:spLocks noGrp="1"/>
          </p:cNvSpPr>
          <p:nvPr>
            <p:ph type="body" idx="2"/>
          </p:nvPr>
        </p:nvSpPr>
        <p:spPr>
          <a:xfrm>
            <a:off x="61976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8566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B5DD0-5DF2-4F75-B4F2-FBE0677303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2C4D69-7A8E-49FE-83F7-02F7A899B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5DFCD-7A22-447F-AD5C-421F1DA5F16E}"/>
              </a:ext>
            </a:extLst>
          </p:cNvPr>
          <p:cNvSpPr>
            <a:spLocks noGrp="1" noChangeArrowheads="1"/>
          </p:cNvSpPr>
          <p:nvPr>
            <p:ph type="sldNum" sz="quarter" idx="12"/>
          </p:nvPr>
        </p:nvSpPr>
        <p:spPr>
          <a:ln/>
        </p:spPr>
        <p:txBody>
          <a:bodyPr/>
          <a:lstStyle>
            <a:lvl1pPr>
              <a:defRPr/>
            </a:lvl1pPr>
          </a:lstStyle>
          <a:p>
            <a:pPr>
              <a:defRPr/>
            </a:pPr>
            <a:fld id="{2B36FA75-B8F0-41F0-AE6E-3C5969C8E983}" type="slidenum">
              <a:rPr lang="en-US" altLang="en-US"/>
              <a:pPr>
                <a:defRPr/>
              </a:pPr>
              <a:t>‹#›</a:t>
            </a:fld>
            <a:endParaRPr lang="en-US" altLang="en-US"/>
          </a:p>
        </p:txBody>
      </p:sp>
    </p:spTree>
    <p:extLst>
      <p:ext uri="{BB962C8B-B14F-4D97-AF65-F5344CB8AC3E}">
        <p14:creationId xmlns:p14="http://schemas.microsoft.com/office/powerpoint/2010/main" val="355267788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24"/>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80" r:id="rId18"/>
    <p:sldLayoutId id="2147483681" r:id="rId19"/>
    <p:sldLayoutId id="2147483682" r:id="rId20"/>
    <p:sldLayoutId id="2147483683" r:id="rId21"/>
    <p:sldLayoutId id="2147483684"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028447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8.xml"/><Relationship Id="rId5" Type="http://schemas.openxmlformats.org/officeDocument/2006/relationships/image" Target="../media/image22.gif"/><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qYo0lVVH2wU"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UYlBLw-ShIM" TargetMode="Externa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youtube.com/watch?v=deUqLLiu_CI"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Rzl7wc0JhYU" TargetMode="Externa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mcee.umn.edu/" TargetMode="External"/><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112701" y="3961762"/>
            <a:ext cx="10515601"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sz="3200" dirty="0"/>
              <a:t>Presented by:</a:t>
            </a:r>
            <a:r>
              <a:rPr lang="en-US" sz="3200" dirty="0"/>
              <a:t>  James Redelsheimer</a:t>
            </a:r>
            <a:br>
              <a:rPr lang="en-US" sz="3200" dirty="0"/>
            </a:br>
            <a:br>
              <a:rPr sz="3200" dirty="0"/>
            </a:br>
            <a:r>
              <a:rPr sz="3200" dirty="0"/>
              <a:t>Email:</a:t>
            </a:r>
            <a:r>
              <a:rPr lang="en-US" sz="3200" dirty="0"/>
              <a:t> jred40@gmail.com</a:t>
            </a:r>
            <a:br>
              <a:rPr sz="3200" dirty="0"/>
            </a:br>
            <a:br>
              <a:rPr sz="3200" dirty="0"/>
            </a:br>
            <a:r>
              <a:rPr sz="3200" dirty="0"/>
              <a:t>Date:</a:t>
            </a:r>
            <a:r>
              <a:rPr lang="en-US" sz="3200" dirty="0"/>
              <a:t> 2/13/22</a:t>
            </a:r>
            <a:endParaRPr sz="3200" dirty="0"/>
          </a:p>
        </p:txBody>
      </p:sp>
      <p:sp>
        <p:nvSpPr>
          <p:cNvPr id="177" name="Text Placeholder 2"/>
          <p:cNvSpPr txBox="1">
            <a:spLocks noGrp="1"/>
          </p:cNvSpPr>
          <p:nvPr>
            <p:ph type="body" sz="quarter" idx="1"/>
          </p:nvPr>
        </p:nvSpPr>
        <p:spPr>
          <a:xfrm>
            <a:off x="0" y="1909950"/>
            <a:ext cx="7437119" cy="1146424"/>
          </a:xfrm>
          <a:prstGeom prst="rect">
            <a:avLst/>
          </a:prstGeom>
        </p:spPr>
        <p:txBody>
          <a:bodyPr>
            <a:noAutofit/>
          </a:bodyPr>
          <a:lstStyle/>
          <a:p>
            <a:pPr algn="ctr" fontAlgn="base" latinLnBrk="0"/>
            <a:r>
              <a:rPr lang="en-US" sz="3200" b="0" i="0" dirty="0">
                <a:solidFill>
                  <a:srgbClr val="FFFFFF"/>
                </a:solidFill>
                <a:effectLst/>
                <a:latin typeface="effra"/>
              </a:rPr>
              <a:t>AP Micro: Scarcity, </a:t>
            </a:r>
            <a:br>
              <a:rPr lang="en-US" sz="3200" b="0" i="0" dirty="0">
                <a:solidFill>
                  <a:schemeClr val="tx1"/>
                </a:solidFill>
                <a:effectLst/>
                <a:latin typeface="effra"/>
              </a:rPr>
            </a:br>
            <a:r>
              <a:rPr lang="en-US" sz="3200" b="0" i="0" dirty="0">
                <a:solidFill>
                  <a:schemeClr val="tx1"/>
                </a:solidFill>
                <a:effectLst/>
                <a:latin typeface="effra"/>
              </a:rPr>
              <a:t>AP Micro: Scarcity, Opportunity Cost, </a:t>
            </a:r>
          </a:p>
          <a:p>
            <a:pPr algn="ctr" fontAlgn="base" latinLnBrk="0"/>
            <a:r>
              <a:rPr lang="en-US" sz="3200" b="0" i="0" dirty="0">
                <a:solidFill>
                  <a:schemeClr val="tx1"/>
                </a:solidFill>
                <a:effectLst/>
                <a:latin typeface="effra"/>
              </a:rPr>
              <a:t>and Production Curves</a:t>
            </a:r>
            <a:endParaRPr lang="en-US" sz="3200"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760CA-CBE7-EEA4-32AA-40A0B98ED792}"/>
              </a:ext>
            </a:extLst>
          </p:cNvPr>
          <p:cNvSpPr>
            <a:spLocks noGrp="1"/>
          </p:cNvSpPr>
          <p:nvPr>
            <p:ph type="body" idx="1"/>
          </p:nvPr>
        </p:nvSpPr>
        <p:spPr/>
        <p:txBody>
          <a:bodyPr/>
          <a:lstStyle/>
          <a:p>
            <a:pPr>
              <a:spcBef>
                <a:spcPct val="0"/>
              </a:spcBef>
              <a:buClr>
                <a:schemeClr val="tx2"/>
              </a:buClr>
              <a:buFontTx/>
              <a:buNone/>
            </a:pPr>
            <a:r>
              <a:rPr kumimoji="1" lang="en-US" altLang="en-US" sz="3200" b="1" dirty="0">
                <a:solidFill>
                  <a:srgbClr val="000099"/>
                </a:solidFill>
              </a:rPr>
              <a:t>Examples:</a:t>
            </a:r>
            <a:r>
              <a:rPr kumimoji="1" lang="en-US" altLang="en-US" dirty="0">
                <a:solidFill>
                  <a:srgbClr val="000099"/>
                </a:solidFill>
              </a:rPr>
              <a:t> </a:t>
            </a:r>
          </a:p>
          <a:p>
            <a:pPr lvl="1">
              <a:spcBef>
                <a:spcPct val="0"/>
              </a:spcBef>
              <a:buClr>
                <a:srgbClr val="003300"/>
              </a:buClr>
              <a:buFontTx/>
              <a:buNone/>
            </a:pPr>
            <a:r>
              <a:rPr kumimoji="1" lang="en-US" altLang="en-US" sz="3200" b="1" dirty="0">
                <a:solidFill>
                  <a:srgbClr val="000099"/>
                </a:solidFill>
              </a:rPr>
              <a:t>You must </a:t>
            </a:r>
            <a:r>
              <a:rPr kumimoji="1" lang="en-US" altLang="en-US" sz="3200" b="1" dirty="0">
                <a:solidFill>
                  <a:srgbClr val="990000"/>
                </a:solidFill>
              </a:rPr>
              <a:t>choose</a:t>
            </a:r>
            <a:r>
              <a:rPr kumimoji="1" lang="en-US" altLang="en-US" sz="3200" b="1" dirty="0">
                <a:solidFill>
                  <a:srgbClr val="000099"/>
                </a:solidFill>
              </a:rPr>
              <a:t> between buying jeans or buying shoes.</a:t>
            </a:r>
          </a:p>
          <a:p>
            <a:pPr lvl="1">
              <a:spcBef>
                <a:spcPct val="0"/>
              </a:spcBef>
              <a:buClr>
                <a:srgbClr val="003300"/>
              </a:buClr>
              <a:buFontTx/>
              <a:buNone/>
            </a:pPr>
            <a:r>
              <a:rPr kumimoji="1" lang="en-US" altLang="en-US" sz="3200" b="1" dirty="0">
                <a:solidFill>
                  <a:srgbClr val="000099"/>
                </a:solidFill>
              </a:rPr>
              <a:t>Businesses must </a:t>
            </a:r>
            <a:r>
              <a:rPr kumimoji="1" lang="en-US" altLang="en-US" sz="3200" b="1" dirty="0">
                <a:solidFill>
                  <a:srgbClr val="990000"/>
                </a:solidFill>
              </a:rPr>
              <a:t>choose</a:t>
            </a:r>
            <a:r>
              <a:rPr kumimoji="1" lang="en-US" altLang="en-US" sz="3200" b="1" dirty="0">
                <a:solidFill>
                  <a:srgbClr val="000099"/>
                </a:solidFill>
              </a:rPr>
              <a:t> how many people to hire</a:t>
            </a:r>
          </a:p>
          <a:p>
            <a:pPr lvl="1">
              <a:spcBef>
                <a:spcPct val="0"/>
              </a:spcBef>
              <a:buClr>
                <a:srgbClr val="FF0000"/>
              </a:buClr>
              <a:buFontTx/>
              <a:buNone/>
            </a:pPr>
            <a:r>
              <a:rPr kumimoji="1" lang="en-US" altLang="en-US" sz="3200" b="1" dirty="0">
                <a:solidFill>
                  <a:srgbClr val="000099"/>
                </a:solidFill>
              </a:rPr>
              <a:t>Governments must </a:t>
            </a:r>
            <a:r>
              <a:rPr kumimoji="1" lang="en-US" altLang="en-US" sz="3200" b="1" dirty="0">
                <a:solidFill>
                  <a:srgbClr val="990000"/>
                </a:solidFill>
              </a:rPr>
              <a:t>choose</a:t>
            </a:r>
            <a:r>
              <a:rPr kumimoji="1" lang="en-US" altLang="en-US" sz="3200" b="1" dirty="0">
                <a:solidFill>
                  <a:srgbClr val="000099"/>
                </a:solidFill>
              </a:rPr>
              <a:t> how much to spend on welfare</a:t>
            </a:r>
            <a:r>
              <a:rPr kumimoji="1" lang="en-US" altLang="en-US" b="1" dirty="0">
                <a:solidFill>
                  <a:srgbClr val="000099"/>
                </a:solidFill>
              </a:rPr>
              <a:t>.</a:t>
            </a:r>
          </a:p>
          <a:p>
            <a:endParaRPr lang="en-US" dirty="0"/>
          </a:p>
        </p:txBody>
      </p:sp>
      <p:sp>
        <p:nvSpPr>
          <p:cNvPr id="3" name="Rectangle 1027">
            <a:extLst>
              <a:ext uri="{FF2B5EF4-FFF2-40B4-BE49-F238E27FC236}">
                <a16:creationId xmlns:a16="http://schemas.microsoft.com/office/drawing/2014/main" id="{32B87C59-7A46-BF37-8177-30B19C42CB9F}"/>
              </a:ext>
            </a:extLst>
          </p:cNvPr>
          <p:cNvSpPr>
            <a:spLocks noChangeArrowheads="1"/>
          </p:cNvSpPr>
          <p:nvPr/>
        </p:nvSpPr>
        <p:spPr bwMode="auto">
          <a:xfrm>
            <a:off x="613626" y="3934451"/>
            <a:ext cx="10827489" cy="145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800" b="1" dirty="0">
                <a:solidFill>
                  <a:srgbClr val="990000"/>
                </a:solidFill>
                <a:cs typeface="Arial" panose="020B0604020202020204" pitchFamily="34" charset="0"/>
              </a:rPr>
              <a:t>Economics</a:t>
            </a:r>
            <a:r>
              <a:rPr lang="en-US" altLang="en-US" sz="2800" b="1" dirty="0">
                <a:solidFill>
                  <a:srgbClr val="000099"/>
                </a:solidFill>
                <a:cs typeface="Times New Roman" panose="02020603050405020304" pitchFamily="18" charset="0"/>
              </a:rPr>
              <a:t>- </a:t>
            </a:r>
            <a:r>
              <a:rPr lang="en-US" altLang="en-US" sz="2800" b="1" dirty="0">
                <a:cs typeface="Times New Roman" panose="02020603050405020304" pitchFamily="18" charset="0"/>
              </a:rPr>
              <a:t>Social science concerned with the efficient use of scarce resources to achieve maximum satisfaction of economic wants.</a:t>
            </a:r>
          </a:p>
          <a:p>
            <a:pPr algn="ctr" eaLnBrk="1" hangingPunct="1">
              <a:spcBef>
                <a:spcPct val="50000"/>
              </a:spcBef>
              <a:buNone/>
            </a:pPr>
            <a:r>
              <a:rPr lang="en-US" altLang="en-US" sz="2800" b="1" dirty="0">
                <a:solidFill>
                  <a:srgbClr val="000099"/>
                </a:solidFill>
                <a:cs typeface="Times New Roman" panose="02020603050405020304" pitchFamily="18" charset="0"/>
              </a:rPr>
              <a:t>(Study of how individuals and societies deal with scarcity) </a:t>
            </a:r>
            <a:endParaRPr lang="en-US" altLang="en-US" sz="4800" b="1" dirty="0">
              <a:solidFill>
                <a:srgbClr val="000099"/>
              </a:solidFill>
              <a:cs typeface="Times New Roman" panose="02020603050405020304" pitchFamily="18" charset="0"/>
            </a:endParaRPr>
          </a:p>
        </p:txBody>
      </p:sp>
    </p:spTree>
    <p:extLst>
      <p:ext uri="{BB962C8B-B14F-4D97-AF65-F5344CB8AC3E}">
        <p14:creationId xmlns:p14="http://schemas.microsoft.com/office/powerpoint/2010/main" val="566624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1.bp.blogspot.com/-ukDz8Eub6Gg/TmdpHEhP7XI/AAAAAAAACYM/TCwc1g8Yiyk/s1600/free-lunch-demotivational-poster-1222110638.jpg"/>
          <p:cNvPicPr>
            <a:picLocks noChangeAspect="1" noChangeArrowheads="1"/>
          </p:cNvPicPr>
          <p:nvPr/>
        </p:nvPicPr>
        <p:blipFill>
          <a:blip r:embed="rId2" cstate="print"/>
          <a:srcRect/>
          <a:stretch>
            <a:fillRect/>
          </a:stretch>
        </p:blipFill>
        <p:spPr bwMode="auto">
          <a:xfrm>
            <a:off x="2711116" y="1381638"/>
            <a:ext cx="6080970" cy="5244837"/>
          </a:xfrm>
          <a:prstGeom prst="rect">
            <a:avLst/>
          </a:prstGeom>
          <a:noFill/>
        </p:spPr>
      </p:pic>
      <p:sp>
        <p:nvSpPr>
          <p:cNvPr id="2" name="Rectangle 1"/>
          <p:cNvSpPr/>
          <p:nvPr/>
        </p:nvSpPr>
        <p:spPr>
          <a:xfrm>
            <a:off x="1533099" y="-5687"/>
            <a:ext cx="8565108" cy="1015663"/>
          </a:xfrm>
          <a:prstGeom prst="rect">
            <a:avLst/>
          </a:prstGeom>
          <a:noFill/>
        </p:spPr>
        <p:txBody>
          <a:bodyPr wrap="square" lIns="91440" tIns="45720" rIns="91440" bIns="45720">
            <a:spAutoFit/>
          </a:bodyPr>
          <a:lstStyle/>
          <a:p>
            <a:pPr algn="ct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TANSTAAFL</a:t>
            </a:r>
          </a:p>
        </p:txBody>
      </p:sp>
      <p:pic>
        <p:nvPicPr>
          <p:cNvPr id="70658" name="Picture 2"/>
          <p:cNvPicPr>
            <a:picLocks noChangeAspect="1" noChangeArrowheads="1"/>
          </p:cNvPicPr>
          <p:nvPr/>
        </p:nvPicPr>
        <p:blipFill>
          <a:blip r:embed="rId3" cstate="print"/>
          <a:srcRect/>
          <a:stretch>
            <a:fillRect/>
          </a:stretch>
        </p:blipFill>
        <p:spPr bwMode="auto">
          <a:xfrm>
            <a:off x="9689904" y="1707605"/>
            <a:ext cx="1504805" cy="1522235"/>
          </a:xfrm>
          <a:prstGeom prst="rect">
            <a:avLst/>
          </a:prstGeom>
          <a:noFill/>
          <a:ln w="9525">
            <a:noFill/>
            <a:miter lim="800000"/>
            <a:headEnd/>
            <a:tailEnd/>
          </a:ln>
          <a:effectLst/>
        </p:spPr>
      </p:pic>
      <p:pic>
        <p:nvPicPr>
          <p:cNvPr id="134148" name="Picture 4" descr="http://www.tanstaafl-cable.com/images/Tanstaafl_Electric_Logo2.gif"/>
          <p:cNvPicPr>
            <a:picLocks noChangeAspect="1" noChangeArrowheads="1"/>
          </p:cNvPicPr>
          <p:nvPr/>
        </p:nvPicPr>
        <p:blipFill>
          <a:blip r:embed="rId4" cstate="print"/>
          <a:srcRect/>
          <a:stretch>
            <a:fillRect/>
          </a:stretch>
        </p:blipFill>
        <p:spPr bwMode="auto">
          <a:xfrm>
            <a:off x="156950" y="1588170"/>
            <a:ext cx="1447800" cy="4821176"/>
          </a:xfrm>
          <a:prstGeom prst="rect">
            <a:avLst/>
          </a:prstGeom>
          <a:noFill/>
        </p:spPr>
      </p:pic>
    </p:spTree>
    <p:extLst>
      <p:ext uri="{BB962C8B-B14F-4D97-AF65-F5344CB8AC3E}">
        <p14:creationId xmlns:p14="http://schemas.microsoft.com/office/powerpoint/2010/main" val="20323059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4148"/>
                                        </p:tgtEl>
                                        <p:attrNameLst>
                                          <p:attrName>style.visibility</p:attrName>
                                        </p:attrNameLst>
                                      </p:cBhvr>
                                      <p:to>
                                        <p:strVal val="visible"/>
                                      </p:to>
                                    </p:set>
                                    <p:animEffect transition="in" filter="barn(inVertical)">
                                      <p:cBhvr>
                                        <p:cTn id="14" dur="500"/>
                                        <p:tgtEl>
                                          <p:spTgt spid="13414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0658"/>
                                        </p:tgtEl>
                                        <p:attrNameLst>
                                          <p:attrName>style.visibility</p:attrName>
                                        </p:attrNameLst>
                                      </p:cBhvr>
                                      <p:to>
                                        <p:strVal val="visible"/>
                                      </p:to>
                                    </p:set>
                                    <p:animEffect transition="in" filter="fade">
                                      <p:cBhvr>
                                        <p:cTn id="19" dur="1000"/>
                                        <p:tgtEl>
                                          <p:spTgt spid="70658"/>
                                        </p:tgtEl>
                                      </p:cBhvr>
                                    </p:animEffect>
                                    <p:anim calcmode="lin" valueType="num">
                                      <p:cBhvr>
                                        <p:cTn id="20" dur="1000" fill="hold"/>
                                        <p:tgtEl>
                                          <p:spTgt spid="70658"/>
                                        </p:tgtEl>
                                        <p:attrNameLst>
                                          <p:attrName>ppt_x</p:attrName>
                                        </p:attrNameLst>
                                      </p:cBhvr>
                                      <p:tavLst>
                                        <p:tav tm="0">
                                          <p:val>
                                            <p:strVal val="#ppt_x"/>
                                          </p:val>
                                        </p:tav>
                                        <p:tav tm="100000">
                                          <p:val>
                                            <p:strVal val="#ppt_x"/>
                                          </p:val>
                                        </p:tav>
                                      </p:tavLst>
                                    </p:anim>
                                    <p:anim calcmode="lin" valueType="num">
                                      <p:cBhvr>
                                        <p:cTn id="21" dur="1000" fill="hold"/>
                                        <p:tgtEl>
                                          <p:spTgt spid="7065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4146"/>
                                        </p:tgtEl>
                                        <p:attrNameLst>
                                          <p:attrName>style.visibility</p:attrName>
                                        </p:attrNameLst>
                                      </p:cBhvr>
                                      <p:to>
                                        <p:strVal val="visible"/>
                                      </p:to>
                                    </p:set>
                                    <p:animEffect transition="in" filter="circle(in)">
                                      <p:cBhvr>
                                        <p:cTn id="26" dur="20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375F3-0576-85E5-0B0F-F5DB63E5618B}"/>
              </a:ext>
            </a:extLst>
          </p:cNvPr>
          <p:cNvPicPr>
            <a:picLocks noChangeAspect="1"/>
          </p:cNvPicPr>
          <p:nvPr/>
        </p:nvPicPr>
        <p:blipFill>
          <a:blip r:embed="rId2"/>
          <a:stretch>
            <a:fillRect/>
          </a:stretch>
        </p:blipFill>
        <p:spPr>
          <a:xfrm>
            <a:off x="2522621" y="127184"/>
            <a:ext cx="5893103" cy="4140413"/>
          </a:xfrm>
          <a:prstGeom prst="rect">
            <a:avLst/>
          </a:prstGeom>
        </p:spPr>
      </p:pic>
      <p:pic>
        <p:nvPicPr>
          <p:cNvPr id="6" name="Picture 5">
            <a:extLst>
              <a:ext uri="{FF2B5EF4-FFF2-40B4-BE49-F238E27FC236}">
                <a16:creationId xmlns:a16="http://schemas.microsoft.com/office/drawing/2014/main" id="{D48F5282-BCF2-41B8-0A78-28B03400BE83}"/>
              </a:ext>
            </a:extLst>
          </p:cNvPr>
          <p:cNvPicPr>
            <a:picLocks noChangeAspect="1"/>
          </p:cNvPicPr>
          <p:nvPr/>
        </p:nvPicPr>
        <p:blipFill>
          <a:blip r:embed="rId3"/>
          <a:stretch>
            <a:fillRect/>
          </a:stretch>
        </p:blipFill>
        <p:spPr>
          <a:xfrm>
            <a:off x="2362595" y="4267597"/>
            <a:ext cx="6733280" cy="2261141"/>
          </a:xfrm>
          <a:prstGeom prst="rect">
            <a:avLst/>
          </a:prstGeom>
        </p:spPr>
      </p:pic>
      <p:cxnSp>
        <p:nvCxnSpPr>
          <p:cNvPr id="8" name="Straight Connector 7">
            <a:extLst>
              <a:ext uri="{FF2B5EF4-FFF2-40B4-BE49-F238E27FC236}">
                <a16:creationId xmlns:a16="http://schemas.microsoft.com/office/drawing/2014/main" id="{5AC39C15-6F63-009D-E63E-37DBEA1E8CB1}"/>
              </a:ext>
            </a:extLst>
          </p:cNvPr>
          <p:cNvCxnSpPr/>
          <p:nvPr/>
        </p:nvCxnSpPr>
        <p:spPr>
          <a:xfrm>
            <a:off x="8223219" y="5430252"/>
            <a:ext cx="60960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0D93A286-D1C7-9749-EB63-B14B9449118D}"/>
              </a:ext>
            </a:extLst>
          </p:cNvPr>
          <p:cNvCxnSpPr>
            <a:cxnSpLocks/>
          </p:cNvCxnSpPr>
          <p:nvPr/>
        </p:nvCxnSpPr>
        <p:spPr>
          <a:xfrm>
            <a:off x="2522621" y="5779168"/>
            <a:ext cx="4953000"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25238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WordArt 2"/>
          <p:cNvSpPr>
            <a:spLocks noChangeArrowheads="1" noChangeShapeType="1" noTextEdit="1"/>
          </p:cNvSpPr>
          <p:nvPr/>
        </p:nvSpPr>
        <p:spPr bwMode="auto">
          <a:xfrm>
            <a:off x="3970421" y="1193687"/>
            <a:ext cx="3352800" cy="14573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latin typeface="Arial Black"/>
              </a:rPr>
              <a:t>Trade-Offs</a:t>
            </a:r>
          </a:p>
        </p:txBody>
      </p:sp>
      <p:sp>
        <p:nvSpPr>
          <p:cNvPr id="141315" name="Text Box 3"/>
          <p:cNvSpPr txBox="1">
            <a:spLocks noChangeArrowheads="1"/>
          </p:cNvSpPr>
          <p:nvPr/>
        </p:nvSpPr>
        <p:spPr bwMode="auto">
          <a:xfrm>
            <a:off x="2438400" y="2651012"/>
            <a:ext cx="6705600" cy="1066800"/>
          </a:xfrm>
          <a:prstGeom prst="rect">
            <a:avLst/>
          </a:prstGeom>
          <a:noFill/>
          <a:ln w="9525">
            <a:noFill/>
            <a:miter lim="800000"/>
            <a:headEnd/>
            <a:tailEnd/>
          </a:ln>
        </p:spPr>
        <p:txBody>
          <a:bodyPr>
            <a:spAutoFit/>
          </a:bodyPr>
          <a:lstStyle/>
          <a:p>
            <a:pPr>
              <a:spcBef>
                <a:spcPct val="50000"/>
              </a:spcBef>
            </a:pPr>
            <a:r>
              <a:rPr lang="en-US" sz="3200" dirty="0"/>
              <a:t>…are all the alternatives in making a decision</a:t>
            </a:r>
          </a:p>
        </p:txBody>
      </p:sp>
      <p:sp>
        <p:nvSpPr>
          <p:cNvPr id="141316" name="WordArt 4"/>
          <p:cNvSpPr>
            <a:spLocks noChangeArrowheads="1" noChangeShapeType="1" noTextEdit="1"/>
          </p:cNvSpPr>
          <p:nvPr/>
        </p:nvSpPr>
        <p:spPr bwMode="auto">
          <a:xfrm rot="-241997">
            <a:off x="3253595" y="3413012"/>
            <a:ext cx="5075210" cy="1676400"/>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latin typeface="Arial Black"/>
              </a:rPr>
              <a:t>Opportunity Cost</a:t>
            </a:r>
          </a:p>
        </p:txBody>
      </p:sp>
      <p:sp>
        <p:nvSpPr>
          <p:cNvPr id="141317" name="Text Box 5"/>
          <p:cNvSpPr txBox="1">
            <a:spLocks noChangeArrowheads="1"/>
          </p:cNvSpPr>
          <p:nvPr/>
        </p:nvSpPr>
        <p:spPr bwMode="auto">
          <a:xfrm>
            <a:off x="2743200" y="5265821"/>
            <a:ext cx="7086600" cy="1077218"/>
          </a:xfrm>
          <a:prstGeom prst="rect">
            <a:avLst/>
          </a:prstGeom>
          <a:noFill/>
          <a:ln w="9525">
            <a:noFill/>
            <a:miter lim="800000"/>
            <a:headEnd/>
            <a:tailEnd/>
          </a:ln>
        </p:spPr>
        <p:txBody>
          <a:bodyPr>
            <a:spAutoFit/>
          </a:bodyPr>
          <a:lstStyle/>
          <a:p>
            <a:pPr>
              <a:spcBef>
                <a:spcPct val="50000"/>
              </a:spcBef>
            </a:pPr>
            <a:r>
              <a:rPr lang="en-US" sz="3200" dirty="0"/>
              <a:t>…the cost of the next best use of money, time, or resources (your 2</a:t>
            </a:r>
            <a:r>
              <a:rPr lang="en-US" sz="3200" baseline="30000" dirty="0"/>
              <a:t>nd</a:t>
            </a:r>
            <a:r>
              <a:rPr lang="en-US" sz="3200" dirty="0"/>
              <a:t> Choice)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fade">
                                      <p:cBhvr>
                                        <p:cTn id="7" dur="2000"/>
                                        <p:tgtEl>
                                          <p:spTgt spid="141314"/>
                                        </p:tgtEl>
                                      </p:cBhvr>
                                    </p:animEffect>
                                    <p:anim calcmode="lin" valueType="num">
                                      <p:cBhvr>
                                        <p:cTn id="8" dur="2000" fill="hold"/>
                                        <p:tgtEl>
                                          <p:spTgt spid="141314"/>
                                        </p:tgtEl>
                                        <p:attrNameLst>
                                          <p:attrName>style.rotation</p:attrName>
                                        </p:attrNameLst>
                                      </p:cBhvr>
                                      <p:tavLst>
                                        <p:tav tm="0">
                                          <p:val>
                                            <p:fltVal val="720"/>
                                          </p:val>
                                        </p:tav>
                                        <p:tav tm="100000">
                                          <p:val>
                                            <p:fltVal val="0"/>
                                          </p:val>
                                        </p:tav>
                                      </p:tavLst>
                                    </p:anim>
                                    <p:anim calcmode="lin" valueType="num">
                                      <p:cBhvr>
                                        <p:cTn id="9" dur="2000" fill="hold"/>
                                        <p:tgtEl>
                                          <p:spTgt spid="141314"/>
                                        </p:tgtEl>
                                        <p:attrNameLst>
                                          <p:attrName>ppt_h</p:attrName>
                                        </p:attrNameLst>
                                      </p:cBhvr>
                                      <p:tavLst>
                                        <p:tav tm="0">
                                          <p:val>
                                            <p:fltVal val="0"/>
                                          </p:val>
                                        </p:tav>
                                        <p:tav tm="100000">
                                          <p:val>
                                            <p:strVal val="#ppt_h"/>
                                          </p:val>
                                        </p:tav>
                                      </p:tavLst>
                                    </p:anim>
                                    <p:anim calcmode="lin" valueType="num">
                                      <p:cBhvr>
                                        <p:cTn id="10" dur="2000" fill="hold"/>
                                        <p:tgtEl>
                                          <p:spTgt spid="14131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41316"/>
                                        </p:tgtEl>
                                        <p:attrNameLst>
                                          <p:attrName>style.visibility</p:attrName>
                                        </p:attrNameLst>
                                      </p:cBhvr>
                                      <p:to>
                                        <p:strVal val="visible"/>
                                      </p:to>
                                    </p:set>
                                    <p:animEffect transition="in" filter="fade">
                                      <p:cBhvr>
                                        <p:cTn id="13" dur="2000"/>
                                        <p:tgtEl>
                                          <p:spTgt spid="141316"/>
                                        </p:tgtEl>
                                      </p:cBhvr>
                                    </p:animEffect>
                                    <p:anim calcmode="lin" valueType="num">
                                      <p:cBhvr>
                                        <p:cTn id="14" dur="2000" fill="hold"/>
                                        <p:tgtEl>
                                          <p:spTgt spid="141316"/>
                                        </p:tgtEl>
                                        <p:attrNameLst>
                                          <p:attrName>style.rotation</p:attrName>
                                        </p:attrNameLst>
                                      </p:cBhvr>
                                      <p:tavLst>
                                        <p:tav tm="0">
                                          <p:val>
                                            <p:fltVal val="720"/>
                                          </p:val>
                                        </p:tav>
                                        <p:tav tm="100000">
                                          <p:val>
                                            <p:fltVal val="0"/>
                                          </p:val>
                                        </p:tav>
                                      </p:tavLst>
                                    </p:anim>
                                    <p:anim calcmode="lin" valueType="num">
                                      <p:cBhvr>
                                        <p:cTn id="15" dur="2000" fill="hold"/>
                                        <p:tgtEl>
                                          <p:spTgt spid="141316"/>
                                        </p:tgtEl>
                                        <p:attrNameLst>
                                          <p:attrName>ppt_h</p:attrName>
                                        </p:attrNameLst>
                                      </p:cBhvr>
                                      <p:tavLst>
                                        <p:tav tm="0">
                                          <p:val>
                                            <p:fltVal val="0"/>
                                          </p:val>
                                        </p:tav>
                                        <p:tav tm="100000">
                                          <p:val>
                                            <p:strVal val="#ppt_h"/>
                                          </p:val>
                                        </p:tav>
                                      </p:tavLst>
                                    </p:anim>
                                    <p:anim calcmode="lin" valueType="num">
                                      <p:cBhvr>
                                        <p:cTn id="16" dur="2000" fill="hold"/>
                                        <p:tgtEl>
                                          <p:spTgt spid="141316"/>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1315"/>
                                        </p:tgtEl>
                                        <p:attrNameLst>
                                          <p:attrName>style.visibility</p:attrName>
                                        </p:attrNameLst>
                                      </p:cBhvr>
                                      <p:to>
                                        <p:strVal val="visible"/>
                                      </p:to>
                                    </p:set>
                                    <p:anim calcmode="lin" valueType="num">
                                      <p:cBhvr additive="base">
                                        <p:cTn id="21" dur="500" fill="hold"/>
                                        <p:tgtEl>
                                          <p:spTgt spid="141315"/>
                                        </p:tgtEl>
                                        <p:attrNameLst>
                                          <p:attrName>ppt_x</p:attrName>
                                        </p:attrNameLst>
                                      </p:cBhvr>
                                      <p:tavLst>
                                        <p:tav tm="0">
                                          <p:val>
                                            <p:strVal val="#ppt_x"/>
                                          </p:val>
                                        </p:tav>
                                        <p:tav tm="100000">
                                          <p:val>
                                            <p:strVal val="#ppt_x"/>
                                          </p:val>
                                        </p:tav>
                                      </p:tavLst>
                                    </p:anim>
                                    <p:anim calcmode="lin" valueType="num">
                                      <p:cBhvr additive="base">
                                        <p:cTn id="22" dur="500" fill="hold"/>
                                        <p:tgtEl>
                                          <p:spTgt spid="1413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1317"/>
                                        </p:tgtEl>
                                        <p:attrNameLst>
                                          <p:attrName>style.visibility</p:attrName>
                                        </p:attrNameLst>
                                      </p:cBhvr>
                                      <p:to>
                                        <p:strVal val="visible"/>
                                      </p:to>
                                    </p:set>
                                    <p:anim calcmode="lin" valueType="num">
                                      <p:cBhvr additive="base">
                                        <p:cTn id="27" dur="500" fill="hold"/>
                                        <p:tgtEl>
                                          <p:spTgt spid="141317"/>
                                        </p:tgtEl>
                                        <p:attrNameLst>
                                          <p:attrName>ppt_x</p:attrName>
                                        </p:attrNameLst>
                                      </p:cBhvr>
                                      <p:tavLst>
                                        <p:tav tm="0">
                                          <p:val>
                                            <p:strVal val="#ppt_x"/>
                                          </p:val>
                                        </p:tav>
                                        <p:tav tm="100000">
                                          <p:val>
                                            <p:strVal val="#ppt_x"/>
                                          </p:val>
                                        </p:tav>
                                      </p:tavLst>
                                    </p:anim>
                                    <p:anim calcmode="lin" valueType="num">
                                      <p:cBhvr additive="base">
                                        <p:cTn id="28" dur="500" fill="hold"/>
                                        <p:tgtEl>
                                          <p:spTgt spid="141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animBg="1"/>
      <p:bldP spid="141315" grpId="0"/>
      <p:bldP spid="141316" grpId="0" animBg="1"/>
      <p:bldP spid="1413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73768" y="0"/>
            <a:ext cx="8951495" cy="1143000"/>
          </a:xfrm>
          <a:solidFill>
            <a:schemeClr val="bg1">
              <a:alpha val="78000"/>
            </a:schemeClr>
          </a:solidFill>
        </p:spPr>
        <p:txBody>
          <a:bodyPr/>
          <a:lstStyle/>
          <a:p>
            <a:br>
              <a:rPr lang="en-US" sz="4000" dirty="0"/>
            </a:br>
            <a:r>
              <a:rPr lang="en-US" sz="3200" b="1" dirty="0"/>
              <a:t>You Don’t Have to Spend a Buck to Have a Cost</a:t>
            </a:r>
            <a:endParaRPr lang="en-US" sz="2800" b="1" dirty="0"/>
          </a:p>
        </p:txBody>
      </p:sp>
      <p:graphicFrame>
        <p:nvGraphicFramePr>
          <p:cNvPr id="59457" name="Group 65"/>
          <p:cNvGraphicFramePr>
            <a:graphicFrameLocks noGrp="1"/>
          </p:cNvGraphicFramePr>
          <p:nvPr>
            <p:ph idx="4294967295"/>
            <p:extLst>
              <p:ext uri="{D42A27DB-BD31-4B8C-83A1-F6EECF244321}">
                <p14:modId xmlns:p14="http://schemas.microsoft.com/office/powerpoint/2010/main" val="2090268112"/>
              </p:ext>
            </p:extLst>
          </p:nvPr>
        </p:nvGraphicFramePr>
        <p:xfrm>
          <a:off x="1668379" y="1610042"/>
          <a:ext cx="8229600" cy="438308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Event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a:ln>
                            <a:noFill/>
                          </a:ln>
                          <a:solidFill>
                            <a:schemeClr val="tx1"/>
                          </a:solidFill>
                          <a:effectLst/>
                          <a:latin typeface="Arial" charset="0"/>
                        </a:rPr>
                        <a:t>Explicit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a:ln>
                            <a:noFill/>
                          </a:ln>
                          <a:solidFill>
                            <a:schemeClr val="tx1"/>
                          </a:solidFill>
                          <a:effectLst/>
                          <a:latin typeface="Arial" charset="0"/>
                        </a:rPr>
                        <a:t>Implicit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A.  Decide to go to college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charset="0"/>
                        </a:rPr>
                        <a:t>B.  Take a job after school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5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C.  Study &amp; take an AP Econ Test(s)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D.  A stay at home Dad returns to work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9437" name="Text Box 45"/>
          <p:cNvSpPr txBox="1">
            <a:spLocks noChangeArrowheads="1"/>
          </p:cNvSpPr>
          <p:nvPr/>
        </p:nvSpPr>
        <p:spPr bwMode="auto">
          <a:xfrm>
            <a:off x="4678279" y="2348229"/>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Tuition, books, travel</a:t>
            </a:r>
          </a:p>
        </p:txBody>
      </p:sp>
      <p:sp>
        <p:nvSpPr>
          <p:cNvPr id="59438" name="Text Box 46"/>
          <p:cNvSpPr txBox="1">
            <a:spLocks noChangeArrowheads="1"/>
          </p:cNvSpPr>
          <p:nvPr/>
        </p:nvSpPr>
        <p:spPr bwMode="auto">
          <a:xfrm>
            <a:off x="7307179" y="2340292"/>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Income not earned, less job experience</a:t>
            </a:r>
          </a:p>
        </p:txBody>
      </p:sp>
      <p:sp>
        <p:nvSpPr>
          <p:cNvPr id="59439" name="Text Box 47"/>
          <p:cNvSpPr txBox="1">
            <a:spLocks noChangeArrowheads="1"/>
          </p:cNvSpPr>
          <p:nvPr/>
        </p:nvSpPr>
        <p:spPr bwMode="auto">
          <a:xfrm>
            <a:off x="4716379" y="325603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Work clothes, meals, transportation</a:t>
            </a:r>
          </a:p>
        </p:txBody>
      </p:sp>
      <p:sp>
        <p:nvSpPr>
          <p:cNvPr id="59440" name="Text Box 48"/>
          <p:cNvSpPr txBox="1">
            <a:spLocks noChangeArrowheads="1"/>
          </p:cNvSpPr>
          <p:nvPr/>
        </p:nvSpPr>
        <p:spPr bwMode="auto">
          <a:xfrm>
            <a:off x="7307179" y="3235009"/>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Less study and social time.</a:t>
            </a:r>
          </a:p>
        </p:txBody>
      </p:sp>
      <p:sp>
        <p:nvSpPr>
          <p:cNvPr id="59441" name="Text Box 49"/>
          <p:cNvSpPr txBox="1">
            <a:spLocks noChangeArrowheads="1"/>
          </p:cNvSpPr>
          <p:nvPr/>
        </p:nvSpPr>
        <p:spPr bwMode="auto">
          <a:xfrm>
            <a:off x="4678279" y="4200177"/>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Cost of test &amp; books</a:t>
            </a:r>
          </a:p>
        </p:txBody>
      </p:sp>
      <p:sp>
        <p:nvSpPr>
          <p:cNvPr id="59442" name="Text Box 50"/>
          <p:cNvSpPr txBox="1">
            <a:spLocks noChangeArrowheads="1"/>
          </p:cNvSpPr>
          <p:nvPr/>
        </p:nvSpPr>
        <p:spPr bwMode="auto">
          <a:xfrm>
            <a:off x="7345279" y="4123976"/>
            <a:ext cx="2362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a:t>Money earned from part-time job, less social time, less study time for other courses.</a:t>
            </a:r>
          </a:p>
        </p:txBody>
      </p:sp>
      <p:sp>
        <p:nvSpPr>
          <p:cNvPr id="59443" name="Text Box 51"/>
          <p:cNvSpPr txBox="1">
            <a:spLocks noChangeArrowheads="1"/>
          </p:cNvSpPr>
          <p:nvPr/>
        </p:nvSpPr>
        <p:spPr bwMode="auto">
          <a:xfrm>
            <a:off x="4678279" y="506194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Work clothes, taxes, child-care expenses</a:t>
            </a:r>
          </a:p>
        </p:txBody>
      </p:sp>
      <p:sp>
        <p:nvSpPr>
          <p:cNvPr id="59444" name="Text Box 52"/>
          <p:cNvSpPr txBox="1">
            <a:spLocks noChangeArrowheads="1"/>
          </p:cNvSpPr>
          <p:nvPr/>
        </p:nvSpPr>
        <p:spPr bwMode="auto">
          <a:xfrm>
            <a:off x="7345279" y="5026128"/>
            <a:ext cx="2362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Less time with family, less time for recreation.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4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4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44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4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44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7" grpId="0"/>
      <p:bldP spid="59438" grpId="0"/>
      <p:bldP spid="59439" grpId="0"/>
      <p:bldP spid="59440" grpId="0"/>
      <p:bldP spid="59441" grpId="0"/>
      <p:bldP spid="59442" grpId="0"/>
      <p:bldP spid="59443" grpId="0"/>
      <p:bldP spid="5944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opportunity cost"/>
          <p:cNvPicPr>
            <a:picLocks noGrp="1" noChangeAspect="1" noChangeArrowheads="1" noCrop="1"/>
          </p:cNvPicPr>
          <p:nvPr>
            <p:ph idx="4294967295"/>
          </p:nvPr>
        </p:nvPicPr>
        <p:blipFill>
          <a:blip r:embed="rId2" cstate="print"/>
          <a:srcRect/>
          <a:stretch>
            <a:fillRect/>
          </a:stretch>
        </p:blipFill>
        <p:spPr>
          <a:xfrm>
            <a:off x="3497263" y="1454150"/>
            <a:ext cx="5043488" cy="4584700"/>
          </a:xfrm>
        </p:spPr>
      </p:pic>
      <p:sp>
        <p:nvSpPr>
          <p:cNvPr id="16388" name="Rectangle 4" descr="Papyrus"/>
          <p:cNvSpPr>
            <a:spLocks noGrp="1" noChangeArrowheads="1"/>
          </p:cNvSpPr>
          <p:nvPr>
            <p:ph type="title" idx="4294967295"/>
          </p:nvPr>
        </p:nvSpPr>
        <p:spPr>
          <a:xfrm>
            <a:off x="0" y="762000"/>
            <a:ext cx="8001000" cy="5486400"/>
          </a:xfrm>
        </p:spPr>
        <p:txBody>
          <a:bodyPr/>
          <a:lstStyle/>
          <a:p>
            <a:pPr eaLnBrk="1" hangingPunct="1">
              <a:defRPr/>
            </a:pPr>
            <a:r>
              <a:rPr lang="en-US" sz="800" b="1" i="1" dirty="0">
                <a:solidFill>
                  <a:schemeClr val="bg1"/>
                </a:solidFill>
                <a:effectLst>
                  <a:outerShdw blurRad="38100" dist="38100" dir="2700000" algn="tl">
                    <a:srgbClr val="C0C0C0"/>
                  </a:outerShdw>
                </a:effectLst>
              </a:rPr>
              <a:t>.</a:t>
            </a:r>
          </a:p>
        </p:txBody>
      </p:sp>
      <p:pic>
        <p:nvPicPr>
          <p:cNvPr id="16387" name="Picture 3" descr="401K 3"/>
          <p:cNvPicPr>
            <a:picLocks noGrp="1" noChangeAspect="1" noChangeArrowheads="1" noCrop="1"/>
          </p:cNvPicPr>
          <p:nvPr/>
        </p:nvPicPr>
        <p:blipFill>
          <a:blip r:embed="rId3" cstate="print"/>
          <a:srcRect/>
          <a:stretch>
            <a:fillRect/>
          </a:stretch>
        </p:blipFill>
        <p:spPr bwMode="auto">
          <a:xfrm>
            <a:off x="8247405" y="1168797"/>
            <a:ext cx="2119313" cy="1543050"/>
          </a:xfrm>
          <a:prstGeom prst="rect">
            <a:avLst/>
          </a:prstGeom>
          <a:noFill/>
          <a:ln w="9525">
            <a:noFill/>
            <a:miter lim="800000"/>
            <a:headEnd/>
            <a:tailEnd/>
          </a:ln>
        </p:spPr>
      </p:pic>
      <p:sp>
        <p:nvSpPr>
          <p:cNvPr id="16389" name="Rectangle 5"/>
          <p:cNvSpPr>
            <a:spLocks noChangeArrowheads="1"/>
          </p:cNvSpPr>
          <p:nvPr/>
        </p:nvSpPr>
        <p:spPr bwMode="auto">
          <a:xfrm>
            <a:off x="2057400" y="6324600"/>
            <a:ext cx="762000" cy="304800"/>
          </a:xfrm>
          <a:prstGeom prst="rect">
            <a:avLst/>
          </a:prstGeom>
          <a:solidFill>
            <a:schemeClr val="bg1"/>
          </a:solidFill>
          <a:ln w="9525">
            <a:noFill/>
            <a:miter lim="800000"/>
            <a:headEnd/>
            <a:tailEnd/>
          </a:ln>
        </p:spPr>
        <p:txBody>
          <a:bodyPr wrap="none" anchor="ctr"/>
          <a:lstStyle/>
          <a:p>
            <a:endParaRPr lang="en-US"/>
          </a:p>
        </p:txBody>
      </p:sp>
      <p:sp>
        <p:nvSpPr>
          <p:cNvPr id="16390" name="Rectangle 6"/>
          <p:cNvSpPr>
            <a:spLocks noChangeArrowheads="1"/>
          </p:cNvSpPr>
          <p:nvPr/>
        </p:nvSpPr>
        <p:spPr bwMode="auto">
          <a:xfrm>
            <a:off x="1714500" y="6038850"/>
            <a:ext cx="2019300" cy="552450"/>
          </a:xfrm>
          <a:prstGeom prst="rect">
            <a:avLst/>
          </a:prstGeom>
          <a:gradFill rotWithShape="1">
            <a:gsLst>
              <a:gs pos="0">
                <a:srgbClr val="FF0000">
                  <a:gamma/>
                  <a:tint val="0"/>
                  <a:invGamma/>
                </a:srgbClr>
              </a:gs>
              <a:gs pos="100000">
                <a:srgbClr val="FF0000"/>
              </a:gs>
            </a:gsLst>
            <a:path path="shape">
              <a:fillToRect l="50000" t="50000" r="50000" b="50000"/>
            </a:path>
          </a:gradFill>
          <a:ln w="57150" cmpd="thickThin">
            <a:solidFill>
              <a:schemeClr val="tx1"/>
            </a:solidFill>
            <a:miter lim="800000"/>
            <a:headEnd/>
            <a:tailEnd/>
          </a:ln>
          <a:effectLst/>
        </p:spPr>
        <p:txBody>
          <a:bodyPr wrap="none" anchor="ctr"/>
          <a:lstStyle/>
          <a:p>
            <a:pPr algn="ctr">
              <a:defRPr/>
            </a:pPr>
            <a:r>
              <a:rPr lang="en-US" sz="3200" b="1" i="1">
                <a:effectLst>
                  <a:outerShdw blurRad="38100" dist="38100" dir="2700000" algn="tl">
                    <a:srgbClr val="FFFFFF"/>
                  </a:outerShdw>
                </a:effectLst>
                <a:latin typeface="Verdana" pitchFamily="34" charset="0"/>
                <a:cs typeface="Arial" charset="0"/>
              </a:rPr>
              <a:t>S</a:t>
            </a:r>
            <a:r>
              <a:rPr lang="en-US" sz="2800" b="1" i="1">
                <a:effectLst>
                  <a:outerShdw blurRad="38100" dist="38100" dir="2700000" algn="tl">
                    <a:srgbClr val="FFFFFF"/>
                  </a:outerShdw>
                </a:effectLst>
                <a:latin typeface="Verdana" pitchFamily="34" charset="0"/>
                <a:cs typeface="Arial" charset="0"/>
              </a:rPr>
              <a:t>carcity</a:t>
            </a:r>
          </a:p>
        </p:txBody>
      </p:sp>
      <p:sp>
        <p:nvSpPr>
          <p:cNvPr id="16391" name="Rectangle 7"/>
          <p:cNvSpPr>
            <a:spLocks noChangeArrowheads="1"/>
          </p:cNvSpPr>
          <p:nvPr/>
        </p:nvSpPr>
        <p:spPr bwMode="auto">
          <a:xfrm>
            <a:off x="4324350" y="6019800"/>
            <a:ext cx="1943100" cy="571500"/>
          </a:xfrm>
          <a:prstGeom prst="rect">
            <a:avLst/>
          </a:prstGeom>
          <a:gradFill rotWithShape="1">
            <a:gsLst>
              <a:gs pos="0">
                <a:srgbClr val="FFFF66">
                  <a:gamma/>
                  <a:tint val="0"/>
                  <a:invGamma/>
                </a:srgbClr>
              </a:gs>
              <a:gs pos="100000">
                <a:srgbClr val="FFFF66"/>
              </a:gs>
            </a:gsLst>
            <a:path path="shape">
              <a:fillToRect l="50000" t="50000" r="50000" b="50000"/>
            </a:path>
          </a:gradFill>
          <a:ln w="57150" cmpd="thickThin">
            <a:solidFill>
              <a:schemeClr val="tx1"/>
            </a:solidFill>
            <a:miter lim="800000"/>
            <a:headEnd/>
            <a:tailEnd/>
          </a:ln>
          <a:effectLst/>
        </p:spPr>
        <p:txBody>
          <a:bodyPr wrap="none" anchor="ctr"/>
          <a:lstStyle/>
          <a:p>
            <a:pPr algn="ctr">
              <a:defRPr/>
            </a:pPr>
            <a:r>
              <a:rPr lang="en-US" sz="3200" b="1" i="1">
                <a:effectLst>
                  <a:outerShdw blurRad="38100" dist="38100" dir="2700000" algn="tl">
                    <a:srgbClr val="FFFFFF"/>
                  </a:outerShdw>
                </a:effectLst>
                <a:latin typeface="Verdana" pitchFamily="34" charset="0"/>
                <a:cs typeface="Arial" charset="0"/>
              </a:rPr>
              <a:t>Choices</a:t>
            </a:r>
          </a:p>
        </p:txBody>
      </p:sp>
      <p:sp>
        <p:nvSpPr>
          <p:cNvPr id="16392" name="Rectangle 8"/>
          <p:cNvSpPr>
            <a:spLocks noChangeArrowheads="1"/>
          </p:cNvSpPr>
          <p:nvPr/>
        </p:nvSpPr>
        <p:spPr bwMode="auto">
          <a:xfrm>
            <a:off x="6819900" y="6019800"/>
            <a:ext cx="3695700" cy="571500"/>
          </a:xfrm>
          <a:prstGeom prst="rect">
            <a:avLst/>
          </a:prstGeom>
          <a:gradFill rotWithShape="1">
            <a:gsLst>
              <a:gs pos="0">
                <a:srgbClr val="3366FF">
                  <a:gamma/>
                  <a:tint val="0"/>
                  <a:invGamma/>
                </a:srgbClr>
              </a:gs>
              <a:gs pos="100000">
                <a:srgbClr val="3366FF"/>
              </a:gs>
            </a:gsLst>
            <a:path path="shape">
              <a:fillToRect l="50000" t="50000" r="50000" b="50000"/>
            </a:path>
          </a:gradFill>
          <a:ln w="57150" cmpd="thickThin">
            <a:solidFill>
              <a:schemeClr val="tx1"/>
            </a:solidFill>
            <a:miter lim="800000"/>
            <a:headEnd/>
            <a:tailEnd/>
          </a:ln>
          <a:effectLst/>
        </p:spPr>
        <p:txBody>
          <a:bodyPr wrap="none" anchor="ctr"/>
          <a:lstStyle/>
          <a:p>
            <a:pPr algn="ctr">
              <a:defRPr/>
            </a:pPr>
            <a:r>
              <a:rPr lang="en-US" sz="2800" b="1" i="1">
                <a:effectLst>
                  <a:outerShdw blurRad="38100" dist="38100" dir="2700000" algn="tl">
                    <a:srgbClr val="FFFFFF"/>
                  </a:outerShdw>
                </a:effectLst>
                <a:latin typeface="Verdana" pitchFamily="34" charset="0"/>
                <a:cs typeface="Arial" charset="0"/>
              </a:rPr>
              <a:t>Opportunity Costs</a:t>
            </a:r>
          </a:p>
        </p:txBody>
      </p:sp>
      <p:sp>
        <p:nvSpPr>
          <p:cNvPr id="16393" name="Rectangle 9"/>
          <p:cNvSpPr>
            <a:spLocks noChangeArrowheads="1"/>
          </p:cNvSpPr>
          <p:nvPr/>
        </p:nvSpPr>
        <p:spPr bwMode="auto">
          <a:xfrm>
            <a:off x="7679030" y="885244"/>
            <a:ext cx="3040062" cy="393700"/>
          </a:xfrm>
          <a:prstGeom prst="rect">
            <a:avLst/>
          </a:prstGeom>
          <a:noFill/>
          <a:ln w="9525">
            <a:noFill/>
            <a:miter lim="800000"/>
            <a:headEnd/>
            <a:tailEnd/>
          </a:ln>
          <a:effectLst/>
        </p:spPr>
        <p:txBody>
          <a:bodyPr wrap="none" anchor="ctr"/>
          <a:lstStyle/>
          <a:p>
            <a:pPr algn="ctr">
              <a:defRPr/>
            </a:pPr>
            <a:r>
              <a:rPr lang="en-US" sz="1600" b="1" i="1" dirty="0">
                <a:solidFill>
                  <a:srgbClr val="FF0000"/>
                </a:solidFill>
                <a:effectLst>
                  <a:outerShdw blurRad="38100" dist="38100" dir="2700000" algn="tl">
                    <a:srgbClr val="C0C0C0"/>
                  </a:outerShdw>
                </a:effectLst>
                <a:cs typeface="Arial" charset="0"/>
              </a:rPr>
              <a:t>1</a:t>
            </a:r>
            <a:r>
              <a:rPr lang="en-US" sz="1600" b="1" i="1" baseline="30000" dirty="0">
                <a:solidFill>
                  <a:srgbClr val="FF0000"/>
                </a:solidFill>
                <a:effectLst>
                  <a:outerShdw blurRad="38100" dist="38100" dir="2700000" algn="tl">
                    <a:srgbClr val="C0C0C0"/>
                  </a:outerShdw>
                </a:effectLst>
                <a:cs typeface="Arial" charset="0"/>
              </a:rPr>
              <a:t>st</a:t>
            </a:r>
            <a:r>
              <a:rPr lang="en-US" sz="1600" b="1" i="1" dirty="0">
                <a:solidFill>
                  <a:srgbClr val="FF0000"/>
                </a:solidFill>
                <a:effectLst>
                  <a:outerShdw blurRad="38100" dist="38100" dir="2700000" algn="tl">
                    <a:srgbClr val="C0C0C0"/>
                  </a:outerShdw>
                </a:effectLst>
                <a:cs typeface="Arial" charset="0"/>
              </a:rPr>
              <a:t> Choice </a:t>
            </a:r>
          </a:p>
          <a:p>
            <a:pPr algn="ctr">
              <a:defRPr/>
            </a:pPr>
            <a:r>
              <a:rPr lang="en-US" sz="1600" b="1" i="1" dirty="0">
                <a:solidFill>
                  <a:srgbClr val="FF0000"/>
                </a:solidFill>
                <a:effectLst>
                  <a:outerShdw blurRad="38100" dist="38100" dir="2700000" algn="tl">
                    <a:srgbClr val="C0C0C0"/>
                  </a:outerShdw>
                </a:effectLst>
                <a:cs typeface="Arial" charset="0"/>
              </a:rPr>
              <a:t>(and a good one)</a:t>
            </a:r>
          </a:p>
        </p:txBody>
      </p:sp>
      <p:pic>
        <p:nvPicPr>
          <p:cNvPr id="16394" name="Picture 10" descr="arrow rt blue 2"/>
          <p:cNvPicPr>
            <a:picLocks noGrp="1" noChangeAspect="1" noChangeArrowheads="1" noCrop="1"/>
          </p:cNvPicPr>
          <p:nvPr/>
        </p:nvPicPr>
        <p:blipFill>
          <a:blip r:embed="rId4" cstate="print"/>
          <a:srcRect/>
          <a:stretch>
            <a:fillRect/>
          </a:stretch>
        </p:blipFill>
        <p:spPr bwMode="auto">
          <a:xfrm>
            <a:off x="6157914" y="6162675"/>
            <a:ext cx="744537" cy="381000"/>
          </a:xfrm>
          <a:prstGeom prst="rect">
            <a:avLst/>
          </a:prstGeom>
          <a:noFill/>
          <a:ln w="9525">
            <a:noFill/>
            <a:miter lim="800000"/>
            <a:headEnd/>
            <a:tailEnd/>
          </a:ln>
        </p:spPr>
      </p:pic>
      <p:pic>
        <p:nvPicPr>
          <p:cNvPr id="16395" name="Picture 11" descr="arrow rt blue 2"/>
          <p:cNvPicPr>
            <a:picLocks noGrp="1" noChangeAspect="1" noChangeArrowheads="1" noCrop="1"/>
          </p:cNvPicPr>
          <p:nvPr/>
        </p:nvPicPr>
        <p:blipFill>
          <a:blip r:embed="rId4" cstate="print"/>
          <a:srcRect/>
          <a:stretch>
            <a:fillRect/>
          </a:stretch>
        </p:blipFill>
        <p:spPr bwMode="auto">
          <a:xfrm>
            <a:off x="3643314" y="6167438"/>
            <a:ext cx="752475" cy="385762"/>
          </a:xfrm>
          <a:prstGeom prst="rect">
            <a:avLst/>
          </a:prstGeom>
          <a:noFill/>
          <a:ln w="9525">
            <a:noFill/>
            <a:miter lim="800000"/>
            <a:headEnd/>
            <a:tailEnd/>
          </a:ln>
        </p:spPr>
      </p:pic>
      <p:sp>
        <p:nvSpPr>
          <p:cNvPr id="16396" name="Rectangle 12" descr="Papyrus"/>
          <p:cNvSpPr>
            <a:spLocks noChangeArrowheads="1"/>
          </p:cNvSpPr>
          <p:nvPr/>
        </p:nvSpPr>
        <p:spPr bwMode="auto">
          <a:xfrm>
            <a:off x="1447007" y="273050"/>
            <a:ext cx="9144000" cy="609600"/>
          </a:xfrm>
          <a:prstGeom prst="rect">
            <a:avLst/>
          </a:prstGeom>
          <a:noFill/>
          <a:ln w="9525">
            <a:noFill/>
            <a:miter lim="800000"/>
            <a:headEnd/>
            <a:tailEnd/>
          </a:ln>
          <a:effectLst/>
        </p:spPr>
        <p:txBody>
          <a:bodyPr anchor="ctr"/>
          <a:lstStyle/>
          <a:p>
            <a:pPr algn="ctr">
              <a:defRPr/>
            </a:pPr>
            <a:r>
              <a:rPr lang="en-US" sz="3600" i="1" dirty="0">
                <a:solidFill>
                  <a:schemeClr val="tx1"/>
                </a:solidFill>
                <a:effectLst>
                  <a:outerShdw blurRad="38100" dist="38100" dir="2700000" algn="tl">
                    <a:srgbClr val="C0C0C0"/>
                  </a:outerShdw>
                </a:effectLst>
                <a:latin typeface="Verdana" pitchFamily="34" charset="0"/>
              </a:rPr>
              <a:t>The </a:t>
            </a:r>
            <a:r>
              <a:rPr lang="en-US" sz="3200" u="sng" dirty="0">
                <a:solidFill>
                  <a:schemeClr val="tx1"/>
                </a:solidFill>
                <a:effectLst>
                  <a:outerShdw blurRad="38100" dist="38100" dir="2700000" algn="tl">
                    <a:srgbClr val="C0C0C0"/>
                  </a:outerShdw>
                </a:effectLst>
                <a:latin typeface="Snap ITC" pitchFamily="82" charset="0"/>
              </a:rPr>
              <a:t>Opportunity Cost</a:t>
            </a:r>
            <a:r>
              <a:rPr lang="en-US" sz="3600" i="1" dirty="0">
                <a:solidFill>
                  <a:schemeClr val="tx1"/>
                </a:solidFill>
                <a:effectLst>
                  <a:outerShdw blurRad="38100" dist="38100" dir="2700000" algn="tl">
                    <a:srgbClr val="C0C0C0"/>
                  </a:outerShdw>
                </a:effectLst>
                <a:latin typeface="Verdana" pitchFamily="34" charset="0"/>
              </a:rPr>
              <a:t> is the </a:t>
            </a:r>
            <a:r>
              <a:rPr lang="en-US" sz="3600" u="sng" dirty="0">
                <a:solidFill>
                  <a:schemeClr val="tx1"/>
                </a:solidFill>
                <a:effectLst>
                  <a:outerShdw blurRad="38100" dist="38100" dir="2700000" algn="tl">
                    <a:srgbClr val="C0C0C0"/>
                  </a:outerShdw>
                </a:effectLst>
                <a:latin typeface="Snap ITC" pitchFamily="82" charset="0"/>
              </a:rPr>
              <a:t>Opportunity Lost</a:t>
            </a:r>
          </a:p>
        </p:txBody>
      </p:sp>
      <p:pic>
        <p:nvPicPr>
          <p:cNvPr id="16397" name="Picture 13" descr="harley chg colors"/>
          <p:cNvPicPr>
            <a:picLocks noGrp="1" noChangeAspect="1" noChangeArrowheads="1" noCrop="1"/>
          </p:cNvPicPr>
          <p:nvPr/>
        </p:nvPicPr>
        <p:blipFill>
          <a:blip r:embed="rId5" cstate="print"/>
          <a:srcRect/>
          <a:stretch>
            <a:fillRect/>
          </a:stretch>
        </p:blipFill>
        <p:spPr bwMode="auto">
          <a:xfrm>
            <a:off x="1553119" y="771526"/>
            <a:ext cx="1905000" cy="1428750"/>
          </a:xfrm>
          <a:prstGeom prst="rect">
            <a:avLst/>
          </a:prstGeom>
          <a:noFill/>
          <a:ln w="9525">
            <a:noFill/>
            <a:miter lim="800000"/>
            <a:headEnd/>
            <a:tailEnd/>
          </a:ln>
        </p:spPr>
      </p:pic>
      <p:sp>
        <p:nvSpPr>
          <p:cNvPr id="16398" name="Rectangle 14"/>
          <p:cNvSpPr>
            <a:spLocks noChangeArrowheads="1"/>
          </p:cNvSpPr>
          <p:nvPr/>
        </p:nvSpPr>
        <p:spPr bwMode="auto">
          <a:xfrm>
            <a:off x="4191001" y="1082094"/>
            <a:ext cx="3656013" cy="712788"/>
          </a:xfrm>
          <a:prstGeom prst="rect">
            <a:avLst/>
          </a:prstGeom>
          <a:noFill/>
          <a:ln w="9525">
            <a:noFill/>
            <a:miter lim="800000"/>
            <a:headEnd/>
            <a:tailEnd/>
          </a:ln>
          <a:effectLst/>
        </p:spPr>
        <p:txBody>
          <a:bodyPr wrap="none" anchor="ctr"/>
          <a:lstStyle/>
          <a:p>
            <a:pPr algn="ctr">
              <a:defRPr/>
            </a:pPr>
            <a:r>
              <a:rPr lang="en-US" sz="1600" b="1" dirty="0">
                <a:solidFill>
                  <a:srgbClr val="660066"/>
                </a:solidFill>
                <a:latin typeface="Verdana" pitchFamily="34" charset="0"/>
                <a:cs typeface="Arial" charset="0"/>
              </a:rPr>
              <a:t>“what is possible for </a:t>
            </a:r>
            <a:r>
              <a:rPr lang="en-US" sz="1600" b="1" dirty="0">
                <a:solidFill>
                  <a:srgbClr val="660066"/>
                </a:solidFill>
                <a:effectLst>
                  <a:outerShdw blurRad="38100" dist="38100" dir="2700000" algn="tl">
                    <a:srgbClr val="C0C0C0"/>
                  </a:outerShdw>
                </a:effectLst>
                <a:latin typeface="Verdana" pitchFamily="34" charset="0"/>
                <a:cs typeface="Arial" charset="0"/>
              </a:rPr>
              <a:t>$10,000</a:t>
            </a:r>
            <a:r>
              <a:rPr lang="en-US" sz="1600" b="1" dirty="0">
                <a:solidFill>
                  <a:srgbClr val="660066"/>
                </a:solidFill>
                <a:latin typeface="Verdana" pitchFamily="34" charset="0"/>
                <a:cs typeface="Arial" charset="0"/>
              </a:rPr>
              <a:t>”</a:t>
            </a:r>
            <a:endParaRPr lang="en-US" sz="2800" b="1" i="1" dirty="0">
              <a:solidFill>
                <a:srgbClr val="0000FF"/>
              </a:solidFill>
              <a:effectLst>
                <a:outerShdw blurRad="38100" dist="38100" dir="2700000" algn="tl">
                  <a:srgbClr val="C0C0C0"/>
                </a:outerShdw>
              </a:effectLst>
              <a:cs typeface="Arial" charset="0"/>
            </a:endParaRPr>
          </a:p>
        </p:txBody>
      </p:sp>
      <p:sp>
        <p:nvSpPr>
          <p:cNvPr id="16399" name="Rectangle 15"/>
          <p:cNvSpPr>
            <a:spLocks noChangeArrowheads="1"/>
          </p:cNvSpPr>
          <p:nvPr/>
        </p:nvSpPr>
        <p:spPr bwMode="auto">
          <a:xfrm>
            <a:off x="990600" y="2209801"/>
            <a:ext cx="3278188" cy="434975"/>
          </a:xfrm>
          <a:prstGeom prst="rect">
            <a:avLst/>
          </a:prstGeom>
          <a:noFill/>
          <a:ln w="9525">
            <a:noFill/>
            <a:miter lim="800000"/>
            <a:headEnd/>
            <a:tailEnd/>
          </a:ln>
          <a:effectLst/>
        </p:spPr>
        <p:txBody>
          <a:bodyPr wrap="none" anchor="ctr"/>
          <a:lstStyle/>
          <a:p>
            <a:pPr algn="ctr">
              <a:defRPr/>
            </a:pPr>
            <a:r>
              <a:rPr lang="en-US" sz="2000" b="1" dirty="0">
                <a:effectLst>
                  <a:outerShdw blurRad="38100" dist="38100" dir="2700000" algn="tl">
                    <a:srgbClr val="C0C0C0"/>
                  </a:outerShdw>
                </a:effectLst>
              </a:rPr>
              <a:t>Opportunity Cost</a:t>
            </a:r>
          </a:p>
          <a:p>
            <a:pPr algn="ctr">
              <a:defRPr/>
            </a:pPr>
            <a:r>
              <a:rPr lang="en-US" sz="2000" b="1" dirty="0">
                <a:effectLst>
                  <a:outerShdw blurRad="38100" dist="38100" dir="2700000" algn="tl">
                    <a:srgbClr val="C0C0C0"/>
                  </a:outerShdw>
                </a:effectLst>
              </a:rPr>
              <a:t>2</a:t>
            </a:r>
            <a:r>
              <a:rPr lang="en-US" sz="2000" b="1" baseline="30000" dirty="0">
                <a:effectLst>
                  <a:outerShdw blurRad="38100" dist="38100" dir="2700000" algn="tl">
                    <a:srgbClr val="C0C0C0"/>
                  </a:outerShdw>
                </a:effectLst>
              </a:rPr>
              <a:t>nd</a:t>
            </a:r>
            <a:r>
              <a:rPr lang="en-US" sz="2000" b="1" dirty="0">
                <a:effectLst>
                  <a:outerShdw blurRad="38100" dist="38100" dir="2700000" algn="tl">
                    <a:srgbClr val="C0C0C0"/>
                  </a:outerShdw>
                </a:effectLst>
              </a:rPr>
              <a:t> Choice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dissolve">
                                      <p:cBhvr>
                                        <p:cTn id="7" dur="500"/>
                                        <p:tgtEl>
                                          <p:spTgt spid="1639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1000" fill="hold"/>
                                        <p:tgtEl>
                                          <p:spTgt spid="16386"/>
                                        </p:tgtEl>
                                        <p:attrNameLst>
                                          <p:attrName>ppt_w</p:attrName>
                                        </p:attrNameLst>
                                      </p:cBhvr>
                                      <p:tavLst>
                                        <p:tav tm="0">
                                          <p:val>
                                            <p:fltVal val="0"/>
                                          </p:val>
                                        </p:tav>
                                        <p:tav tm="100000">
                                          <p:val>
                                            <p:strVal val="#ppt_w"/>
                                          </p:val>
                                        </p:tav>
                                      </p:tavLst>
                                    </p:anim>
                                    <p:anim calcmode="lin" valueType="num">
                                      <p:cBhvr>
                                        <p:cTn id="13" dur="1000" fill="hold"/>
                                        <p:tgtEl>
                                          <p:spTgt spid="1638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6398"/>
                                        </p:tgtEl>
                                        <p:attrNameLst>
                                          <p:attrName>style.visibility</p:attrName>
                                        </p:attrNameLst>
                                      </p:cBhvr>
                                      <p:to>
                                        <p:strVal val="visible"/>
                                      </p:to>
                                    </p:set>
                                    <p:animEffect transition="in" filter="dissolve">
                                      <p:cBhvr>
                                        <p:cTn id="17" dur="500"/>
                                        <p:tgtEl>
                                          <p:spTgt spid="1639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387"/>
                                        </p:tgtEl>
                                        <p:attrNameLst>
                                          <p:attrName>style.visibility</p:attrName>
                                        </p:attrNameLst>
                                      </p:cBhvr>
                                      <p:to>
                                        <p:strVal val="visible"/>
                                      </p:to>
                                    </p:set>
                                    <p:animEffect transition="in" filter="dissolve">
                                      <p:cBhvr>
                                        <p:cTn id="22" dur="500"/>
                                        <p:tgtEl>
                                          <p:spTgt spid="16387"/>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6393"/>
                                        </p:tgtEl>
                                        <p:attrNameLst>
                                          <p:attrName>style.visibility</p:attrName>
                                        </p:attrNameLst>
                                      </p:cBhvr>
                                      <p:to>
                                        <p:strVal val="visible"/>
                                      </p:to>
                                    </p:set>
                                    <p:animEffect transition="in" filter="dissolve">
                                      <p:cBhvr>
                                        <p:cTn id="26" dur="500"/>
                                        <p:tgtEl>
                                          <p:spTgt spid="1639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6397"/>
                                        </p:tgtEl>
                                        <p:attrNameLst>
                                          <p:attrName>style.visibility</p:attrName>
                                        </p:attrNameLst>
                                      </p:cBhvr>
                                      <p:to>
                                        <p:strVal val="visible"/>
                                      </p:to>
                                    </p:set>
                                    <p:animEffect transition="in" filter="dissolve">
                                      <p:cBhvr>
                                        <p:cTn id="31" dur="500"/>
                                        <p:tgtEl>
                                          <p:spTgt spid="16397"/>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6399"/>
                                        </p:tgtEl>
                                        <p:attrNameLst>
                                          <p:attrName>style.visibility</p:attrName>
                                        </p:attrNameLst>
                                      </p:cBhvr>
                                      <p:to>
                                        <p:strVal val="visible"/>
                                      </p:to>
                                    </p:set>
                                    <p:animEffect transition="in" filter="dissolve">
                                      <p:cBhvr>
                                        <p:cTn id="35" dur="500"/>
                                        <p:tgtEl>
                                          <p:spTgt spid="1639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6389"/>
                                        </p:tgtEl>
                                        <p:attrNameLst>
                                          <p:attrName>style.visibility</p:attrName>
                                        </p:attrNameLst>
                                      </p:cBhvr>
                                      <p:to>
                                        <p:strVal val="visible"/>
                                      </p:to>
                                    </p:set>
                                    <p:animEffect transition="in" filter="dissolve">
                                      <p:cBhvr>
                                        <p:cTn id="38" dur="500"/>
                                        <p:tgtEl>
                                          <p:spTgt spid="1638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390"/>
                                        </p:tgtEl>
                                        <p:attrNameLst>
                                          <p:attrName>style.visibility</p:attrName>
                                        </p:attrNameLst>
                                      </p:cBhvr>
                                      <p:to>
                                        <p:strVal val="visible"/>
                                      </p:to>
                                    </p:set>
                                    <p:animEffect transition="in" filter="dissolve">
                                      <p:cBhvr>
                                        <p:cTn id="43" dur="500"/>
                                        <p:tgtEl>
                                          <p:spTgt spid="1639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6391"/>
                                        </p:tgtEl>
                                        <p:attrNameLst>
                                          <p:attrName>style.visibility</p:attrName>
                                        </p:attrNameLst>
                                      </p:cBhvr>
                                      <p:to>
                                        <p:strVal val="visible"/>
                                      </p:to>
                                    </p:set>
                                    <p:animEffect transition="in" filter="dissolve">
                                      <p:cBhvr>
                                        <p:cTn id="46" dur="500"/>
                                        <p:tgtEl>
                                          <p:spTgt spid="1639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6392"/>
                                        </p:tgtEl>
                                        <p:attrNameLst>
                                          <p:attrName>style.visibility</p:attrName>
                                        </p:attrNameLst>
                                      </p:cBhvr>
                                      <p:to>
                                        <p:strVal val="visible"/>
                                      </p:to>
                                    </p:set>
                                    <p:animEffect transition="in" filter="dissolve">
                                      <p:cBhvr>
                                        <p:cTn id="49" dur="500"/>
                                        <p:tgtEl>
                                          <p:spTgt spid="16392"/>
                                        </p:tgtEl>
                                      </p:cBhvr>
                                    </p:animEffect>
                                  </p:childTnLst>
                                </p:cTn>
                              </p:par>
                              <p:par>
                                <p:cTn id="50" presetID="9" presetClass="entr" presetSubtype="0" fill="hold" nodeType="withEffect">
                                  <p:stCondLst>
                                    <p:cond delay="0"/>
                                  </p:stCondLst>
                                  <p:childTnLst>
                                    <p:set>
                                      <p:cBhvr>
                                        <p:cTn id="51" dur="1" fill="hold">
                                          <p:stCondLst>
                                            <p:cond delay="0"/>
                                          </p:stCondLst>
                                        </p:cTn>
                                        <p:tgtEl>
                                          <p:spTgt spid="16394"/>
                                        </p:tgtEl>
                                        <p:attrNameLst>
                                          <p:attrName>style.visibility</p:attrName>
                                        </p:attrNameLst>
                                      </p:cBhvr>
                                      <p:to>
                                        <p:strVal val="visible"/>
                                      </p:to>
                                    </p:set>
                                    <p:animEffect transition="in" filter="dissolve">
                                      <p:cBhvr>
                                        <p:cTn id="52" dur="500"/>
                                        <p:tgtEl>
                                          <p:spTgt spid="16394"/>
                                        </p:tgtEl>
                                      </p:cBhvr>
                                    </p:animEffect>
                                  </p:childTnLst>
                                </p:cTn>
                              </p:par>
                              <p:par>
                                <p:cTn id="53" presetID="9" presetClass="entr" presetSubtype="0" fill="hold" nodeType="withEffect">
                                  <p:stCondLst>
                                    <p:cond delay="0"/>
                                  </p:stCondLst>
                                  <p:childTnLst>
                                    <p:set>
                                      <p:cBhvr>
                                        <p:cTn id="54" dur="1" fill="hold">
                                          <p:stCondLst>
                                            <p:cond delay="0"/>
                                          </p:stCondLst>
                                        </p:cTn>
                                        <p:tgtEl>
                                          <p:spTgt spid="16395"/>
                                        </p:tgtEl>
                                        <p:attrNameLst>
                                          <p:attrName>style.visibility</p:attrName>
                                        </p:attrNameLst>
                                      </p:cBhvr>
                                      <p:to>
                                        <p:strVal val="visible"/>
                                      </p:to>
                                    </p:set>
                                    <p:animEffect transition="in" filter="dissolve">
                                      <p:cBhvr>
                                        <p:cTn id="55"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391" grpId="0" animBg="1"/>
      <p:bldP spid="16392" grpId="0" animBg="1"/>
      <p:bldP spid="16393" grpId="0"/>
      <p:bldP spid="16396" grpId="0"/>
      <p:bldP spid="16398" grpId="0"/>
      <p:bldP spid="163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E229-A706-AFF4-A1E3-D521B37734AF}"/>
              </a:ext>
            </a:extLst>
          </p:cNvPr>
          <p:cNvSpPr>
            <a:spLocks noGrp="1"/>
          </p:cNvSpPr>
          <p:nvPr>
            <p:ph type="title" idx="4294967295"/>
          </p:nvPr>
        </p:nvSpPr>
        <p:spPr>
          <a:xfrm>
            <a:off x="1058779" y="92074"/>
            <a:ext cx="10972800" cy="1508125"/>
          </a:xfrm>
        </p:spPr>
        <p:txBody>
          <a:bodyPr/>
          <a:lstStyle/>
          <a:p>
            <a:r>
              <a:rPr lang="en-US" sz="3600" dirty="0"/>
              <a:t>Opportunity Cost: “I coulda had a V8” </a:t>
            </a:r>
          </a:p>
        </p:txBody>
      </p:sp>
      <p:sp>
        <p:nvSpPr>
          <p:cNvPr id="5" name="TextBox 4">
            <a:extLst>
              <a:ext uri="{FF2B5EF4-FFF2-40B4-BE49-F238E27FC236}">
                <a16:creationId xmlns:a16="http://schemas.microsoft.com/office/drawing/2014/main" id="{CE3A6744-3CFD-DDBD-C624-4FE2A3C8754E}"/>
              </a:ext>
            </a:extLst>
          </p:cNvPr>
          <p:cNvSpPr txBox="1"/>
          <p:nvPr/>
        </p:nvSpPr>
        <p:spPr>
          <a:xfrm>
            <a:off x="3810000" y="3244334"/>
            <a:ext cx="4572000" cy="369332"/>
          </a:xfrm>
          <a:prstGeom prst="rect">
            <a:avLst/>
          </a:prstGeom>
          <a:noFill/>
        </p:spPr>
        <p:txBody>
          <a:bodyPr wrap="square">
            <a:spAutoFit/>
          </a:bodyPr>
          <a:lstStyle/>
          <a:p>
            <a:r>
              <a:rPr lang="en-US" dirty="0"/>
              <a:t>Submission missed the deadline for Q1. </a:t>
            </a:r>
          </a:p>
        </p:txBody>
      </p:sp>
      <p:pic>
        <p:nvPicPr>
          <p:cNvPr id="7" name="Picture 6">
            <a:hlinkClick r:id="rId2"/>
            <a:extLst>
              <a:ext uri="{FF2B5EF4-FFF2-40B4-BE49-F238E27FC236}">
                <a16:creationId xmlns:a16="http://schemas.microsoft.com/office/drawing/2014/main" id="{1F6B048F-26B5-0F01-9AC4-27D4F35B2E84}"/>
              </a:ext>
            </a:extLst>
          </p:cNvPr>
          <p:cNvPicPr>
            <a:picLocks noChangeAspect="1"/>
          </p:cNvPicPr>
          <p:nvPr/>
        </p:nvPicPr>
        <p:blipFill>
          <a:blip r:embed="rId3"/>
          <a:stretch>
            <a:fillRect/>
          </a:stretch>
        </p:blipFill>
        <p:spPr>
          <a:xfrm>
            <a:off x="2571569" y="1600199"/>
            <a:ext cx="7658462" cy="4788263"/>
          </a:xfrm>
          <a:prstGeom prst="rect">
            <a:avLst/>
          </a:prstGeom>
        </p:spPr>
      </p:pic>
    </p:spTree>
    <p:extLst>
      <p:ext uri="{BB962C8B-B14F-4D97-AF65-F5344CB8AC3E}">
        <p14:creationId xmlns:p14="http://schemas.microsoft.com/office/powerpoint/2010/main" val="39258628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ecx.images-amazon.com/images/I/51X1AL46s0L._SS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41" y="1801019"/>
            <a:ext cx="4322762" cy="4322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52980" y="0"/>
            <a:ext cx="10972800" cy="1508125"/>
          </a:xfrm>
        </p:spPr>
        <p:txBody>
          <a:bodyPr/>
          <a:lstStyle/>
          <a:p>
            <a:r>
              <a:rPr lang="en-US" sz="3600" dirty="0"/>
              <a:t>Does LeBron James understand opportunity cost?</a:t>
            </a:r>
          </a:p>
        </p:txBody>
      </p:sp>
      <p:pic>
        <p:nvPicPr>
          <p:cNvPr id="10248" name="Picture 8" descr="basketball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6418" y="1913314"/>
            <a:ext cx="5989362" cy="325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985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1000" fill="hold"/>
                                        <p:tgtEl>
                                          <p:spTgt spid="10248"/>
                                        </p:tgtEl>
                                        <p:attrNameLst>
                                          <p:attrName>ppt_w</p:attrName>
                                        </p:attrNameLst>
                                      </p:cBhvr>
                                      <p:tavLst>
                                        <p:tav tm="0">
                                          <p:val>
                                            <p:fltVal val="0"/>
                                          </p:val>
                                        </p:tav>
                                        <p:tav tm="100000">
                                          <p:val>
                                            <p:strVal val="#ppt_w"/>
                                          </p:val>
                                        </p:tav>
                                      </p:tavLst>
                                    </p:anim>
                                    <p:anim calcmode="lin" valueType="num">
                                      <p:cBhvr>
                                        <p:cTn id="8" dur="1000" fill="hold"/>
                                        <p:tgtEl>
                                          <p:spTgt spid="10248"/>
                                        </p:tgtEl>
                                        <p:attrNameLst>
                                          <p:attrName>ppt_h</p:attrName>
                                        </p:attrNameLst>
                                      </p:cBhvr>
                                      <p:tavLst>
                                        <p:tav tm="0">
                                          <p:val>
                                            <p:fltVal val="0"/>
                                          </p:val>
                                        </p:tav>
                                        <p:tav tm="100000">
                                          <p:val>
                                            <p:strVal val="#ppt_h"/>
                                          </p:val>
                                        </p:tav>
                                      </p:tavLst>
                                    </p:anim>
                                    <p:anim calcmode="lin" valueType="num">
                                      <p:cBhvr>
                                        <p:cTn id="9" dur="1000" fill="hold"/>
                                        <p:tgtEl>
                                          <p:spTgt spid="10248"/>
                                        </p:tgtEl>
                                        <p:attrNameLst>
                                          <p:attrName>style.rotation</p:attrName>
                                        </p:attrNameLst>
                                      </p:cBhvr>
                                      <p:tavLst>
                                        <p:tav tm="0">
                                          <p:val>
                                            <p:fltVal val="90"/>
                                          </p:val>
                                        </p:tav>
                                        <p:tav tm="100000">
                                          <p:val>
                                            <p:fltVal val="0"/>
                                          </p:val>
                                        </p:tav>
                                      </p:tavLst>
                                    </p:anim>
                                    <p:animEffect transition="in" filter="fade">
                                      <p:cBhvr>
                                        <p:cTn id="10"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3459295" y="1274806"/>
            <a:ext cx="3810638" cy="1474702"/>
          </a:xfrm>
          <a:prstGeom prst="rect">
            <a:avLst/>
          </a:prstGeom>
        </p:spPr>
        <p:txBody>
          <a:bodyPr wrap="none" fromWordArt="1">
            <a:prstTxWarp prst="textSlantUp">
              <a:avLst>
                <a:gd name="adj" fmla="val 61657"/>
              </a:avLst>
            </a:prstTxWarp>
          </a:bodyPr>
          <a:lstStyle/>
          <a:p>
            <a:pPr algn="ctr"/>
            <a:r>
              <a:rPr lang="en-US" sz="3600" kern="10" dirty="0">
                <a:ln w="9525">
                  <a:solidFill>
                    <a:srgbClr val="000000"/>
                  </a:solidFill>
                  <a:round/>
                  <a:headEnd/>
                  <a:tailEnd/>
                </a:ln>
                <a:latin typeface="Arial Black"/>
              </a:rPr>
              <a:t>Trade-offs</a:t>
            </a:r>
          </a:p>
        </p:txBody>
      </p:sp>
      <p:sp>
        <p:nvSpPr>
          <p:cNvPr id="32771" name="Text Box 3"/>
          <p:cNvSpPr txBox="1">
            <a:spLocks noChangeArrowheads="1"/>
          </p:cNvSpPr>
          <p:nvPr/>
        </p:nvSpPr>
        <p:spPr bwMode="auto">
          <a:xfrm>
            <a:off x="2362200" y="1828801"/>
            <a:ext cx="7696200" cy="366713"/>
          </a:xfrm>
          <a:prstGeom prst="rect">
            <a:avLst/>
          </a:prstGeom>
          <a:noFill/>
          <a:ln w="9525">
            <a:noFill/>
            <a:miter lim="800000"/>
            <a:headEnd/>
            <a:tailEnd/>
          </a:ln>
        </p:spPr>
        <p:txBody>
          <a:bodyPr>
            <a:spAutoFit/>
          </a:bodyPr>
          <a:lstStyle/>
          <a:p>
            <a:pPr>
              <a:spcBef>
                <a:spcPct val="50000"/>
              </a:spcBef>
            </a:pPr>
            <a:endParaRPr lang="en-US"/>
          </a:p>
        </p:txBody>
      </p:sp>
      <p:sp>
        <p:nvSpPr>
          <p:cNvPr id="32772" name="Text Box 4"/>
          <p:cNvSpPr txBox="1">
            <a:spLocks noChangeArrowheads="1"/>
          </p:cNvSpPr>
          <p:nvPr/>
        </p:nvSpPr>
        <p:spPr bwMode="auto">
          <a:xfrm>
            <a:off x="1279557" y="2754272"/>
            <a:ext cx="9144000" cy="3816429"/>
          </a:xfrm>
          <a:prstGeom prst="rect">
            <a:avLst/>
          </a:prstGeom>
          <a:noFill/>
          <a:ln w="9525">
            <a:noFill/>
            <a:miter lim="800000"/>
            <a:headEnd/>
            <a:tailEnd/>
          </a:ln>
        </p:spPr>
        <p:txBody>
          <a:bodyPr>
            <a:spAutoFit/>
          </a:bodyPr>
          <a:lstStyle/>
          <a:p>
            <a:pPr>
              <a:spcBef>
                <a:spcPct val="50000"/>
              </a:spcBef>
            </a:pPr>
            <a:r>
              <a:rPr lang="en-US" sz="4400" dirty="0"/>
              <a:t>… Are all of the alternatives that go into making a decision…. </a:t>
            </a:r>
          </a:p>
          <a:p>
            <a:pPr>
              <a:spcBef>
                <a:spcPct val="50000"/>
              </a:spcBef>
            </a:pPr>
            <a:r>
              <a:rPr lang="en-US" sz="4400" dirty="0"/>
              <a:t>In this case let’s say you have many different choices of what you want to do on Saturday night.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802740" y="-9524"/>
            <a:ext cx="10972800" cy="1508125"/>
          </a:xfrm>
        </p:spPr>
        <p:txBody>
          <a:bodyPr/>
          <a:lstStyle/>
          <a:p>
            <a:pPr eaLnBrk="1" hangingPunct="1"/>
            <a:r>
              <a:rPr lang="en-US" sz="4000" dirty="0"/>
              <a:t>Here are all your Choices on Saturday night…which are…</a:t>
            </a:r>
          </a:p>
        </p:txBody>
      </p:sp>
      <p:sp>
        <p:nvSpPr>
          <p:cNvPr id="143363" name="Rectangle 3"/>
          <p:cNvSpPr>
            <a:spLocks noGrp="1" noChangeArrowheads="1"/>
          </p:cNvSpPr>
          <p:nvPr>
            <p:ph type="body" idx="4294967295"/>
          </p:nvPr>
        </p:nvSpPr>
        <p:spPr>
          <a:xfrm>
            <a:off x="1171074" y="1865313"/>
            <a:ext cx="5638800" cy="3733800"/>
          </a:xfrm>
        </p:spPr>
        <p:txBody>
          <a:bodyPr/>
          <a:lstStyle/>
          <a:p>
            <a:pPr eaLnBrk="1" hangingPunct="1"/>
            <a:r>
              <a:rPr lang="en-US" dirty="0"/>
              <a:t>Go on a Date</a:t>
            </a:r>
          </a:p>
          <a:p>
            <a:pPr eaLnBrk="1" hangingPunct="1"/>
            <a:r>
              <a:rPr lang="en-US" dirty="0"/>
              <a:t>Hang out with friends</a:t>
            </a:r>
          </a:p>
          <a:p>
            <a:pPr eaLnBrk="1" hangingPunct="1"/>
            <a:r>
              <a:rPr lang="en-US" dirty="0"/>
              <a:t>Watch TV</a:t>
            </a:r>
          </a:p>
          <a:p>
            <a:pPr eaLnBrk="1" hangingPunct="1"/>
            <a:r>
              <a:rPr lang="en-US" dirty="0"/>
              <a:t>Read a good book</a:t>
            </a:r>
          </a:p>
          <a:p>
            <a:pPr eaLnBrk="1" hangingPunct="1"/>
            <a:r>
              <a:rPr lang="en-US" dirty="0"/>
              <a:t>Hang out with parents</a:t>
            </a:r>
          </a:p>
          <a:p>
            <a:pPr eaLnBrk="1" hangingPunct="1"/>
            <a:r>
              <a:rPr lang="en-US" dirty="0"/>
              <a:t>Go to bed early</a:t>
            </a:r>
          </a:p>
        </p:txBody>
      </p:sp>
      <p:sp>
        <p:nvSpPr>
          <p:cNvPr id="33796" name="Text Box 4"/>
          <p:cNvSpPr txBox="1">
            <a:spLocks noChangeArrowheads="1"/>
          </p:cNvSpPr>
          <p:nvPr/>
        </p:nvSpPr>
        <p:spPr bwMode="auto">
          <a:xfrm>
            <a:off x="4556125" y="5599113"/>
            <a:ext cx="184150" cy="366712"/>
          </a:xfrm>
          <a:prstGeom prst="rect">
            <a:avLst/>
          </a:prstGeom>
          <a:noFill/>
          <a:ln w="9525">
            <a:noFill/>
            <a:miter lim="800000"/>
            <a:headEnd/>
            <a:tailEnd/>
          </a:ln>
        </p:spPr>
        <p:txBody>
          <a:bodyPr wrap="none">
            <a:spAutoFit/>
          </a:bodyPr>
          <a:lstStyle/>
          <a:p>
            <a:endParaRPr lang="en-US"/>
          </a:p>
        </p:txBody>
      </p:sp>
      <p:sp>
        <p:nvSpPr>
          <p:cNvPr id="143365" name="Text Box 5"/>
          <p:cNvSpPr txBox="1">
            <a:spLocks noChangeArrowheads="1"/>
          </p:cNvSpPr>
          <p:nvPr/>
        </p:nvSpPr>
        <p:spPr bwMode="auto">
          <a:xfrm>
            <a:off x="2133600" y="5562600"/>
            <a:ext cx="7848600" cy="579438"/>
          </a:xfrm>
          <a:prstGeom prst="rect">
            <a:avLst/>
          </a:prstGeom>
          <a:noFill/>
          <a:ln w="9525">
            <a:noFill/>
            <a:miter lim="800000"/>
            <a:headEnd/>
            <a:tailEnd/>
          </a:ln>
        </p:spPr>
        <p:txBody>
          <a:bodyPr>
            <a:spAutoFit/>
          </a:bodyPr>
          <a:lstStyle/>
          <a:p>
            <a:pPr>
              <a:spcBef>
                <a:spcPct val="50000"/>
              </a:spcBef>
            </a:pPr>
            <a:r>
              <a:rPr lang="en-US" sz="3200"/>
              <a:t>Opportunity Cost is different, though…</a:t>
            </a:r>
          </a:p>
        </p:txBody>
      </p:sp>
      <p:sp>
        <p:nvSpPr>
          <p:cNvPr id="143366" name="Text Box 6"/>
          <p:cNvSpPr txBox="1">
            <a:spLocks noChangeArrowheads="1"/>
          </p:cNvSpPr>
          <p:nvPr/>
        </p:nvSpPr>
        <p:spPr bwMode="auto">
          <a:xfrm>
            <a:off x="7620000" y="2743200"/>
            <a:ext cx="2819400" cy="1739900"/>
          </a:xfrm>
          <a:prstGeom prst="rect">
            <a:avLst/>
          </a:prstGeom>
          <a:noFill/>
          <a:ln w="9525">
            <a:noFill/>
            <a:miter lim="800000"/>
            <a:headEnd/>
            <a:tailEnd/>
          </a:ln>
        </p:spPr>
        <p:txBody>
          <a:bodyPr>
            <a:spAutoFit/>
          </a:bodyPr>
          <a:lstStyle/>
          <a:p>
            <a:pPr>
              <a:spcBef>
                <a:spcPct val="50000"/>
              </a:spcBef>
            </a:pPr>
            <a:r>
              <a:rPr lang="en-US" sz="3600" dirty="0"/>
              <a:t>These are all of your trade-offs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3363">
                                            <p:txEl>
                                              <p:pRg st="0" end="0"/>
                                            </p:txEl>
                                          </p:spTgt>
                                        </p:tgtEl>
                                        <p:attrNameLst>
                                          <p:attrName>style.visibility</p:attrName>
                                        </p:attrNameLst>
                                      </p:cBhvr>
                                      <p:to>
                                        <p:strVal val="visible"/>
                                      </p:to>
                                    </p:set>
                                    <p:anim calcmode="discrete" valueType="clr">
                                      <p:cBhvr override="childStyle">
                                        <p:cTn id="7" dur="80"/>
                                        <p:tgtEl>
                                          <p:spTgt spid="143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36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336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3363">
                                            <p:txEl>
                                              <p:pRg st="1" end="1"/>
                                            </p:txEl>
                                          </p:spTgt>
                                        </p:tgtEl>
                                        <p:attrNameLst>
                                          <p:attrName>style.visibility</p:attrName>
                                        </p:attrNameLst>
                                      </p:cBhvr>
                                      <p:to>
                                        <p:strVal val="visible"/>
                                      </p:to>
                                    </p:set>
                                    <p:anim calcmode="discrete" valueType="clr">
                                      <p:cBhvr override="childStyle">
                                        <p:cTn id="14" dur="80"/>
                                        <p:tgtEl>
                                          <p:spTgt spid="1433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336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4336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43363">
                                            <p:txEl>
                                              <p:pRg st="2" end="2"/>
                                            </p:txEl>
                                          </p:spTgt>
                                        </p:tgtEl>
                                        <p:attrNameLst>
                                          <p:attrName>style.visibility</p:attrName>
                                        </p:attrNameLst>
                                      </p:cBhvr>
                                      <p:to>
                                        <p:strVal val="visible"/>
                                      </p:to>
                                    </p:set>
                                    <p:anim calcmode="discrete" valueType="clr">
                                      <p:cBhvr override="childStyle">
                                        <p:cTn id="21" dur="80"/>
                                        <p:tgtEl>
                                          <p:spTgt spid="1433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336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4336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43363">
                                            <p:txEl>
                                              <p:pRg st="3" end="3"/>
                                            </p:txEl>
                                          </p:spTgt>
                                        </p:tgtEl>
                                        <p:attrNameLst>
                                          <p:attrName>style.visibility</p:attrName>
                                        </p:attrNameLst>
                                      </p:cBhvr>
                                      <p:to>
                                        <p:strVal val="visible"/>
                                      </p:to>
                                    </p:set>
                                    <p:anim calcmode="discrete" valueType="clr">
                                      <p:cBhvr override="childStyle">
                                        <p:cTn id="28" dur="80"/>
                                        <p:tgtEl>
                                          <p:spTgt spid="14336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4336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4336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43363">
                                            <p:txEl>
                                              <p:pRg st="4" end="4"/>
                                            </p:txEl>
                                          </p:spTgt>
                                        </p:tgtEl>
                                        <p:attrNameLst>
                                          <p:attrName>style.visibility</p:attrName>
                                        </p:attrNameLst>
                                      </p:cBhvr>
                                      <p:to>
                                        <p:strVal val="visible"/>
                                      </p:to>
                                    </p:set>
                                    <p:anim calcmode="discrete" valueType="clr">
                                      <p:cBhvr override="childStyle">
                                        <p:cTn id="35" dur="80"/>
                                        <p:tgtEl>
                                          <p:spTgt spid="14336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336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4336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43363">
                                            <p:txEl>
                                              <p:pRg st="5" end="5"/>
                                            </p:txEl>
                                          </p:spTgt>
                                        </p:tgtEl>
                                        <p:attrNameLst>
                                          <p:attrName>style.visibility</p:attrName>
                                        </p:attrNameLst>
                                      </p:cBhvr>
                                      <p:to>
                                        <p:strVal val="visible"/>
                                      </p:to>
                                    </p:set>
                                    <p:anim calcmode="discrete" valueType="clr">
                                      <p:cBhvr override="childStyle">
                                        <p:cTn id="42" dur="80"/>
                                        <p:tgtEl>
                                          <p:spTgt spid="14336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4336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4336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43366"/>
                                        </p:tgtEl>
                                        <p:attrNameLst>
                                          <p:attrName>style.visibility</p:attrName>
                                        </p:attrNameLst>
                                      </p:cBhvr>
                                      <p:to>
                                        <p:strVal val="visible"/>
                                      </p:to>
                                    </p:set>
                                    <p:animEffect transition="in" filter="checkerboard(across)">
                                      <p:cBhvr>
                                        <p:cTn id="49" dur="500"/>
                                        <p:tgtEl>
                                          <p:spTgt spid="143366"/>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1" nodeType="clickEffect">
                                  <p:stCondLst>
                                    <p:cond delay="0"/>
                                  </p:stCondLst>
                                  <p:childTnLst>
                                    <p:animEffect transition="out" filter="checkerboard(across)">
                                      <p:cBhvr>
                                        <p:cTn id="53" dur="500"/>
                                        <p:tgtEl>
                                          <p:spTgt spid="143366"/>
                                        </p:tgtEl>
                                      </p:cBhvr>
                                    </p:animEffect>
                                    <p:set>
                                      <p:cBhvr>
                                        <p:cTn id="54" dur="1" fill="hold">
                                          <p:stCondLst>
                                            <p:cond delay="499"/>
                                          </p:stCondLst>
                                        </p:cTn>
                                        <p:tgtEl>
                                          <p:spTgt spid="14336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43365"/>
                                        </p:tgtEl>
                                        <p:attrNameLst>
                                          <p:attrName>style.visibility</p:attrName>
                                        </p:attrNameLst>
                                      </p:cBhvr>
                                      <p:to>
                                        <p:strVal val="visible"/>
                                      </p:to>
                                    </p:set>
                                    <p:animEffect transition="in" filter="box(in)">
                                      <p:cBhvr>
                                        <p:cTn id="59" dur="5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P spid="143365" grpId="0"/>
      <p:bldP spid="143366" grpId="0"/>
      <p:bldP spid="14336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 earn professional development credit for CEE webinars found on EconEdLink, you must:</a:t>
            </a:r>
            <a:endParaRPr sz="2800"/>
          </a:p>
          <a:p>
            <a:endParaRPr sz="2800"/>
          </a:p>
          <a:p>
            <a:pPr marL="285750" indent="-285750">
              <a:buSzPct val="100000"/>
              <a:buFont typeface="Arial"/>
              <a:buChar char="•"/>
            </a:pPr>
            <a:r>
              <a:t>Watch a minimum of 45-minutes and you will automatically receive a professional development </a:t>
            </a:r>
            <a:r>
              <a:rPr b="1">
                <a:solidFill>
                  <a:srgbClr val="7A9900"/>
                </a:solidFill>
              </a:rPr>
              <a:t>certificate </a:t>
            </a:r>
            <a:r>
              <a:t>via e-mail within 24 hours. </a:t>
            </a:r>
            <a:endParaRPr sz="2800"/>
          </a:p>
          <a:p>
            <a:pPr marL="285750" indent="-285750">
              <a:buSzPct val="100000"/>
              <a:buFont typeface="Arial"/>
              <a:buChar char="•"/>
            </a:pPr>
            <a:r>
              <a:t>Attendees can learn how much credit they will earn per workshop. </a:t>
            </a:r>
            <a:endParaRPr sz="2800"/>
          </a:p>
          <a:p>
            <a:endParaRPr sz="2800"/>
          </a:p>
          <a:p>
            <a:pPr>
              <a:defRPr b="1" u="sng"/>
            </a:pPr>
            <a:r>
              <a:t>Accessing resources: </a:t>
            </a:r>
          </a:p>
          <a:p>
            <a:endParaRPr/>
          </a:p>
          <a:p>
            <a:pPr marL="285750" indent="-285750">
              <a:buSzPct val="100000"/>
              <a:buFont typeface="Helvetica"/>
              <a:buChar char="•"/>
            </a:pPr>
            <a:r>
              <a:t>You can now easily download presentations, lesson plan materials, and activities for each webinar from </a:t>
            </a:r>
            <a:r>
              <a:rPr sz="1600" b="1" i="1" u="sng">
                <a:solidFill>
                  <a:srgbClr val="0563C1"/>
                </a:solidFill>
                <a:uFill>
                  <a:solidFill>
                    <a:srgbClr val="0563C1"/>
                  </a:solidFill>
                </a:uFill>
                <a:hlinkClick r:id="rId2"/>
              </a:rPr>
              <a:t>EconEdLink.org/professional-development/</a:t>
            </a:r>
            <a:endParaRPr sz="1600" b="1" i="1">
              <a:solidFill>
                <a:srgbClr val="005CB8"/>
              </a:solidFill>
            </a:endParaRPr>
          </a:p>
          <a:p>
            <a:pPr marL="285750" indent="-285750">
              <a:buSzPct val="100000"/>
              <a:buFont typeface="Helvetica"/>
              <a:buChar char="•"/>
              <a:defRPr sz="1600" b="1" i="1" u="sng">
                <a:solidFill>
                  <a:srgbClr val="005CB8"/>
                </a:solidFill>
              </a:defRPr>
            </a:pPr>
            <a:endParaRPr sz="1600" b="1" i="1">
              <a:solidFill>
                <a:srgbClr val="005CB8"/>
              </a:solidFill>
            </a:endParaRPr>
          </a:p>
          <a:p>
            <a:pPr>
              <a:defRPr sz="1600" b="1" u="sng"/>
            </a:pPr>
            <a:r>
              <a:t>Local resources:</a:t>
            </a:r>
            <a:r>
              <a:rPr b="0" u="none"/>
              <a:t> </a:t>
            </a:r>
          </a:p>
          <a:p>
            <a:pPr>
              <a:defRPr sz="1600"/>
            </a:pPr>
            <a:endParaRPr b="0" u="none"/>
          </a:p>
          <a:p>
            <a:pPr marL="285750" indent="-285750">
              <a:buSzPct val="100000"/>
              <a:buFont typeface="Helvetica"/>
              <a:buChar char="•"/>
              <a:defRPr sz="1600"/>
            </a:pPr>
            <a:r>
              <a:t>Insert your local professional development opportunities (if applicable)</a:t>
            </a:r>
            <a:endParaRPr sz="14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4294967295"/>
          </p:nvPr>
        </p:nvSpPr>
        <p:spPr>
          <a:xfrm>
            <a:off x="2117558" y="1511969"/>
            <a:ext cx="8229600" cy="4525963"/>
          </a:xfrm>
        </p:spPr>
        <p:txBody>
          <a:bodyPr/>
          <a:lstStyle/>
          <a:p>
            <a:pPr eaLnBrk="1" hangingPunct="1"/>
            <a:r>
              <a:rPr lang="en-US" sz="4800" dirty="0"/>
              <a:t>Remember… Opportunity Cost is the next highest valued alternative. (The 2</a:t>
            </a:r>
            <a:r>
              <a:rPr lang="en-US" sz="4800" baseline="30000" dirty="0"/>
              <a:t>nd</a:t>
            </a:r>
            <a:r>
              <a:rPr lang="en-US" sz="4800" dirty="0"/>
              <a:t> Best Choice)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609600" y="121920"/>
            <a:ext cx="8229600" cy="1143000"/>
          </a:xfrm>
        </p:spPr>
        <p:txBody>
          <a:bodyPr/>
          <a:lstStyle/>
          <a:p>
            <a:pPr eaLnBrk="1" hangingPunct="1"/>
            <a:r>
              <a:rPr lang="en-US" sz="4000" dirty="0"/>
              <a:t>As you recall, these are the choices on Saturday night</a:t>
            </a:r>
          </a:p>
        </p:txBody>
      </p:sp>
      <p:sp>
        <p:nvSpPr>
          <p:cNvPr id="145411" name="Rectangle 3"/>
          <p:cNvSpPr>
            <a:spLocks noGrp="1" noChangeArrowheads="1"/>
          </p:cNvSpPr>
          <p:nvPr>
            <p:ph type="body" idx="4294967295"/>
          </p:nvPr>
        </p:nvSpPr>
        <p:spPr>
          <a:xfrm>
            <a:off x="1981200" y="1816769"/>
            <a:ext cx="8229600" cy="4525963"/>
          </a:xfrm>
        </p:spPr>
        <p:txBody>
          <a:bodyPr/>
          <a:lstStyle/>
          <a:p>
            <a:pPr eaLnBrk="1" hangingPunct="1"/>
            <a:r>
              <a:rPr lang="en-US" sz="3600" dirty="0"/>
              <a:t>Go on a Date</a:t>
            </a:r>
          </a:p>
          <a:p>
            <a:pPr eaLnBrk="1" hangingPunct="1"/>
            <a:r>
              <a:rPr lang="en-US" sz="3600" dirty="0"/>
              <a:t>Hang out with friends</a:t>
            </a:r>
          </a:p>
          <a:p>
            <a:pPr eaLnBrk="1" hangingPunct="1"/>
            <a:r>
              <a:rPr lang="en-US" sz="3600" dirty="0"/>
              <a:t>Watch TV</a:t>
            </a:r>
          </a:p>
          <a:p>
            <a:pPr eaLnBrk="1" hangingPunct="1"/>
            <a:r>
              <a:rPr lang="en-US" sz="3600" dirty="0"/>
              <a:t>Read a good book</a:t>
            </a:r>
          </a:p>
          <a:p>
            <a:pPr eaLnBrk="1" hangingPunct="1"/>
            <a:r>
              <a:rPr lang="en-US" sz="3600" dirty="0"/>
              <a:t>Hang out with parents</a:t>
            </a:r>
          </a:p>
          <a:p>
            <a:pPr eaLnBrk="1" hangingPunct="1"/>
            <a:r>
              <a:rPr lang="en-US" sz="3600" dirty="0"/>
              <a:t>Go to bed early</a:t>
            </a:r>
          </a:p>
          <a:p>
            <a:pPr eaLnBrk="1" hangingPunct="1">
              <a:buFontTx/>
              <a:buNone/>
            </a:pPr>
            <a:endParaRPr lang="en-US" sz="3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in)">
                                      <p:cBhvr>
                                        <p:cTn id="7" dur="500"/>
                                        <p:tgtEl>
                                          <p:spTgt spid="145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5411">
                                            <p:txEl>
                                              <p:pRg st="1" end="1"/>
                                            </p:txEl>
                                          </p:spTgt>
                                        </p:tgtEl>
                                        <p:attrNameLst>
                                          <p:attrName>style.visibility</p:attrName>
                                        </p:attrNameLst>
                                      </p:cBhvr>
                                      <p:to>
                                        <p:strVal val="visible"/>
                                      </p:to>
                                    </p:set>
                                    <p:animEffect transition="in" filter="box(in)">
                                      <p:cBhvr>
                                        <p:cTn id="12" dur="500"/>
                                        <p:tgtEl>
                                          <p:spTgt spid="145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5411">
                                            <p:txEl>
                                              <p:pRg st="2" end="2"/>
                                            </p:txEl>
                                          </p:spTgt>
                                        </p:tgtEl>
                                        <p:attrNameLst>
                                          <p:attrName>style.visibility</p:attrName>
                                        </p:attrNameLst>
                                      </p:cBhvr>
                                      <p:to>
                                        <p:strVal val="visible"/>
                                      </p:to>
                                    </p:set>
                                    <p:animEffect transition="in" filter="box(in)">
                                      <p:cBhvr>
                                        <p:cTn id="17" dur="500"/>
                                        <p:tgtEl>
                                          <p:spTgt spid="145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5411">
                                            <p:txEl>
                                              <p:pRg st="3" end="3"/>
                                            </p:txEl>
                                          </p:spTgt>
                                        </p:tgtEl>
                                        <p:attrNameLst>
                                          <p:attrName>style.visibility</p:attrName>
                                        </p:attrNameLst>
                                      </p:cBhvr>
                                      <p:to>
                                        <p:strVal val="visible"/>
                                      </p:to>
                                    </p:set>
                                    <p:animEffect transition="in" filter="box(in)">
                                      <p:cBhvr>
                                        <p:cTn id="22" dur="500"/>
                                        <p:tgtEl>
                                          <p:spTgt spid="145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5411">
                                            <p:txEl>
                                              <p:pRg st="4" end="4"/>
                                            </p:txEl>
                                          </p:spTgt>
                                        </p:tgtEl>
                                        <p:attrNameLst>
                                          <p:attrName>style.visibility</p:attrName>
                                        </p:attrNameLst>
                                      </p:cBhvr>
                                      <p:to>
                                        <p:strVal val="visible"/>
                                      </p:to>
                                    </p:set>
                                    <p:animEffect transition="in" filter="box(in)">
                                      <p:cBhvr>
                                        <p:cTn id="27" dur="500"/>
                                        <p:tgtEl>
                                          <p:spTgt spid="145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5411">
                                            <p:txEl>
                                              <p:pRg st="5" end="5"/>
                                            </p:txEl>
                                          </p:spTgt>
                                        </p:tgtEl>
                                        <p:attrNameLst>
                                          <p:attrName>style.visibility</p:attrName>
                                        </p:attrNameLst>
                                      </p:cBhvr>
                                      <p:to>
                                        <p:strVal val="visible"/>
                                      </p:to>
                                    </p:set>
                                    <p:animEffect transition="in" filter="box(in)">
                                      <p:cBhvr>
                                        <p:cTn id="32" dur="500"/>
                                        <p:tgtEl>
                                          <p:spTgt spid="145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881120" y="319405"/>
            <a:ext cx="8229600" cy="1143000"/>
          </a:xfrm>
        </p:spPr>
        <p:txBody>
          <a:bodyPr/>
          <a:lstStyle/>
          <a:p>
            <a:pPr eaLnBrk="1" hangingPunct="1"/>
            <a:r>
              <a:rPr lang="en-US" dirty="0"/>
              <a:t>The rankings are…</a:t>
            </a:r>
          </a:p>
        </p:txBody>
      </p:sp>
      <p:sp>
        <p:nvSpPr>
          <p:cNvPr id="36867" name="Rectangle 3"/>
          <p:cNvSpPr>
            <a:spLocks noGrp="1" noChangeArrowheads="1"/>
          </p:cNvSpPr>
          <p:nvPr>
            <p:ph type="body" idx="4294967295"/>
          </p:nvPr>
        </p:nvSpPr>
        <p:spPr>
          <a:xfrm>
            <a:off x="2514600" y="1676400"/>
            <a:ext cx="8229600" cy="4525963"/>
          </a:xfrm>
        </p:spPr>
        <p:txBody>
          <a:bodyPr/>
          <a:lstStyle/>
          <a:p>
            <a:pPr eaLnBrk="1" hangingPunct="1"/>
            <a:r>
              <a:rPr lang="en-US" sz="3600" dirty="0"/>
              <a:t>Go on a Date</a:t>
            </a:r>
          </a:p>
          <a:p>
            <a:pPr eaLnBrk="1" hangingPunct="1"/>
            <a:r>
              <a:rPr lang="en-US" sz="3600" dirty="0"/>
              <a:t>Hang out friends</a:t>
            </a:r>
          </a:p>
          <a:p>
            <a:pPr eaLnBrk="1" hangingPunct="1"/>
            <a:r>
              <a:rPr lang="en-US" sz="3600" dirty="0"/>
              <a:t>Watch TV</a:t>
            </a:r>
          </a:p>
          <a:p>
            <a:pPr eaLnBrk="1" hangingPunct="1"/>
            <a:r>
              <a:rPr lang="en-US" sz="3600" dirty="0"/>
              <a:t>Read a good book</a:t>
            </a:r>
          </a:p>
          <a:p>
            <a:pPr eaLnBrk="1" hangingPunct="1"/>
            <a:r>
              <a:rPr lang="en-US" sz="3600" dirty="0"/>
              <a:t>Hang out with parents</a:t>
            </a:r>
          </a:p>
          <a:p>
            <a:pPr eaLnBrk="1" hangingPunct="1"/>
            <a:r>
              <a:rPr lang="en-US" sz="3600" dirty="0"/>
              <a:t>Go to bed early</a:t>
            </a:r>
          </a:p>
          <a:p>
            <a:pPr eaLnBrk="1" hangingPunct="1"/>
            <a:endParaRPr lang="en-US" dirty="0"/>
          </a:p>
        </p:txBody>
      </p:sp>
      <p:sp>
        <p:nvSpPr>
          <p:cNvPr id="146436" name="Text Box 4"/>
          <p:cNvSpPr txBox="1">
            <a:spLocks noChangeArrowheads="1"/>
          </p:cNvSpPr>
          <p:nvPr/>
        </p:nvSpPr>
        <p:spPr bwMode="auto">
          <a:xfrm>
            <a:off x="1955551" y="1689497"/>
            <a:ext cx="533400" cy="519113"/>
          </a:xfrm>
          <a:prstGeom prst="rect">
            <a:avLst/>
          </a:prstGeom>
          <a:noFill/>
          <a:ln w="9525">
            <a:noFill/>
            <a:miter lim="800000"/>
            <a:headEnd/>
            <a:tailEnd/>
          </a:ln>
        </p:spPr>
        <p:txBody>
          <a:bodyPr>
            <a:spAutoFit/>
          </a:bodyPr>
          <a:lstStyle/>
          <a:p>
            <a:pPr>
              <a:spcBef>
                <a:spcPct val="50000"/>
              </a:spcBef>
            </a:pPr>
            <a:r>
              <a:rPr lang="en-US" sz="2800" b="1" dirty="0"/>
              <a:t>1</a:t>
            </a:r>
          </a:p>
        </p:txBody>
      </p:sp>
      <p:sp>
        <p:nvSpPr>
          <p:cNvPr id="146437" name="Text Box 5"/>
          <p:cNvSpPr txBox="1">
            <a:spLocks noChangeArrowheads="1"/>
          </p:cNvSpPr>
          <p:nvPr/>
        </p:nvSpPr>
        <p:spPr bwMode="auto">
          <a:xfrm>
            <a:off x="1981200" y="3562540"/>
            <a:ext cx="609600" cy="519113"/>
          </a:xfrm>
          <a:prstGeom prst="rect">
            <a:avLst/>
          </a:prstGeom>
          <a:noFill/>
          <a:ln w="9525">
            <a:noFill/>
            <a:miter lim="800000"/>
            <a:headEnd/>
            <a:tailEnd/>
          </a:ln>
        </p:spPr>
        <p:txBody>
          <a:bodyPr>
            <a:spAutoFit/>
          </a:bodyPr>
          <a:lstStyle/>
          <a:p>
            <a:pPr>
              <a:spcBef>
                <a:spcPct val="50000"/>
              </a:spcBef>
            </a:pPr>
            <a:r>
              <a:rPr lang="en-US" sz="2800" b="1" dirty="0"/>
              <a:t>2</a:t>
            </a:r>
          </a:p>
        </p:txBody>
      </p:sp>
      <p:sp>
        <p:nvSpPr>
          <p:cNvPr id="146438" name="Text Box 6"/>
          <p:cNvSpPr txBox="1">
            <a:spLocks noChangeArrowheads="1"/>
          </p:cNvSpPr>
          <p:nvPr/>
        </p:nvSpPr>
        <p:spPr bwMode="auto">
          <a:xfrm>
            <a:off x="1955551" y="2314178"/>
            <a:ext cx="609600" cy="519113"/>
          </a:xfrm>
          <a:prstGeom prst="rect">
            <a:avLst/>
          </a:prstGeom>
          <a:noFill/>
          <a:ln w="9525">
            <a:noFill/>
            <a:miter lim="800000"/>
            <a:headEnd/>
            <a:tailEnd/>
          </a:ln>
        </p:spPr>
        <p:txBody>
          <a:bodyPr>
            <a:spAutoFit/>
          </a:bodyPr>
          <a:lstStyle/>
          <a:p>
            <a:pPr>
              <a:spcBef>
                <a:spcPct val="50000"/>
              </a:spcBef>
            </a:pPr>
            <a:r>
              <a:rPr lang="en-US" sz="2800" b="1" dirty="0"/>
              <a:t>3</a:t>
            </a:r>
          </a:p>
        </p:txBody>
      </p:sp>
      <p:sp>
        <p:nvSpPr>
          <p:cNvPr id="146439" name="Text Box 7"/>
          <p:cNvSpPr txBox="1">
            <a:spLocks noChangeArrowheads="1"/>
          </p:cNvSpPr>
          <p:nvPr/>
        </p:nvSpPr>
        <p:spPr bwMode="auto">
          <a:xfrm>
            <a:off x="1970542" y="4186556"/>
            <a:ext cx="762000" cy="519113"/>
          </a:xfrm>
          <a:prstGeom prst="rect">
            <a:avLst/>
          </a:prstGeom>
          <a:noFill/>
          <a:ln w="9525">
            <a:noFill/>
            <a:miter lim="800000"/>
            <a:headEnd/>
            <a:tailEnd/>
          </a:ln>
        </p:spPr>
        <p:txBody>
          <a:bodyPr>
            <a:spAutoFit/>
          </a:bodyPr>
          <a:lstStyle/>
          <a:p>
            <a:pPr>
              <a:spcBef>
                <a:spcPct val="50000"/>
              </a:spcBef>
            </a:pPr>
            <a:r>
              <a:rPr lang="en-US" sz="2800" b="1" dirty="0"/>
              <a:t>4</a:t>
            </a:r>
          </a:p>
        </p:txBody>
      </p:sp>
      <p:sp>
        <p:nvSpPr>
          <p:cNvPr id="146440" name="Text Box 8"/>
          <p:cNvSpPr txBox="1">
            <a:spLocks noChangeArrowheads="1"/>
          </p:cNvSpPr>
          <p:nvPr/>
        </p:nvSpPr>
        <p:spPr bwMode="auto">
          <a:xfrm>
            <a:off x="1981200" y="4809859"/>
            <a:ext cx="1066800" cy="519113"/>
          </a:xfrm>
          <a:prstGeom prst="rect">
            <a:avLst/>
          </a:prstGeom>
          <a:noFill/>
          <a:ln w="9525">
            <a:noFill/>
            <a:miter lim="800000"/>
            <a:headEnd/>
            <a:tailEnd/>
          </a:ln>
        </p:spPr>
        <p:txBody>
          <a:bodyPr>
            <a:spAutoFit/>
          </a:bodyPr>
          <a:lstStyle/>
          <a:p>
            <a:pPr>
              <a:spcBef>
                <a:spcPct val="50000"/>
              </a:spcBef>
            </a:pPr>
            <a:r>
              <a:rPr lang="en-US" sz="2800" b="1" dirty="0"/>
              <a:t>5</a:t>
            </a:r>
          </a:p>
        </p:txBody>
      </p:sp>
      <p:sp>
        <p:nvSpPr>
          <p:cNvPr id="146441" name="Text Box 9"/>
          <p:cNvSpPr txBox="1">
            <a:spLocks noChangeArrowheads="1"/>
          </p:cNvSpPr>
          <p:nvPr/>
        </p:nvSpPr>
        <p:spPr bwMode="auto">
          <a:xfrm>
            <a:off x="1955551" y="2901998"/>
            <a:ext cx="762000" cy="519113"/>
          </a:xfrm>
          <a:prstGeom prst="rect">
            <a:avLst/>
          </a:prstGeom>
          <a:noFill/>
          <a:ln w="9525">
            <a:noFill/>
            <a:miter lim="800000"/>
            <a:headEnd/>
            <a:tailEnd/>
          </a:ln>
        </p:spPr>
        <p:txBody>
          <a:bodyPr>
            <a:spAutoFit/>
          </a:bodyPr>
          <a:lstStyle/>
          <a:p>
            <a:pPr>
              <a:spcBef>
                <a:spcPct val="50000"/>
              </a:spcBef>
            </a:pPr>
            <a:r>
              <a:rPr lang="en-US" sz="2800" b="1" dirty="0"/>
              <a:t>6</a:t>
            </a:r>
          </a:p>
        </p:txBody>
      </p:sp>
      <p:sp>
        <p:nvSpPr>
          <p:cNvPr id="146442" name="Text Box 10"/>
          <p:cNvSpPr txBox="1">
            <a:spLocks noChangeArrowheads="1"/>
          </p:cNvSpPr>
          <p:nvPr/>
        </p:nvSpPr>
        <p:spPr bwMode="auto">
          <a:xfrm>
            <a:off x="7721849" y="2023140"/>
            <a:ext cx="3048000" cy="3046988"/>
          </a:xfrm>
          <a:prstGeom prst="rect">
            <a:avLst/>
          </a:prstGeom>
          <a:noFill/>
          <a:ln w="9525">
            <a:noFill/>
            <a:miter lim="800000"/>
            <a:headEnd/>
            <a:tailEnd/>
          </a:ln>
        </p:spPr>
        <p:txBody>
          <a:bodyPr>
            <a:spAutoFit/>
          </a:bodyPr>
          <a:lstStyle/>
          <a:p>
            <a:pPr>
              <a:spcBef>
                <a:spcPct val="50000"/>
              </a:spcBef>
            </a:pPr>
            <a:r>
              <a:rPr lang="en-US" sz="3200" dirty="0"/>
              <a:t>Obviously you do not go through this much thought when making a decision…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6442"/>
                                        </p:tgtEl>
                                        <p:attrNameLst>
                                          <p:attrName>style.visibility</p:attrName>
                                        </p:attrNameLst>
                                      </p:cBhvr>
                                      <p:to>
                                        <p:strVal val="visible"/>
                                      </p:to>
                                    </p:set>
                                    <p:animEffect transition="in" filter="diamond(in)">
                                      <p:cBhvr>
                                        <p:cTn id="7" dur="2000"/>
                                        <p:tgtEl>
                                          <p:spTgt spid="14644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146442"/>
                                        </p:tgtEl>
                                      </p:cBhvr>
                                    </p:animEffect>
                                    <p:set>
                                      <p:cBhvr>
                                        <p:cTn id="12" dur="1" fill="hold">
                                          <p:stCondLst>
                                            <p:cond delay="1999"/>
                                          </p:stCondLst>
                                        </p:cTn>
                                        <p:tgtEl>
                                          <p:spTgt spid="1464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6441"/>
                                        </p:tgtEl>
                                        <p:attrNameLst>
                                          <p:attrName>style.visibility</p:attrName>
                                        </p:attrNameLst>
                                      </p:cBhvr>
                                      <p:to>
                                        <p:strVal val="visible"/>
                                      </p:to>
                                    </p:set>
                                    <p:animEffect transition="in" filter="fade">
                                      <p:cBhvr>
                                        <p:cTn id="17" dur="1000"/>
                                        <p:tgtEl>
                                          <p:spTgt spid="146441"/>
                                        </p:tgtEl>
                                      </p:cBhvr>
                                    </p:animEffect>
                                    <p:anim calcmode="lin" valueType="num">
                                      <p:cBhvr>
                                        <p:cTn id="18" dur="1000" fill="hold"/>
                                        <p:tgtEl>
                                          <p:spTgt spid="146441"/>
                                        </p:tgtEl>
                                        <p:attrNameLst>
                                          <p:attrName>ppt_x</p:attrName>
                                        </p:attrNameLst>
                                      </p:cBhvr>
                                      <p:tavLst>
                                        <p:tav tm="0">
                                          <p:val>
                                            <p:strVal val="#ppt_x"/>
                                          </p:val>
                                        </p:tav>
                                        <p:tav tm="100000">
                                          <p:val>
                                            <p:strVal val="#ppt_x"/>
                                          </p:val>
                                        </p:tav>
                                      </p:tavLst>
                                    </p:anim>
                                    <p:anim calcmode="lin" valueType="num">
                                      <p:cBhvr>
                                        <p:cTn id="19" dur="1000" fill="hold"/>
                                        <p:tgtEl>
                                          <p:spTgt spid="1464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6440"/>
                                        </p:tgtEl>
                                        <p:attrNameLst>
                                          <p:attrName>style.visibility</p:attrName>
                                        </p:attrNameLst>
                                      </p:cBhvr>
                                      <p:to>
                                        <p:strVal val="visible"/>
                                      </p:to>
                                    </p:set>
                                    <p:animEffect transition="in" filter="fade">
                                      <p:cBhvr>
                                        <p:cTn id="24" dur="1000"/>
                                        <p:tgtEl>
                                          <p:spTgt spid="146440"/>
                                        </p:tgtEl>
                                      </p:cBhvr>
                                    </p:animEffect>
                                    <p:anim calcmode="lin" valueType="num">
                                      <p:cBhvr>
                                        <p:cTn id="25" dur="1000" fill="hold"/>
                                        <p:tgtEl>
                                          <p:spTgt spid="146440"/>
                                        </p:tgtEl>
                                        <p:attrNameLst>
                                          <p:attrName>ppt_x</p:attrName>
                                        </p:attrNameLst>
                                      </p:cBhvr>
                                      <p:tavLst>
                                        <p:tav tm="0">
                                          <p:val>
                                            <p:strVal val="#ppt_x"/>
                                          </p:val>
                                        </p:tav>
                                        <p:tav tm="100000">
                                          <p:val>
                                            <p:strVal val="#ppt_x"/>
                                          </p:val>
                                        </p:tav>
                                      </p:tavLst>
                                    </p:anim>
                                    <p:anim calcmode="lin" valueType="num">
                                      <p:cBhvr>
                                        <p:cTn id="26" dur="1000" fill="hold"/>
                                        <p:tgtEl>
                                          <p:spTgt spid="1464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6439"/>
                                        </p:tgtEl>
                                        <p:attrNameLst>
                                          <p:attrName>style.visibility</p:attrName>
                                        </p:attrNameLst>
                                      </p:cBhvr>
                                      <p:to>
                                        <p:strVal val="visible"/>
                                      </p:to>
                                    </p:set>
                                    <p:animEffect transition="in" filter="fade">
                                      <p:cBhvr>
                                        <p:cTn id="31" dur="1000"/>
                                        <p:tgtEl>
                                          <p:spTgt spid="146439"/>
                                        </p:tgtEl>
                                      </p:cBhvr>
                                    </p:animEffect>
                                    <p:anim calcmode="lin" valueType="num">
                                      <p:cBhvr>
                                        <p:cTn id="32" dur="1000" fill="hold"/>
                                        <p:tgtEl>
                                          <p:spTgt spid="146439"/>
                                        </p:tgtEl>
                                        <p:attrNameLst>
                                          <p:attrName>ppt_x</p:attrName>
                                        </p:attrNameLst>
                                      </p:cBhvr>
                                      <p:tavLst>
                                        <p:tav tm="0">
                                          <p:val>
                                            <p:strVal val="#ppt_x"/>
                                          </p:val>
                                        </p:tav>
                                        <p:tav tm="100000">
                                          <p:val>
                                            <p:strVal val="#ppt_x"/>
                                          </p:val>
                                        </p:tav>
                                      </p:tavLst>
                                    </p:anim>
                                    <p:anim calcmode="lin" valueType="num">
                                      <p:cBhvr>
                                        <p:cTn id="33" dur="1000" fill="hold"/>
                                        <p:tgtEl>
                                          <p:spTgt spid="14643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6438"/>
                                        </p:tgtEl>
                                        <p:attrNameLst>
                                          <p:attrName>style.visibility</p:attrName>
                                        </p:attrNameLst>
                                      </p:cBhvr>
                                      <p:to>
                                        <p:strVal val="visible"/>
                                      </p:to>
                                    </p:set>
                                    <p:animEffect transition="in" filter="fade">
                                      <p:cBhvr>
                                        <p:cTn id="38" dur="1000"/>
                                        <p:tgtEl>
                                          <p:spTgt spid="146438"/>
                                        </p:tgtEl>
                                      </p:cBhvr>
                                    </p:animEffect>
                                    <p:anim calcmode="lin" valueType="num">
                                      <p:cBhvr>
                                        <p:cTn id="39" dur="1000" fill="hold"/>
                                        <p:tgtEl>
                                          <p:spTgt spid="146438"/>
                                        </p:tgtEl>
                                        <p:attrNameLst>
                                          <p:attrName>ppt_x</p:attrName>
                                        </p:attrNameLst>
                                      </p:cBhvr>
                                      <p:tavLst>
                                        <p:tav tm="0">
                                          <p:val>
                                            <p:strVal val="#ppt_x"/>
                                          </p:val>
                                        </p:tav>
                                        <p:tav tm="100000">
                                          <p:val>
                                            <p:strVal val="#ppt_x"/>
                                          </p:val>
                                        </p:tav>
                                      </p:tavLst>
                                    </p:anim>
                                    <p:anim calcmode="lin" valueType="num">
                                      <p:cBhvr>
                                        <p:cTn id="40" dur="1000" fill="hold"/>
                                        <p:tgtEl>
                                          <p:spTgt spid="14643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6437"/>
                                        </p:tgtEl>
                                        <p:attrNameLst>
                                          <p:attrName>style.visibility</p:attrName>
                                        </p:attrNameLst>
                                      </p:cBhvr>
                                      <p:to>
                                        <p:strVal val="visible"/>
                                      </p:to>
                                    </p:set>
                                    <p:animEffect transition="in" filter="fade">
                                      <p:cBhvr>
                                        <p:cTn id="45" dur="1000"/>
                                        <p:tgtEl>
                                          <p:spTgt spid="146437"/>
                                        </p:tgtEl>
                                      </p:cBhvr>
                                    </p:animEffect>
                                    <p:anim calcmode="lin" valueType="num">
                                      <p:cBhvr>
                                        <p:cTn id="46" dur="1000" fill="hold"/>
                                        <p:tgtEl>
                                          <p:spTgt spid="146437"/>
                                        </p:tgtEl>
                                        <p:attrNameLst>
                                          <p:attrName>ppt_x</p:attrName>
                                        </p:attrNameLst>
                                      </p:cBhvr>
                                      <p:tavLst>
                                        <p:tav tm="0">
                                          <p:val>
                                            <p:strVal val="#ppt_x"/>
                                          </p:val>
                                        </p:tav>
                                        <p:tav tm="100000">
                                          <p:val>
                                            <p:strVal val="#ppt_x"/>
                                          </p:val>
                                        </p:tav>
                                      </p:tavLst>
                                    </p:anim>
                                    <p:anim calcmode="lin" valueType="num">
                                      <p:cBhvr>
                                        <p:cTn id="47" dur="1000" fill="hold"/>
                                        <p:tgtEl>
                                          <p:spTgt spid="1464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6436"/>
                                        </p:tgtEl>
                                        <p:attrNameLst>
                                          <p:attrName>style.visibility</p:attrName>
                                        </p:attrNameLst>
                                      </p:cBhvr>
                                      <p:to>
                                        <p:strVal val="visible"/>
                                      </p:to>
                                    </p:set>
                                    <p:animEffect transition="in" filter="fade">
                                      <p:cBhvr>
                                        <p:cTn id="52" dur="1000"/>
                                        <p:tgtEl>
                                          <p:spTgt spid="146436"/>
                                        </p:tgtEl>
                                      </p:cBhvr>
                                    </p:animEffect>
                                    <p:anim calcmode="lin" valueType="num">
                                      <p:cBhvr>
                                        <p:cTn id="53" dur="1000" fill="hold"/>
                                        <p:tgtEl>
                                          <p:spTgt spid="146436"/>
                                        </p:tgtEl>
                                        <p:attrNameLst>
                                          <p:attrName>ppt_x</p:attrName>
                                        </p:attrNameLst>
                                      </p:cBhvr>
                                      <p:tavLst>
                                        <p:tav tm="0">
                                          <p:val>
                                            <p:strVal val="#ppt_x"/>
                                          </p:val>
                                        </p:tav>
                                        <p:tav tm="100000">
                                          <p:val>
                                            <p:strVal val="#ppt_x"/>
                                          </p:val>
                                        </p:tav>
                                      </p:tavLst>
                                    </p:anim>
                                    <p:anim calcmode="lin" valueType="num">
                                      <p:cBhvr>
                                        <p:cTn id="54" dur="1000" fill="hold"/>
                                        <p:tgtEl>
                                          <p:spTgt spid="146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437" grpId="0"/>
      <p:bldP spid="146438" grpId="0"/>
      <p:bldP spid="146439" grpId="0"/>
      <p:bldP spid="146440" grpId="0"/>
      <p:bldP spid="146441" grpId="0"/>
      <p:bldP spid="146442" grpId="0"/>
      <p:bldP spid="14644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748590" y="1824789"/>
            <a:ext cx="8604450" cy="1143000"/>
          </a:xfrm>
        </p:spPr>
        <p:txBody>
          <a:bodyPr/>
          <a:lstStyle/>
          <a:p>
            <a:pPr eaLnBrk="1" hangingPunct="1"/>
            <a:r>
              <a:rPr lang="en-US" sz="4000" dirty="0"/>
              <a:t>What is the opportunity cost of </a:t>
            </a:r>
            <a:br>
              <a:rPr lang="en-US" sz="4000" dirty="0"/>
            </a:br>
            <a:r>
              <a:rPr lang="en-US" sz="4000" dirty="0">
                <a:latin typeface="Arial Black" pitchFamily="34" charset="0"/>
              </a:rPr>
              <a:t>going on a date</a:t>
            </a:r>
            <a:r>
              <a:rPr lang="en-US" sz="4000" dirty="0"/>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4294967295"/>
          </p:nvPr>
        </p:nvSpPr>
        <p:spPr>
          <a:xfrm>
            <a:off x="2245895" y="1511969"/>
            <a:ext cx="8229600" cy="4525963"/>
          </a:xfrm>
        </p:spPr>
        <p:txBody>
          <a:bodyPr/>
          <a:lstStyle/>
          <a:p>
            <a:pPr eaLnBrk="1" hangingPunct="1">
              <a:lnSpc>
                <a:spcPct val="90000"/>
              </a:lnSpc>
            </a:pPr>
            <a:r>
              <a:rPr lang="en-US" sz="3600" dirty="0">
                <a:latin typeface="Arial Black" pitchFamily="34" charset="0"/>
              </a:rPr>
              <a:t>The opportunity cost was reading a good book, the 2</a:t>
            </a:r>
            <a:r>
              <a:rPr lang="en-US" sz="3600" baseline="30000" dirty="0">
                <a:latin typeface="Arial Black" pitchFamily="34" charset="0"/>
              </a:rPr>
              <a:t>nd</a:t>
            </a:r>
            <a:r>
              <a:rPr lang="en-US" sz="3600" dirty="0">
                <a:latin typeface="Arial Black" pitchFamily="34" charset="0"/>
              </a:rPr>
              <a:t> Choice</a:t>
            </a:r>
          </a:p>
          <a:p>
            <a:pPr eaLnBrk="1" hangingPunct="1">
              <a:lnSpc>
                <a:spcPct val="90000"/>
              </a:lnSpc>
            </a:pPr>
            <a:endParaRPr lang="en-US" sz="3600" dirty="0">
              <a:latin typeface="Arial Black" pitchFamily="34" charset="0"/>
            </a:endParaRPr>
          </a:p>
          <a:p>
            <a:pPr eaLnBrk="1" hangingPunct="1">
              <a:lnSpc>
                <a:spcPct val="90000"/>
              </a:lnSpc>
            </a:pPr>
            <a:r>
              <a:rPr lang="en-US" sz="3600" dirty="0">
                <a:latin typeface="Arial Black" pitchFamily="34" charset="0"/>
              </a:rPr>
              <a:t>Also, you must consider the financial cost of the date, how else you could have spent the money.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9506">
                                            <p:txEl>
                                              <p:pRg st="0" end="0"/>
                                            </p:txEl>
                                          </p:spTgt>
                                        </p:tgtEl>
                                        <p:attrNameLst>
                                          <p:attrName>style.visibility</p:attrName>
                                        </p:attrNameLst>
                                      </p:cBhvr>
                                      <p:to>
                                        <p:strVal val="visible"/>
                                      </p:to>
                                    </p:set>
                                    <p:animEffect transition="in" filter="wipe(down)">
                                      <p:cBhvr>
                                        <p:cTn id="7" dur="580">
                                          <p:stCondLst>
                                            <p:cond delay="0"/>
                                          </p:stCondLst>
                                        </p:cTn>
                                        <p:tgtEl>
                                          <p:spTgt spid="149506">
                                            <p:txEl>
                                              <p:pRg st="0" end="0"/>
                                            </p:txEl>
                                          </p:spTgt>
                                        </p:tgtEl>
                                      </p:cBhvr>
                                    </p:animEffect>
                                    <p:anim calcmode="lin" valueType="num">
                                      <p:cBhvr>
                                        <p:cTn id="8" dur="1822" tmFilter="0,0; 0.14,0.36; 0.43,0.73; 0.71,0.91; 1.0,1.0">
                                          <p:stCondLst>
                                            <p:cond delay="0"/>
                                          </p:stCondLst>
                                        </p:cTn>
                                        <p:tgtEl>
                                          <p:spTgt spid="14950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950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950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950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950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9506">
                                            <p:txEl>
                                              <p:pRg st="0" end="0"/>
                                            </p:txEl>
                                          </p:spTgt>
                                        </p:tgtEl>
                                      </p:cBhvr>
                                      <p:to x="100000" y="60000"/>
                                    </p:animScale>
                                    <p:animScale>
                                      <p:cBhvr>
                                        <p:cTn id="14" dur="166" decel="50000">
                                          <p:stCondLst>
                                            <p:cond delay="676"/>
                                          </p:stCondLst>
                                        </p:cTn>
                                        <p:tgtEl>
                                          <p:spTgt spid="149506">
                                            <p:txEl>
                                              <p:pRg st="0" end="0"/>
                                            </p:txEl>
                                          </p:spTgt>
                                        </p:tgtEl>
                                      </p:cBhvr>
                                      <p:to x="100000" y="100000"/>
                                    </p:animScale>
                                    <p:animScale>
                                      <p:cBhvr>
                                        <p:cTn id="15" dur="26">
                                          <p:stCondLst>
                                            <p:cond delay="1312"/>
                                          </p:stCondLst>
                                        </p:cTn>
                                        <p:tgtEl>
                                          <p:spTgt spid="149506">
                                            <p:txEl>
                                              <p:pRg st="0" end="0"/>
                                            </p:txEl>
                                          </p:spTgt>
                                        </p:tgtEl>
                                      </p:cBhvr>
                                      <p:to x="100000" y="80000"/>
                                    </p:animScale>
                                    <p:animScale>
                                      <p:cBhvr>
                                        <p:cTn id="16" dur="166" decel="50000">
                                          <p:stCondLst>
                                            <p:cond delay="1338"/>
                                          </p:stCondLst>
                                        </p:cTn>
                                        <p:tgtEl>
                                          <p:spTgt spid="149506">
                                            <p:txEl>
                                              <p:pRg st="0" end="0"/>
                                            </p:txEl>
                                          </p:spTgt>
                                        </p:tgtEl>
                                      </p:cBhvr>
                                      <p:to x="100000" y="100000"/>
                                    </p:animScale>
                                    <p:animScale>
                                      <p:cBhvr>
                                        <p:cTn id="17" dur="26">
                                          <p:stCondLst>
                                            <p:cond delay="1642"/>
                                          </p:stCondLst>
                                        </p:cTn>
                                        <p:tgtEl>
                                          <p:spTgt spid="149506">
                                            <p:txEl>
                                              <p:pRg st="0" end="0"/>
                                            </p:txEl>
                                          </p:spTgt>
                                        </p:tgtEl>
                                      </p:cBhvr>
                                      <p:to x="100000" y="90000"/>
                                    </p:animScale>
                                    <p:animScale>
                                      <p:cBhvr>
                                        <p:cTn id="18" dur="166" decel="50000">
                                          <p:stCondLst>
                                            <p:cond delay="1668"/>
                                          </p:stCondLst>
                                        </p:cTn>
                                        <p:tgtEl>
                                          <p:spTgt spid="149506">
                                            <p:txEl>
                                              <p:pRg st="0" end="0"/>
                                            </p:txEl>
                                          </p:spTgt>
                                        </p:tgtEl>
                                      </p:cBhvr>
                                      <p:to x="100000" y="100000"/>
                                    </p:animScale>
                                    <p:animScale>
                                      <p:cBhvr>
                                        <p:cTn id="19" dur="26">
                                          <p:stCondLst>
                                            <p:cond delay="1808"/>
                                          </p:stCondLst>
                                        </p:cTn>
                                        <p:tgtEl>
                                          <p:spTgt spid="149506">
                                            <p:txEl>
                                              <p:pRg st="0" end="0"/>
                                            </p:txEl>
                                          </p:spTgt>
                                        </p:tgtEl>
                                      </p:cBhvr>
                                      <p:to x="100000" y="95000"/>
                                    </p:animScale>
                                    <p:animScale>
                                      <p:cBhvr>
                                        <p:cTn id="20" dur="166" decel="50000">
                                          <p:stCondLst>
                                            <p:cond delay="1834"/>
                                          </p:stCondLst>
                                        </p:cTn>
                                        <p:tgtEl>
                                          <p:spTgt spid="14950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9506">
                                            <p:txEl>
                                              <p:pRg st="2" end="2"/>
                                            </p:txEl>
                                          </p:spTgt>
                                        </p:tgtEl>
                                        <p:attrNameLst>
                                          <p:attrName>style.visibility</p:attrName>
                                        </p:attrNameLst>
                                      </p:cBhvr>
                                      <p:to>
                                        <p:strVal val="visible"/>
                                      </p:to>
                                    </p:set>
                                    <p:animEffect transition="in" filter="wipe(down)">
                                      <p:cBhvr>
                                        <p:cTn id="25" dur="580">
                                          <p:stCondLst>
                                            <p:cond delay="0"/>
                                          </p:stCondLst>
                                        </p:cTn>
                                        <p:tgtEl>
                                          <p:spTgt spid="149506">
                                            <p:txEl>
                                              <p:pRg st="2" end="2"/>
                                            </p:txEl>
                                          </p:spTgt>
                                        </p:tgtEl>
                                      </p:cBhvr>
                                    </p:animEffect>
                                    <p:anim calcmode="lin" valueType="num">
                                      <p:cBhvr>
                                        <p:cTn id="26" dur="1822" tmFilter="0,0; 0.14,0.36; 0.43,0.73; 0.71,0.91; 1.0,1.0">
                                          <p:stCondLst>
                                            <p:cond delay="0"/>
                                          </p:stCondLst>
                                        </p:cTn>
                                        <p:tgtEl>
                                          <p:spTgt spid="14950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950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950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950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950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49506">
                                            <p:txEl>
                                              <p:pRg st="2" end="2"/>
                                            </p:txEl>
                                          </p:spTgt>
                                        </p:tgtEl>
                                      </p:cBhvr>
                                      <p:to x="100000" y="60000"/>
                                    </p:animScale>
                                    <p:animScale>
                                      <p:cBhvr>
                                        <p:cTn id="32" dur="166" decel="50000">
                                          <p:stCondLst>
                                            <p:cond delay="676"/>
                                          </p:stCondLst>
                                        </p:cTn>
                                        <p:tgtEl>
                                          <p:spTgt spid="149506">
                                            <p:txEl>
                                              <p:pRg st="2" end="2"/>
                                            </p:txEl>
                                          </p:spTgt>
                                        </p:tgtEl>
                                      </p:cBhvr>
                                      <p:to x="100000" y="100000"/>
                                    </p:animScale>
                                    <p:animScale>
                                      <p:cBhvr>
                                        <p:cTn id="33" dur="26">
                                          <p:stCondLst>
                                            <p:cond delay="1312"/>
                                          </p:stCondLst>
                                        </p:cTn>
                                        <p:tgtEl>
                                          <p:spTgt spid="149506">
                                            <p:txEl>
                                              <p:pRg st="2" end="2"/>
                                            </p:txEl>
                                          </p:spTgt>
                                        </p:tgtEl>
                                      </p:cBhvr>
                                      <p:to x="100000" y="80000"/>
                                    </p:animScale>
                                    <p:animScale>
                                      <p:cBhvr>
                                        <p:cTn id="34" dur="166" decel="50000">
                                          <p:stCondLst>
                                            <p:cond delay="1338"/>
                                          </p:stCondLst>
                                        </p:cTn>
                                        <p:tgtEl>
                                          <p:spTgt spid="149506">
                                            <p:txEl>
                                              <p:pRg st="2" end="2"/>
                                            </p:txEl>
                                          </p:spTgt>
                                        </p:tgtEl>
                                      </p:cBhvr>
                                      <p:to x="100000" y="100000"/>
                                    </p:animScale>
                                    <p:animScale>
                                      <p:cBhvr>
                                        <p:cTn id="35" dur="26">
                                          <p:stCondLst>
                                            <p:cond delay="1642"/>
                                          </p:stCondLst>
                                        </p:cTn>
                                        <p:tgtEl>
                                          <p:spTgt spid="149506">
                                            <p:txEl>
                                              <p:pRg st="2" end="2"/>
                                            </p:txEl>
                                          </p:spTgt>
                                        </p:tgtEl>
                                      </p:cBhvr>
                                      <p:to x="100000" y="90000"/>
                                    </p:animScale>
                                    <p:animScale>
                                      <p:cBhvr>
                                        <p:cTn id="36" dur="166" decel="50000">
                                          <p:stCondLst>
                                            <p:cond delay="1668"/>
                                          </p:stCondLst>
                                        </p:cTn>
                                        <p:tgtEl>
                                          <p:spTgt spid="149506">
                                            <p:txEl>
                                              <p:pRg st="2" end="2"/>
                                            </p:txEl>
                                          </p:spTgt>
                                        </p:tgtEl>
                                      </p:cBhvr>
                                      <p:to x="100000" y="100000"/>
                                    </p:animScale>
                                    <p:animScale>
                                      <p:cBhvr>
                                        <p:cTn id="37" dur="26">
                                          <p:stCondLst>
                                            <p:cond delay="1808"/>
                                          </p:stCondLst>
                                        </p:cTn>
                                        <p:tgtEl>
                                          <p:spTgt spid="149506">
                                            <p:txEl>
                                              <p:pRg st="2" end="2"/>
                                            </p:txEl>
                                          </p:spTgt>
                                        </p:tgtEl>
                                      </p:cBhvr>
                                      <p:to x="100000" y="95000"/>
                                    </p:animScale>
                                    <p:animScale>
                                      <p:cBhvr>
                                        <p:cTn id="38" dur="166" decel="50000">
                                          <p:stCondLst>
                                            <p:cond delay="1834"/>
                                          </p:stCondLst>
                                        </p:cTn>
                                        <p:tgtEl>
                                          <p:spTgt spid="14950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uns vs butter">
            <a:extLst>
              <a:ext uri="{FF2B5EF4-FFF2-40B4-BE49-F238E27FC236}">
                <a16:creationId xmlns:a16="http://schemas.microsoft.com/office/drawing/2014/main" id="{2F7E9134-CB63-4FD9-B526-909A9622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417" y="1355559"/>
            <a:ext cx="6528771" cy="5180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4E6BAE-BA2F-448B-948C-F27AB42945C4}"/>
              </a:ext>
            </a:extLst>
          </p:cNvPr>
          <p:cNvSpPr>
            <a:spLocks noGrp="1"/>
          </p:cNvSpPr>
          <p:nvPr>
            <p:ph type="title" idx="4294967295"/>
          </p:nvPr>
        </p:nvSpPr>
        <p:spPr>
          <a:xfrm>
            <a:off x="160785" y="340895"/>
            <a:ext cx="11293277" cy="1143000"/>
          </a:xfrm>
        </p:spPr>
        <p:txBody>
          <a:bodyPr/>
          <a:lstStyle/>
          <a:p>
            <a:r>
              <a:rPr lang="en-US" sz="4800" dirty="0">
                <a:solidFill>
                  <a:srgbClr val="FF0000"/>
                </a:solidFill>
              </a:rPr>
              <a:t>PRODUCTION POSSIBILITIES CURVE</a:t>
            </a:r>
          </a:p>
        </p:txBody>
      </p:sp>
    </p:spTree>
    <p:extLst>
      <p:ext uri="{BB962C8B-B14F-4D97-AF65-F5344CB8AC3E}">
        <p14:creationId xmlns:p14="http://schemas.microsoft.com/office/powerpoint/2010/main" val="24855101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uns vs butter">
            <a:extLst>
              <a:ext uri="{FF2B5EF4-FFF2-40B4-BE49-F238E27FC236}">
                <a16:creationId xmlns:a16="http://schemas.microsoft.com/office/drawing/2014/main" id="{619623C6-7F6C-36B4-CFF4-BD4787C4C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943" y="1608682"/>
            <a:ext cx="4732057" cy="3754938"/>
          </a:xfrm>
          <a:prstGeom prst="rect">
            <a:avLst/>
          </a:prstGeom>
          <a:noFill/>
          <a:extLst>
            <a:ext uri="{909E8E84-426E-40DD-AFC4-6F175D3DCCD1}">
              <a14:hiddenFill xmlns:a14="http://schemas.microsoft.com/office/drawing/2010/main">
                <a:solidFill>
                  <a:srgbClr val="FFFFFF"/>
                </a:solidFill>
              </a14:hiddenFill>
            </a:ext>
          </a:extLst>
        </p:spPr>
      </p:pic>
      <p:sp>
        <p:nvSpPr>
          <p:cNvPr id="83971" name="Rectangle 3" descr="Papyrus"/>
          <p:cNvSpPr>
            <a:spLocks noChangeArrowheads="1"/>
          </p:cNvSpPr>
          <p:nvPr/>
        </p:nvSpPr>
        <p:spPr bwMode="auto">
          <a:xfrm>
            <a:off x="804111" y="1644777"/>
            <a:ext cx="9144000" cy="1333500"/>
          </a:xfrm>
          <a:prstGeom prst="rect">
            <a:avLst/>
          </a:prstGeom>
          <a:noFill/>
          <a:ln w="9525">
            <a:noFill/>
            <a:miter lim="800000"/>
            <a:headEnd/>
            <a:tailEnd/>
          </a:ln>
          <a:effectLst/>
        </p:spPr>
        <p:txBody>
          <a:bodyPr wrap="none" anchor="ctr"/>
          <a:lstStyle/>
          <a:p>
            <a:pPr marL="457200" indent="-457200">
              <a:buFontTx/>
              <a:buAutoNum type="arabicPeriod"/>
              <a:defRPr/>
            </a:pPr>
            <a:r>
              <a:rPr lang="en-US" sz="2800" dirty="0">
                <a:solidFill>
                  <a:srgbClr val="0000FF"/>
                </a:solidFill>
                <a:effectLst>
                  <a:outerShdw blurRad="38100" dist="38100" dir="2700000" algn="tl">
                    <a:srgbClr val="C0C0C0"/>
                  </a:outerShdw>
                </a:effectLst>
                <a:latin typeface="Snap ITC" pitchFamily="82" charset="0"/>
              </a:rPr>
              <a:t>S</a:t>
            </a:r>
            <a:r>
              <a:rPr lang="en-US" sz="2400" dirty="0">
                <a:solidFill>
                  <a:srgbClr val="0000FF"/>
                </a:solidFill>
                <a:effectLst>
                  <a:outerShdw blurRad="38100" dist="38100" dir="2700000" algn="tl">
                    <a:srgbClr val="C0C0C0"/>
                  </a:outerShdw>
                </a:effectLst>
                <a:latin typeface="Snap ITC" pitchFamily="82" charset="0"/>
              </a:rPr>
              <a:t>carcity</a:t>
            </a:r>
            <a:r>
              <a:rPr lang="en-US" sz="2400" dirty="0"/>
              <a:t> -</a:t>
            </a:r>
            <a:r>
              <a:rPr lang="en-US" sz="2000" dirty="0"/>
              <a:t> is </a:t>
            </a:r>
            <a:r>
              <a:rPr lang="en-US" sz="2400" dirty="0"/>
              <a:t>represented </a:t>
            </a:r>
            <a:r>
              <a:rPr lang="en-US" sz="2000" dirty="0"/>
              <a:t>by the</a:t>
            </a:r>
            <a:r>
              <a:rPr lang="en-US" sz="2400" dirty="0"/>
              <a:t> curve.</a:t>
            </a:r>
          </a:p>
          <a:p>
            <a:pPr marL="457200" indent="-457200">
              <a:buFontTx/>
              <a:buAutoNum type="arabicPeriod"/>
              <a:defRPr/>
            </a:pPr>
            <a:endParaRPr lang="en-US" sz="800" dirty="0"/>
          </a:p>
          <a:p>
            <a:pPr marL="457200" indent="-457200">
              <a:buFontTx/>
              <a:buAutoNum type="arabicPeriod"/>
              <a:defRPr/>
            </a:pPr>
            <a:endParaRPr lang="en-US" sz="2400" dirty="0"/>
          </a:p>
        </p:txBody>
      </p:sp>
      <p:sp>
        <p:nvSpPr>
          <p:cNvPr id="83972" name="Rectangle 4" descr="Papyrus"/>
          <p:cNvSpPr>
            <a:spLocks noChangeArrowheads="1"/>
          </p:cNvSpPr>
          <p:nvPr/>
        </p:nvSpPr>
        <p:spPr bwMode="auto">
          <a:xfrm>
            <a:off x="766011" y="2669131"/>
            <a:ext cx="9144000" cy="2878683"/>
          </a:xfrm>
          <a:prstGeom prst="rect">
            <a:avLst/>
          </a:prstGeom>
          <a:noFill/>
          <a:ln w="9525">
            <a:noFill/>
            <a:miter lim="800000"/>
            <a:headEnd/>
            <a:tailEnd/>
          </a:ln>
          <a:effectLst/>
        </p:spPr>
        <p:txBody>
          <a:bodyPr wrap="none" anchor="ctr"/>
          <a:lstStyle/>
          <a:p>
            <a:pPr>
              <a:defRPr/>
            </a:pPr>
            <a:r>
              <a:rPr lang="en-US" sz="2400" dirty="0">
                <a:solidFill>
                  <a:srgbClr val="0070C0"/>
                </a:solidFill>
                <a:effectLst>
                  <a:outerShdw blurRad="38100" dist="38100" dir="2700000" algn="tl">
                    <a:srgbClr val="000000">
                      <a:alpha val="43137"/>
                    </a:srgbClr>
                  </a:outerShdw>
                </a:effectLst>
                <a:latin typeface="Snap ITC" panose="04040A07060A02020202" pitchFamily="82" charset="0"/>
              </a:rPr>
              <a:t>3. E</a:t>
            </a:r>
            <a:r>
              <a:rPr lang="en-US" sz="2800" b="1" dirty="0">
                <a:solidFill>
                  <a:srgbClr val="0070C0"/>
                </a:solidFill>
                <a:effectLst>
                  <a:outerShdw blurRad="38100" dist="38100" dir="2700000" algn="tl">
                    <a:srgbClr val="000000">
                      <a:alpha val="43137"/>
                    </a:srgbClr>
                  </a:outerShdw>
                </a:effectLst>
                <a:latin typeface="Snap ITC" pitchFamily="82" charset="0"/>
              </a:rPr>
              <a:t>fficiency</a:t>
            </a:r>
            <a:r>
              <a:rPr lang="en-US" sz="2400" dirty="0">
                <a:solidFill>
                  <a:srgbClr val="0070C0"/>
                </a:solidFill>
                <a:effectLst>
                  <a:outerShdw blurRad="38100" dist="38100" dir="2700000" algn="tl">
                    <a:srgbClr val="000000">
                      <a:alpha val="43137"/>
                    </a:srgbClr>
                  </a:outerShdw>
                </a:effectLst>
                <a:latin typeface="Snap ITC" panose="04040A07060A02020202" pitchFamily="82" charset="0"/>
              </a:rPr>
              <a:t>  </a:t>
            </a:r>
            <a:r>
              <a:rPr lang="en-US" sz="2400" dirty="0"/>
              <a:t>- producing </a:t>
            </a:r>
            <a:r>
              <a:rPr lang="en-US" sz="2400" b="1" dirty="0"/>
              <a:t>maximum output with</a:t>
            </a:r>
          </a:p>
          <a:p>
            <a:pPr>
              <a:defRPr/>
            </a:pPr>
            <a:r>
              <a:rPr lang="en-US" sz="2400" b="1" dirty="0"/>
              <a:t>    available resources.    </a:t>
            </a:r>
          </a:p>
        </p:txBody>
      </p:sp>
      <p:sp>
        <p:nvSpPr>
          <p:cNvPr id="83973" name="Rectangle 5" descr="Papyrus"/>
          <p:cNvSpPr>
            <a:spLocks noChangeArrowheads="1"/>
          </p:cNvSpPr>
          <p:nvPr/>
        </p:nvSpPr>
        <p:spPr bwMode="auto">
          <a:xfrm>
            <a:off x="804111" y="4594098"/>
            <a:ext cx="9144000" cy="1238250"/>
          </a:xfrm>
          <a:prstGeom prst="rect">
            <a:avLst/>
          </a:prstGeom>
          <a:noFill/>
          <a:ln w="9525">
            <a:noFill/>
            <a:miter lim="800000"/>
            <a:headEnd/>
            <a:tailEnd/>
          </a:ln>
          <a:effectLst/>
        </p:spPr>
        <p:txBody>
          <a:bodyPr wrap="none" anchor="ctr"/>
          <a:lstStyle/>
          <a:p>
            <a:pPr>
              <a:defRPr/>
            </a:pPr>
            <a:r>
              <a:rPr lang="en-US" sz="2400" dirty="0">
                <a:solidFill>
                  <a:srgbClr val="0070C0"/>
                </a:solidFill>
                <a:effectLst>
                  <a:outerShdw blurRad="38100" dist="38100" dir="2700000" algn="tl">
                    <a:srgbClr val="000000">
                      <a:alpha val="43137"/>
                    </a:srgbClr>
                  </a:outerShdw>
                </a:effectLst>
                <a:latin typeface="Snap ITC" panose="04040A07060A02020202" pitchFamily="82" charset="0"/>
              </a:rPr>
              <a:t>4. </a:t>
            </a:r>
            <a:r>
              <a:rPr lang="en-US" sz="2800" dirty="0">
                <a:solidFill>
                  <a:srgbClr val="0070C0"/>
                </a:solidFill>
                <a:effectLst>
                  <a:outerShdw blurRad="38100" dist="38100" dir="2700000" algn="tl">
                    <a:srgbClr val="000000">
                      <a:alpha val="43137"/>
                    </a:srgbClr>
                  </a:outerShdw>
                </a:effectLst>
                <a:latin typeface="Snap ITC" pitchFamily="82" charset="0"/>
              </a:rPr>
              <a:t>Economic growth </a:t>
            </a:r>
            <a:r>
              <a:rPr lang="en-US" sz="2800" dirty="0">
                <a:solidFill>
                  <a:srgbClr val="0000FF"/>
                </a:solidFill>
                <a:effectLst>
                  <a:outerShdw blurRad="38100" dist="38100" dir="2700000" algn="tl">
                    <a:srgbClr val="C0C0C0"/>
                  </a:outerShdw>
                </a:effectLst>
                <a:latin typeface="Snap ITC" pitchFamily="82" charset="0"/>
              </a:rPr>
              <a:t>– </a:t>
            </a:r>
            <a:r>
              <a:rPr lang="en-US" sz="2800" dirty="0"/>
              <a:t>Outward shift</a:t>
            </a:r>
            <a:endParaRPr lang="en-US" sz="2400" dirty="0"/>
          </a:p>
        </p:txBody>
      </p:sp>
      <p:pic>
        <p:nvPicPr>
          <p:cNvPr id="83983" name="Picture 15" descr="money chasing c5"/>
          <p:cNvPicPr>
            <a:picLocks noGrp="1" noChangeAspect="1" noChangeArrowheads="1" noCrop="1"/>
          </p:cNvPicPr>
          <p:nvPr/>
        </p:nvPicPr>
        <p:blipFill>
          <a:blip r:embed="rId3" cstate="print"/>
          <a:srcRect/>
          <a:stretch>
            <a:fillRect/>
          </a:stretch>
        </p:blipFill>
        <p:spPr bwMode="auto">
          <a:xfrm>
            <a:off x="1976438" y="190500"/>
            <a:ext cx="1143000" cy="935038"/>
          </a:xfrm>
          <a:prstGeom prst="rect">
            <a:avLst/>
          </a:prstGeom>
          <a:noFill/>
          <a:ln w="9525">
            <a:noFill/>
            <a:miter lim="800000"/>
            <a:headEnd/>
            <a:tailEnd/>
          </a:ln>
        </p:spPr>
      </p:pic>
      <p:sp>
        <p:nvSpPr>
          <p:cNvPr id="83988" name="Rectangle 20" descr="Papyrus"/>
          <p:cNvSpPr>
            <a:spLocks noChangeArrowheads="1"/>
          </p:cNvSpPr>
          <p:nvPr/>
        </p:nvSpPr>
        <p:spPr bwMode="auto">
          <a:xfrm>
            <a:off x="3122613" y="114300"/>
            <a:ext cx="5022850" cy="463550"/>
          </a:xfrm>
          <a:prstGeom prst="rect">
            <a:avLst/>
          </a:prstGeom>
          <a:noFill/>
          <a:ln w="9525">
            <a:noFill/>
            <a:miter lim="800000"/>
            <a:headEnd/>
            <a:tailEnd/>
          </a:ln>
        </p:spPr>
        <p:txBody>
          <a:bodyPr/>
          <a:lstStyle/>
          <a:p>
            <a:pPr algn="ctr">
              <a:defRPr/>
            </a:pPr>
            <a:r>
              <a:rPr lang="en-US" sz="3600" dirty="0">
                <a:solidFill>
                  <a:srgbClr val="0000FF"/>
                </a:solidFill>
                <a:effectLst>
                  <a:outerShdw blurRad="38100" dist="38100" dir="2700000" algn="tl">
                    <a:srgbClr val="C0C0C0"/>
                  </a:outerShdw>
                </a:effectLst>
                <a:latin typeface="Snap ITC" pitchFamily="82" charset="0"/>
              </a:rPr>
              <a:t> 4 PPC</a:t>
            </a:r>
            <a:r>
              <a:rPr lang="en-US" sz="3600" i="1" dirty="0">
                <a:solidFill>
                  <a:srgbClr val="0000FF"/>
                </a:solidFill>
                <a:effectLst>
                  <a:outerShdw blurRad="38100" dist="38100" dir="2700000" algn="tl">
                    <a:srgbClr val="C0C0C0"/>
                  </a:outerShdw>
                </a:effectLst>
                <a:latin typeface="Snap ITC" pitchFamily="82" charset="0"/>
              </a:rPr>
              <a:t> Concepts</a:t>
            </a:r>
          </a:p>
        </p:txBody>
      </p:sp>
      <p:sp>
        <p:nvSpPr>
          <p:cNvPr id="2" name="Rectangle 1"/>
          <p:cNvSpPr/>
          <p:nvPr/>
        </p:nvSpPr>
        <p:spPr>
          <a:xfrm>
            <a:off x="777124" y="2810399"/>
            <a:ext cx="6379049" cy="461665"/>
          </a:xfrm>
          <a:prstGeom prst="rect">
            <a:avLst/>
          </a:prstGeom>
        </p:spPr>
        <p:txBody>
          <a:bodyPr wrap="square">
            <a:spAutoFit/>
          </a:bodyPr>
          <a:lstStyle/>
          <a:p>
            <a:pPr>
              <a:defRPr/>
            </a:pPr>
            <a:r>
              <a:rPr lang="en-US" sz="2400" dirty="0">
                <a:solidFill>
                  <a:srgbClr val="0000FF"/>
                </a:solidFill>
                <a:effectLst>
                  <a:outerShdw blurRad="38100" dist="38100" dir="2700000" algn="tl">
                    <a:srgbClr val="C0C0C0"/>
                  </a:outerShdw>
                </a:effectLst>
                <a:latin typeface="Snap ITC" pitchFamily="82" charset="0"/>
              </a:rPr>
              <a:t>2. Opportunity Cost. </a:t>
            </a:r>
            <a:r>
              <a:rPr lang="en-US" sz="2000" dirty="0"/>
              <a:t> </a:t>
            </a:r>
            <a:endParaRPr lang="en-US" sz="9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3983"/>
                                        </p:tgtEl>
                                        <p:attrNameLst>
                                          <p:attrName>style.visibility</p:attrName>
                                        </p:attrNameLst>
                                      </p:cBhvr>
                                      <p:to>
                                        <p:strVal val="visible"/>
                                      </p:to>
                                    </p:set>
                                    <p:animEffect transition="in" filter="dissolve">
                                      <p:cBhvr>
                                        <p:cTn id="7" dur="500"/>
                                        <p:tgtEl>
                                          <p:spTgt spid="839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3971"/>
                                        </p:tgtEl>
                                        <p:attrNameLst>
                                          <p:attrName>style.visibility</p:attrName>
                                        </p:attrNameLst>
                                      </p:cBhvr>
                                      <p:to>
                                        <p:strVal val="visible"/>
                                      </p:to>
                                    </p:set>
                                    <p:anim calcmode="lin" valueType="num">
                                      <p:cBhvr additive="base">
                                        <p:cTn id="12" dur="500" fill="hold"/>
                                        <p:tgtEl>
                                          <p:spTgt spid="83971"/>
                                        </p:tgtEl>
                                        <p:attrNameLst>
                                          <p:attrName>ppt_x</p:attrName>
                                        </p:attrNameLst>
                                      </p:cBhvr>
                                      <p:tavLst>
                                        <p:tav tm="0">
                                          <p:val>
                                            <p:strVal val="0-#ppt_w/2"/>
                                          </p:val>
                                        </p:tav>
                                        <p:tav tm="100000">
                                          <p:val>
                                            <p:strVal val="#ppt_x"/>
                                          </p:val>
                                        </p:tav>
                                      </p:tavLst>
                                    </p:anim>
                                    <p:anim calcmode="lin" valueType="num">
                                      <p:cBhvr additive="base">
                                        <p:cTn id="13" dur="500" fill="hold"/>
                                        <p:tgtEl>
                                          <p:spTgt spid="8397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3972"/>
                                        </p:tgtEl>
                                        <p:attrNameLst>
                                          <p:attrName>style.visibility</p:attrName>
                                        </p:attrNameLst>
                                      </p:cBhvr>
                                      <p:to>
                                        <p:strVal val="visible"/>
                                      </p:to>
                                    </p:set>
                                    <p:anim calcmode="lin" valueType="num">
                                      <p:cBhvr additive="base">
                                        <p:cTn id="23" dur="500" fill="hold"/>
                                        <p:tgtEl>
                                          <p:spTgt spid="83972"/>
                                        </p:tgtEl>
                                        <p:attrNameLst>
                                          <p:attrName>ppt_x</p:attrName>
                                        </p:attrNameLst>
                                      </p:cBhvr>
                                      <p:tavLst>
                                        <p:tav tm="0">
                                          <p:val>
                                            <p:strVal val="1+#ppt_w/2"/>
                                          </p:val>
                                        </p:tav>
                                        <p:tav tm="100000">
                                          <p:val>
                                            <p:strVal val="#ppt_x"/>
                                          </p:val>
                                        </p:tav>
                                      </p:tavLst>
                                    </p:anim>
                                    <p:anim calcmode="lin" valueType="num">
                                      <p:cBhvr additive="base">
                                        <p:cTn id="24" dur="500" fill="hold"/>
                                        <p:tgtEl>
                                          <p:spTgt spid="8397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3"/>
                                        </p:tgtEl>
                                        <p:attrNameLst>
                                          <p:attrName>style.visibility</p:attrName>
                                        </p:attrNameLst>
                                      </p:cBhvr>
                                      <p:to>
                                        <p:strVal val="visible"/>
                                      </p:to>
                                    </p:set>
                                    <p:anim calcmode="lin" valueType="num">
                                      <p:cBhvr additive="base">
                                        <p:cTn id="29" dur="500" fill="hold"/>
                                        <p:tgtEl>
                                          <p:spTgt spid="83973"/>
                                        </p:tgtEl>
                                        <p:attrNameLst>
                                          <p:attrName>ppt_x</p:attrName>
                                        </p:attrNameLst>
                                      </p:cBhvr>
                                      <p:tavLst>
                                        <p:tav tm="0">
                                          <p:val>
                                            <p:strVal val="0-#ppt_w/2"/>
                                          </p:val>
                                        </p:tav>
                                        <p:tav tm="100000">
                                          <p:val>
                                            <p:strVal val="#ppt_x"/>
                                          </p:val>
                                        </p:tav>
                                      </p:tavLst>
                                    </p:anim>
                                    <p:anim calcmode="lin" valueType="num">
                                      <p:cBhvr additive="base">
                                        <p:cTn id="30" dur="500" fill="hold"/>
                                        <p:tgtEl>
                                          <p:spTgt spid="83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2" grpId="0"/>
      <p:bldP spid="8397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Image result for do with less so they'll have en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16344"/>
            <a:ext cx="4610100" cy="5841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27710"/>
            <a:ext cx="5486400" cy="769441"/>
          </a:xfrm>
          <a:prstGeom prst="rect">
            <a:avLst/>
          </a:prstGeom>
          <a:noFill/>
        </p:spPr>
        <p:txBody>
          <a:bodyPr wrap="square" rtlCol="0">
            <a:spAutoFit/>
          </a:bodyPr>
          <a:lstStyle/>
          <a:p>
            <a:r>
              <a:rPr lang="en-US" sz="4400" dirty="0"/>
              <a:t>WW II Propaganda</a:t>
            </a:r>
          </a:p>
        </p:txBody>
      </p:sp>
    </p:spTree>
    <p:extLst>
      <p:ext uri="{BB962C8B-B14F-4D97-AF65-F5344CB8AC3E}">
        <p14:creationId xmlns:p14="http://schemas.microsoft.com/office/powerpoint/2010/main" val="29614474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Image result for all aboard if you ins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1"/>
            <a:ext cx="8077200" cy="687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508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Image result for when you ride alone you ride with hit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0"/>
            <a:ext cx="5323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2553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p:nvPr/>
        </p:nvSpPr>
        <p:spPr>
          <a:xfrm>
            <a:off x="727670" y="516836"/>
            <a:ext cx="104914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3</a:t>
            </a:fld>
            <a:endParaRPr/>
          </a:p>
        </p:txBody>
      </p:sp>
      <p:sp>
        <p:nvSpPr>
          <p:cNvPr id="197" name="Title 1"/>
          <p:cNvSpPr txBox="1"/>
          <p:nvPr/>
        </p:nvSpPr>
        <p:spPr>
          <a:xfrm>
            <a:off x="883919" y="1469529"/>
            <a:ext cx="10424162"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u="sng">
                <a:latin typeface="Helvetica Neue"/>
                <a:ea typeface="Helvetica Neue"/>
                <a:cs typeface="Helvetica Neue"/>
                <a:sym typeface="Helvetica Neue"/>
              </a:defRPr>
            </a:lvl1pPr>
          </a:lstStyle>
          <a:p>
            <a:r>
              <a:rPr lang="en-US" sz="3600" u="none" dirty="0"/>
              <a:t>James Redelsheimer</a:t>
            </a:r>
            <a:endParaRPr sz="3600" u="none" dirty="0"/>
          </a:p>
        </p:txBody>
      </p:sp>
      <p:sp>
        <p:nvSpPr>
          <p:cNvPr id="198" name="Content Placeholder 2"/>
          <p:cNvSpPr txBox="1"/>
          <p:nvPr/>
        </p:nvSpPr>
        <p:spPr>
          <a:xfrm>
            <a:off x="329609" y="3037733"/>
            <a:ext cx="10424162"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39694" indent="0">
              <a:buNone/>
            </a:pPr>
            <a:r>
              <a:rPr lang="en-US" dirty="0">
                <a:solidFill>
                  <a:srgbClr val="212121"/>
                </a:solidFill>
                <a:latin typeface="Arial" panose="020B0604020202020204" pitchFamily="34" charset="0"/>
              </a:rPr>
              <a:t>James Redelsheimer has been an AP and Regular Economics teacher at Robbinsdale Armstrong High School in Plymouth, Minnesota since 2003. James received his Bachelor’s degree from St. Olaf College and his Master's degree at the University of St. Thomas. He received the 3M Economics Educator Excellence Award from the Minnesota Council on Economic Education and was named Visa's Practical Money Skills Innovative Educator of the Month.</a:t>
            </a:r>
            <a:r>
              <a:rPr lang="en-US" sz="1200" dirty="0"/>
              <a:t> </a:t>
            </a:r>
          </a:p>
          <a:p>
            <a:pPr marL="139694" indent="0">
              <a:buNone/>
            </a:pPr>
            <a:endParaRPr lang="en-US" sz="1200" dirty="0"/>
          </a:p>
          <a:p>
            <a:pPr marL="139694" indent="0">
              <a:buNone/>
            </a:pPr>
            <a:r>
              <a:rPr lang="en-US" dirty="0">
                <a:solidFill>
                  <a:srgbClr val="212121"/>
                </a:solidFill>
                <a:latin typeface="Arial" panose="020B0604020202020204" pitchFamily="34" charset="0"/>
              </a:rPr>
              <a:t>James enjoys traveling and has been a guest lecturer in the economics department at the Batumi State University in The Republic of Georgia and has received travel grants and fellowships for study travel to learn about the economies of Japan, China, Turkey, Germany, Korea, among others, and studied economics of the environment in Costa Rica. He currently serves as an AP Economics reader, grading AP Economics exams. He enjoys teaching Economics because it relates to students' everyday lives.</a:t>
            </a:r>
            <a:endParaRPr lang="en-US" sz="1200" dirty="0"/>
          </a:p>
        </p:txBody>
      </p:sp>
      <p:pic>
        <p:nvPicPr>
          <p:cNvPr id="2" name="Picture 2">
            <a:extLst>
              <a:ext uri="{FF2B5EF4-FFF2-40B4-BE49-F238E27FC236}">
                <a16:creationId xmlns:a16="http://schemas.microsoft.com/office/drawing/2014/main" id="{9B7D8168-D77B-B0DA-FB83-3FDCDD2C6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0534" y="1469529"/>
            <a:ext cx="1248540" cy="156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0" y="152401"/>
            <a:ext cx="7315200" cy="769441"/>
          </a:xfrm>
          <a:prstGeom prst="rect">
            <a:avLst/>
          </a:prstGeom>
          <a:noFill/>
        </p:spPr>
        <p:txBody>
          <a:bodyPr wrap="square" rtlCol="0">
            <a:spAutoFit/>
          </a:bodyPr>
          <a:lstStyle/>
          <a:p>
            <a:r>
              <a:rPr lang="en-US" sz="4400" dirty="0"/>
              <a:t>Is this country wealthy? </a:t>
            </a:r>
          </a:p>
        </p:txBody>
      </p:sp>
      <p:pic>
        <p:nvPicPr>
          <p:cNvPr id="14338" name="Picture 2" descr="Image result for north korean military pa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211732"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4389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0" y="152401"/>
            <a:ext cx="7315200" cy="769441"/>
          </a:xfrm>
          <a:prstGeom prst="rect">
            <a:avLst/>
          </a:prstGeom>
          <a:noFill/>
        </p:spPr>
        <p:txBody>
          <a:bodyPr wrap="square" rtlCol="0">
            <a:spAutoFit/>
          </a:bodyPr>
          <a:lstStyle/>
          <a:p>
            <a:r>
              <a:rPr lang="en-US" sz="4400" dirty="0"/>
              <a:t>Is this country wealthy? </a:t>
            </a:r>
          </a:p>
        </p:txBody>
      </p:sp>
      <p:pic>
        <p:nvPicPr>
          <p:cNvPr id="15362" name="Picture 2" descr="Image result for north korean military para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921841"/>
            <a:ext cx="9204325" cy="601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6175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Image result for north korean milit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474" y="1225604"/>
            <a:ext cx="8465492" cy="5632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0" y="152401"/>
            <a:ext cx="7315200" cy="769441"/>
          </a:xfrm>
          <a:prstGeom prst="rect">
            <a:avLst/>
          </a:prstGeom>
          <a:noFill/>
        </p:spPr>
        <p:txBody>
          <a:bodyPr wrap="square" rtlCol="0">
            <a:spAutoFit/>
          </a:bodyPr>
          <a:lstStyle/>
          <a:p>
            <a:r>
              <a:rPr lang="en-US" sz="4400" dirty="0"/>
              <a:t>Is this country wealthy? </a:t>
            </a:r>
          </a:p>
        </p:txBody>
      </p:sp>
    </p:spTree>
    <p:extLst>
      <p:ext uri="{BB962C8B-B14F-4D97-AF65-F5344CB8AC3E}">
        <p14:creationId xmlns:p14="http://schemas.microsoft.com/office/powerpoint/2010/main" val="8748665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descr="Displaying IMG_0018.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3067" b="21281"/>
          <a:stretch/>
        </p:blipFill>
        <p:spPr>
          <a:xfrm>
            <a:off x="1150165" y="160338"/>
            <a:ext cx="9362260" cy="5310020"/>
          </a:xfrm>
          <a:prstGeom prst="rect">
            <a:avLst/>
          </a:prstGeom>
        </p:spPr>
      </p:pic>
    </p:spTree>
    <p:extLst>
      <p:ext uri="{BB962C8B-B14F-4D97-AF65-F5344CB8AC3E}">
        <p14:creationId xmlns:p14="http://schemas.microsoft.com/office/powerpoint/2010/main" val="115459159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north korea at n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480" y="-1930"/>
            <a:ext cx="10309039" cy="685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74952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2986" r="46259" b="7956"/>
          <a:stretch>
            <a:fillRect/>
          </a:stretch>
        </p:blipFill>
        <p:spPr bwMode="auto">
          <a:xfrm>
            <a:off x="7072456" y="1632253"/>
            <a:ext cx="4267199" cy="45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
          <p:cNvSpPr>
            <a:spLocks noChangeArrowheads="1"/>
          </p:cNvSpPr>
          <p:nvPr/>
        </p:nvSpPr>
        <p:spPr bwMode="auto">
          <a:xfrm>
            <a:off x="4629775" y="2338719"/>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pPr>
            <a:r>
              <a:rPr lang="en-US" sz="2800" b="1" i="1" dirty="0">
                <a:solidFill>
                  <a:srgbClr val="990000"/>
                </a:solidFill>
                <a:latin typeface="Arial" charset="0"/>
              </a:rPr>
              <a:t> 2 Bikes</a:t>
            </a:r>
          </a:p>
        </p:txBody>
      </p:sp>
      <p:sp>
        <p:nvSpPr>
          <p:cNvPr id="25603" name="Rectangle 3"/>
          <p:cNvSpPr>
            <a:spLocks noChangeArrowheads="1"/>
          </p:cNvSpPr>
          <p:nvPr/>
        </p:nvSpPr>
        <p:spPr bwMode="auto">
          <a:xfrm>
            <a:off x="1360487" y="2849414"/>
            <a:ext cx="461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eaLnBrk="0" hangingPunct="0">
              <a:lnSpc>
                <a:spcPct val="90000"/>
              </a:lnSpc>
            </a:pPr>
            <a:r>
              <a:rPr lang="en-US" sz="2000" b="1" i="1" dirty="0">
                <a:solidFill>
                  <a:schemeClr val="accent2"/>
                </a:solidFill>
                <a:latin typeface="Arial" charset="0"/>
              </a:rPr>
              <a:t>2.The opportunity cost of moving from b to c is…</a:t>
            </a:r>
          </a:p>
        </p:txBody>
      </p:sp>
      <p:sp>
        <p:nvSpPr>
          <p:cNvPr id="25604" name="Rectangle 4"/>
          <p:cNvSpPr>
            <a:spLocks noChangeArrowheads="1"/>
          </p:cNvSpPr>
          <p:nvPr/>
        </p:nvSpPr>
        <p:spPr bwMode="auto">
          <a:xfrm>
            <a:off x="1408113" y="4467836"/>
            <a:ext cx="4562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eaLnBrk="0" hangingPunct="0">
              <a:lnSpc>
                <a:spcPct val="90000"/>
              </a:lnSpc>
              <a:spcBef>
                <a:spcPct val="50000"/>
              </a:spcBef>
            </a:pPr>
            <a:r>
              <a:rPr lang="en-US" sz="2000" b="1" i="1" dirty="0">
                <a:solidFill>
                  <a:schemeClr val="accent2"/>
                </a:solidFill>
                <a:latin typeface="Arial" charset="0"/>
              </a:rPr>
              <a:t>4.The opportunity cost of moving from d to e is…</a:t>
            </a:r>
          </a:p>
        </p:txBody>
      </p:sp>
      <p:sp>
        <p:nvSpPr>
          <p:cNvPr id="25605" name="Rectangle 5"/>
          <p:cNvSpPr>
            <a:spLocks noChangeArrowheads="1"/>
          </p:cNvSpPr>
          <p:nvPr/>
        </p:nvSpPr>
        <p:spPr bwMode="auto">
          <a:xfrm>
            <a:off x="1384300" y="3642011"/>
            <a:ext cx="4381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eaLnBrk="0" hangingPunct="0">
              <a:lnSpc>
                <a:spcPct val="90000"/>
              </a:lnSpc>
            </a:pPr>
            <a:r>
              <a:rPr lang="en-US" sz="2000" b="1" i="1" dirty="0">
                <a:solidFill>
                  <a:schemeClr val="accent2"/>
                </a:solidFill>
                <a:latin typeface="Arial" charset="0"/>
              </a:rPr>
              <a:t>3.The opportunity cost of moving from c to d is…</a:t>
            </a:r>
          </a:p>
        </p:txBody>
      </p:sp>
      <p:sp>
        <p:nvSpPr>
          <p:cNvPr id="105478" name="Rectangle 6"/>
          <p:cNvSpPr>
            <a:spLocks noChangeArrowheads="1"/>
          </p:cNvSpPr>
          <p:nvPr/>
        </p:nvSpPr>
        <p:spPr bwMode="auto">
          <a:xfrm>
            <a:off x="4824556" y="3183191"/>
            <a:ext cx="1444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pPr>
            <a:r>
              <a:rPr lang="en-US" sz="2800" b="1" i="1" dirty="0">
                <a:solidFill>
                  <a:srgbClr val="990000"/>
                </a:solidFill>
                <a:latin typeface="Arial" charset="0"/>
              </a:rPr>
              <a:t>3 Bikes</a:t>
            </a:r>
          </a:p>
        </p:txBody>
      </p:sp>
      <p:sp>
        <p:nvSpPr>
          <p:cNvPr id="105479" name="Rectangle 7"/>
          <p:cNvSpPr>
            <a:spLocks noChangeArrowheads="1"/>
          </p:cNvSpPr>
          <p:nvPr/>
        </p:nvSpPr>
        <p:spPr bwMode="auto">
          <a:xfrm>
            <a:off x="4824556" y="3944616"/>
            <a:ext cx="1444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pPr>
            <a:r>
              <a:rPr lang="en-US" sz="2800" b="1" i="1" dirty="0">
                <a:solidFill>
                  <a:srgbClr val="990000"/>
                </a:solidFill>
                <a:latin typeface="Arial" charset="0"/>
              </a:rPr>
              <a:t>4 Bikes</a:t>
            </a:r>
          </a:p>
        </p:txBody>
      </p:sp>
      <p:sp>
        <p:nvSpPr>
          <p:cNvPr id="105480" name="Rectangle 8"/>
          <p:cNvSpPr>
            <a:spLocks noChangeArrowheads="1"/>
          </p:cNvSpPr>
          <p:nvPr/>
        </p:nvSpPr>
        <p:spPr bwMode="auto">
          <a:xfrm>
            <a:off x="4759323" y="4847534"/>
            <a:ext cx="1444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pPr>
            <a:r>
              <a:rPr lang="en-US" sz="2800" b="1" i="1" dirty="0">
                <a:solidFill>
                  <a:srgbClr val="990000"/>
                </a:solidFill>
                <a:latin typeface="Arial" charset="0"/>
              </a:rPr>
              <a:t>5 Bikes</a:t>
            </a:r>
          </a:p>
        </p:txBody>
      </p:sp>
      <p:sp>
        <p:nvSpPr>
          <p:cNvPr id="25610" name="Rectangle 11"/>
          <p:cNvSpPr>
            <a:spLocks noChangeArrowheads="1"/>
          </p:cNvSpPr>
          <p:nvPr/>
        </p:nvSpPr>
        <p:spPr bwMode="auto">
          <a:xfrm>
            <a:off x="1439718" y="1914779"/>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eaLnBrk="0" hangingPunct="0"/>
            <a:r>
              <a:rPr lang="en-US" sz="2000" b="1" i="1" dirty="0">
                <a:solidFill>
                  <a:schemeClr val="accent2"/>
                </a:solidFill>
                <a:latin typeface="Arial" charset="0"/>
              </a:rPr>
              <a:t>1. The opportunity cost of moving from a to b is…</a:t>
            </a:r>
          </a:p>
        </p:txBody>
      </p:sp>
      <p:sp>
        <p:nvSpPr>
          <p:cNvPr id="25611" name="Rectangle 12"/>
          <p:cNvSpPr>
            <a:spLocks noChangeArrowheads="1"/>
          </p:cNvSpPr>
          <p:nvPr/>
        </p:nvSpPr>
        <p:spPr bwMode="auto">
          <a:xfrm>
            <a:off x="1676400" y="1326971"/>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i="1" dirty="0">
                <a:solidFill>
                  <a:schemeClr val="accent2"/>
                </a:solidFill>
                <a:latin typeface="Arial" charset="0"/>
              </a:rPr>
              <a:t>Example:</a:t>
            </a:r>
          </a:p>
        </p:txBody>
      </p:sp>
      <p:sp>
        <p:nvSpPr>
          <p:cNvPr id="25612" name="Rectangle 13"/>
          <p:cNvSpPr>
            <a:spLocks noChangeArrowheads="1"/>
          </p:cNvSpPr>
          <p:nvPr/>
        </p:nvSpPr>
        <p:spPr bwMode="auto">
          <a:xfrm>
            <a:off x="1676400" y="-53252"/>
            <a:ext cx="8782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dirty="0">
                <a:solidFill>
                  <a:srgbClr val="000099"/>
                </a:solidFill>
              </a:rPr>
              <a:t>Opportunity Cost</a:t>
            </a:r>
          </a:p>
        </p:txBody>
      </p:sp>
      <p:sp>
        <p:nvSpPr>
          <p:cNvPr id="105487" name="Rectangle 15"/>
          <p:cNvSpPr>
            <a:spLocks noChangeArrowheads="1"/>
          </p:cNvSpPr>
          <p:nvPr/>
        </p:nvSpPr>
        <p:spPr bwMode="auto">
          <a:xfrm>
            <a:off x="1676400" y="5596182"/>
            <a:ext cx="4442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20000"/>
              </a:spcBef>
            </a:pPr>
            <a:r>
              <a:rPr lang="en-US" b="1" i="1" dirty="0">
                <a:latin typeface="Arial" charset="0"/>
              </a:rPr>
              <a:t>NOTICE: Increasing Opportunity Costs</a:t>
            </a:r>
          </a:p>
        </p:txBody>
      </p:sp>
    </p:spTree>
    <p:extLst>
      <p:ext uri="{BB962C8B-B14F-4D97-AF65-F5344CB8AC3E}">
        <p14:creationId xmlns:p14="http://schemas.microsoft.com/office/powerpoint/2010/main" val="12144848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additive="base">
                                        <p:cTn id="7" dur="500" fill="hold"/>
                                        <p:tgtEl>
                                          <p:spTgt spid="105474"/>
                                        </p:tgtEl>
                                        <p:attrNameLst>
                                          <p:attrName>ppt_x</p:attrName>
                                        </p:attrNameLst>
                                      </p:cBhvr>
                                      <p:tavLst>
                                        <p:tav tm="0">
                                          <p:val>
                                            <p:strVal val="0-#ppt_w/2"/>
                                          </p:val>
                                        </p:tav>
                                        <p:tav tm="100000">
                                          <p:val>
                                            <p:strVal val="#ppt_x"/>
                                          </p:val>
                                        </p:tav>
                                      </p:tavLst>
                                    </p:anim>
                                    <p:anim calcmode="lin" valueType="num">
                                      <p:cBhvr additive="base">
                                        <p:cTn id="8" dur="500" fill="hold"/>
                                        <p:tgtEl>
                                          <p:spTgt spid="1054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8"/>
                                        </p:tgtEl>
                                        <p:attrNameLst>
                                          <p:attrName>style.visibility</p:attrName>
                                        </p:attrNameLst>
                                      </p:cBhvr>
                                      <p:to>
                                        <p:strVal val="visible"/>
                                      </p:to>
                                    </p:set>
                                    <p:anim calcmode="lin" valueType="num">
                                      <p:cBhvr additive="base">
                                        <p:cTn id="13" dur="500" fill="hold"/>
                                        <p:tgtEl>
                                          <p:spTgt spid="105478"/>
                                        </p:tgtEl>
                                        <p:attrNameLst>
                                          <p:attrName>ppt_x</p:attrName>
                                        </p:attrNameLst>
                                      </p:cBhvr>
                                      <p:tavLst>
                                        <p:tav tm="0">
                                          <p:val>
                                            <p:strVal val="0-#ppt_w/2"/>
                                          </p:val>
                                        </p:tav>
                                        <p:tav tm="100000">
                                          <p:val>
                                            <p:strVal val="#ppt_x"/>
                                          </p:val>
                                        </p:tav>
                                      </p:tavLst>
                                    </p:anim>
                                    <p:anim calcmode="lin" valueType="num">
                                      <p:cBhvr additive="base">
                                        <p:cTn id="14" dur="500" fill="hold"/>
                                        <p:tgtEl>
                                          <p:spTgt spid="10547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9"/>
                                        </p:tgtEl>
                                        <p:attrNameLst>
                                          <p:attrName>style.visibility</p:attrName>
                                        </p:attrNameLst>
                                      </p:cBhvr>
                                      <p:to>
                                        <p:strVal val="visible"/>
                                      </p:to>
                                    </p:set>
                                    <p:anim calcmode="lin" valueType="num">
                                      <p:cBhvr additive="base">
                                        <p:cTn id="19" dur="500" fill="hold"/>
                                        <p:tgtEl>
                                          <p:spTgt spid="105479"/>
                                        </p:tgtEl>
                                        <p:attrNameLst>
                                          <p:attrName>ppt_x</p:attrName>
                                        </p:attrNameLst>
                                      </p:cBhvr>
                                      <p:tavLst>
                                        <p:tav tm="0">
                                          <p:val>
                                            <p:strVal val="0-#ppt_w/2"/>
                                          </p:val>
                                        </p:tav>
                                        <p:tav tm="100000">
                                          <p:val>
                                            <p:strVal val="#ppt_x"/>
                                          </p:val>
                                        </p:tav>
                                      </p:tavLst>
                                    </p:anim>
                                    <p:anim calcmode="lin" valueType="num">
                                      <p:cBhvr additive="base">
                                        <p:cTn id="20"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480"/>
                                        </p:tgtEl>
                                        <p:attrNameLst>
                                          <p:attrName>style.visibility</p:attrName>
                                        </p:attrNameLst>
                                      </p:cBhvr>
                                      <p:to>
                                        <p:strVal val="visible"/>
                                      </p:to>
                                    </p:set>
                                    <p:anim calcmode="lin" valueType="num">
                                      <p:cBhvr additive="base">
                                        <p:cTn id="25" dur="500" fill="hold"/>
                                        <p:tgtEl>
                                          <p:spTgt spid="105480"/>
                                        </p:tgtEl>
                                        <p:attrNameLst>
                                          <p:attrName>ppt_x</p:attrName>
                                        </p:attrNameLst>
                                      </p:cBhvr>
                                      <p:tavLst>
                                        <p:tav tm="0">
                                          <p:val>
                                            <p:strVal val="0-#ppt_w/2"/>
                                          </p:val>
                                        </p:tav>
                                        <p:tav tm="100000">
                                          <p:val>
                                            <p:strVal val="#ppt_x"/>
                                          </p:val>
                                        </p:tav>
                                      </p:tavLst>
                                    </p:anim>
                                    <p:anim calcmode="lin" valueType="num">
                                      <p:cBhvr additive="base">
                                        <p:cTn id="26" dur="500" fill="hold"/>
                                        <p:tgtEl>
                                          <p:spTgt spid="10548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5487"/>
                                        </p:tgtEl>
                                        <p:attrNameLst>
                                          <p:attrName>style.visibility</p:attrName>
                                        </p:attrNameLst>
                                      </p:cBhvr>
                                      <p:to>
                                        <p:strVal val="visible"/>
                                      </p:to>
                                    </p:set>
                                    <p:anim calcmode="lin" valueType="num">
                                      <p:cBhvr additive="base">
                                        <p:cTn id="31" dur="500" fill="hold"/>
                                        <p:tgtEl>
                                          <p:spTgt spid="105487"/>
                                        </p:tgtEl>
                                        <p:attrNameLst>
                                          <p:attrName>ppt_x</p:attrName>
                                        </p:attrNameLst>
                                      </p:cBhvr>
                                      <p:tavLst>
                                        <p:tav tm="0">
                                          <p:val>
                                            <p:strVal val="0-#ppt_w/2"/>
                                          </p:val>
                                        </p:tav>
                                        <p:tav tm="100000">
                                          <p:val>
                                            <p:strVal val="#ppt_x"/>
                                          </p:val>
                                        </p:tav>
                                      </p:tavLst>
                                    </p:anim>
                                    <p:anim calcmode="lin" valueType="num">
                                      <p:cBhvr additive="base">
                                        <p:cTn id="32" dur="500" fill="hold"/>
                                        <p:tgtEl>
                                          <p:spTgt spid="105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utoUpdateAnimBg="0"/>
      <p:bldP spid="105478" grpId="0" autoUpdateAnimBg="0"/>
      <p:bldP spid="105479" grpId="0" autoUpdateAnimBg="0"/>
      <p:bldP spid="105480" grpId="0" autoUpdateAnimBg="0"/>
      <p:bldP spid="10548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2" name="Arc 2"/>
          <p:cNvSpPr>
            <a:spLocks/>
          </p:cNvSpPr>
          <p:nvPr/>
        </p:nvSpPr>
        <p:spPr bwMode="auto">
          <a:xfrm>
            <a:off x="3505200" y="1828800"/>
            <a:ext cx="2590800" cy="38862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38915" name="Arc 2"/>
          <p:cNvSpPr>
            <a:spLocks/>
          </p:cNvSpPr>
          <p:nvPr/>
        </p:nvSpPr>
        <p:spPr bwMode="auto">
          <a:xfrm>
            <a:off x="3449638" y="2971800"/>
            <a:ext cx="2646362" cy="28194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38916" name="Rectangle 4"/>
          <p:cNvSpPr>
            <a:spLocks noChangeArrowheads="1"/>
          </p:cNvSpPr>
          <p:nvPr/>
        </p:nvSpPr>
        <p:spPr bwMode="auto">
          <a:xfrm>
            <a:off x="2514601" y="609601"/>
            <a:ext cx="71231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a:t>New robot making technology</a:t>
            </a:r>
          </a:p>
          <a:p>
            <a:pPr algn="ctr">
              <a:lnSpc>
                <a:spcPct val="90000"/>
              </a:lnSpc>
              <a:spcBef>
                <a:spcPct val="20000"/>
              </a:spcBef>
            </a:pPr>
            <a:endParaRPr lang="en-US" sz="3600" b="1">
              <a:solidFill>
                <a:srgbClr val="CC0000"/>
              </a:solidFill>
            </a:endParaRPr>
          </a:p>
        </p:txBody>
      </p:sp>
      <p:grpSp>
        <p:nvGrpSpPr>
          <p:cNvPr id="38917" name="Group 5"/>
          <p:cNvGrpSpPr>
            <a:grpSpLocks/>
          </p:cNvGrpSpPr>
          <p:nvPr/>
        </p:nvGrpSpPr>
        <p:grpSpPr bwMode="auto">
          <a:xfrm>
            <a:off x="3436939" y="1382713"/>
            <a:ext cx="4873625" cy="4405312"/>
            <a:chOff x="1755" y="922"/>
            <a:chExt cx="3070" cy="2775"/>
          </a:xfrm>
        </p:grpSpPr>
        <p:sp>
          <p:nvSpPr>
            <p:cNvPr id="38926"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7"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18" name="Rectangle 8"/>
          <p:cNvSpPr>
            <a:spLocks noChangeArrowheads="1"/>
          </p:cNvSpPr>
          <p:nvPr/>
        </p:nvSpPr>
        <p:spPr bwMode="auto">
          <a:xfrm>
            <a:off x="2915355" y="1345700"/>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38919"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38920" name="Rectangle 10"/>
          <p:cNvSpPr>
            <a:spLocks noChangeArrowheads="1"/>
          </p:cNvSpPr>
          <p:nvPr/>
        </p:nvSpPr>
        <p:spPr bwMode="auto">
          <a:xfrm rot="-5400000">
            <a:off x="1818714" y="3493496"/>
            <a:ext cx="1593386"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Robots</a:t>
            </a:r>
            <a:endParaRPr lang="en-US" b="1">
              <a:latin typeface="Arial" charset="0"/>
            </a:endParaRPr>
          </a:p>
        </p:txBody>
      </p:sp>
      <p:sp>
        <p:nvSpPr>
          <p:cNvPr id="38921" name="Rectangle 11"/>
          <p:cNvSpPr>
            <a:spLocks noChangeArrowheads="1"/>
          </p:cNvSpPr>
          <p:nvPr/>
        </p:nvSpPr>
        <p:spPr bwMode="auto">
          <a:xfrm>
            <a:off x="4942330" y="6075364"/>
            <a:ext cx="155010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Pizzas </a:t>
            </a:r>
            <a:endParaRPr lang="en-US" b="1">
              <a:latin typeface="Arial" charset="0"/>
            </a:endParaRPr>
          </a:p>
        </p:txBody>
      </p:sp>
      <p:sp>
        <p:nvSpPr>
          <p:cNvPr id="101395" name="AutoShape 19"/>
          <p:cNvSpPr>
            <a:spLocks noChangeArrowheads="1"/>
          </p:cNvSpPr>
          <p:nvPr/>
        </p:nvSpPr>
        <p:spPr bwMode="auto">
          <a:xfrm rot="-3888965">
            <a:off x="3810000" y="2438400"/>
            <a:ext cx="463550" cy="317500"/>
          </a:xfrm>
          <a:prstGeom prst="rightArrow">
            <a:avLst>
              <a:gd name="adj1" fmla="val 50000"/>
              <a:gd name="adj2" fmla="val 73007"/>
            </a:avLst>
          </a:prstGeom>
          <a:solidFill>
            <a:schemeClr val="tx1"/>
          </a:solidFill>
          <a:ln w="25400">
            <a:solidFill>
              <a:srgbClr val="000000"/>
            </a:solidFill>
            <a:miter lim="800000"/>
            <a:headEnd/>
            <a:tailEnd/>
          </a:ln>
        </p:spPr>
        <p:txBody>
          <a:bodyPr vert="eaVert" wrap="none" anchor="ctr"/>
          <a:lstStyle/>
          <a:p>
            <a:endParaRPr lang="en-US"/>
          </a:p>
        </p:txBody>
      </p:sp>
      <p:sp>
        <p:nvSpPr>
          <p:cNvPr id="38923"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#1</a:t>
            </a:r>
          </a:p>
        </p:txBody>
      </p:sp>
      <p:sp>
        <p:nvSpPr>
          <p:cNvPr id="55311" name="Rectangle 15"/>
          <p:cNvSpPr>
            <a:spLocks noChangeArrowheads="1"/>
          </p:cNvSpPr>
          <p:nvPr/>
        </p:nvSpPr>
        <p:spPr bwMode="auto">
          <a:xfrm>
            <a:off x="5867400" y="25146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a:solidFill>
                  <a:srgbClr val="990000"/>
                </a:solidFill>
              </a:rPr>
              <a:t>A shift only for Robots  </a:t>
            </a:r>
          </a:p>
        </p:txBody>
      </p:sp>
    </p:spTree>
    <p:extLst>
      <p:ext uri="{BB962C8B-B14F-4D97-AF65-F5344CB8AC3E}">
        <p14:creationId xmlns:p14="http://schemas.microsoft.com/office/powerpoint/2010/main" val="396810054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311"/>
                                        </p:tgtEl>
                                        <p:attrNameLst>
                                          <p:attrName>style.visibility</p:attrName>
                                        </p:attrNameLst>
                                      </p:cBhvr>
                                      <p:to>
                                        <p:strVal val="visible"/>
                                      </p:to>
                                    </p:set>
                                    <p:animEffect transition="in" filter="dissolve">
                                      <p:cBhvr>
                                        <p:cTn id="7" dur="500"/>
                                        <p:tgtEl>
                                          <p:spTgt spid="553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312"/>
                                        </p:tgtEl>
                                        <p:attrNameLst>
                                          <p:attrName>style.visibility</p:attrName>
                                        </p:attrNameLst>
                                      </p:cBhvr>
                                      <p:to>
                                        <p:strVal val="visible"/>
                                      </p:to>
                                    </p:set>
                                    <p:animEffect transition="in" filter="dissolve">
                                      <p:cBhvr>
                                        <p:cTn id="12" dur="500"/>
                                        <p:tgtEl>
                                          <p:spTgt spid="553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1395"/>
                                        </p:tgtEl>
                                        <p:attrNameLst>
                                          <p:attrName>style.visibility</p:attrName>
                                        </p:attrNameLst>
                                      </p:cBhvr>
                                      <p:to>
                                        <p:strVal val="visible"/>
                                      </p:to>
                                    </p:set>
                                    <p:animEffect transition="in" filter="wipe(left)">
                                      <p:cBhvr>
                                        <p:cTn id="16" dur="500"/>
                                        <p:tgtEl>
                                          <p:spTgt spid="101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2" grpId="0" animBg="1"/>
      <p:bldP spid="101395" grpId="0" animBg="1" autoUpdateAnimBg="0"/>
      <p:bldP spid="553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rc 2"/>
          <p:cNvSpPr>
            <a:spLocks/>
          </p:cNvSpPr>
          <p:nvPr/>
        </p:nvSpPr>
        <p:spPr bwMode="auto">
          <a:xfrm>
            <a:off x="3449638" y="2971800"/>
            <a:ext cx="2646362" cy="28194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39939" name="Rectangle 4"/>
          <p:cNvSpPr>
            <a:spLocks noChangeArrowheads="1"/>
          </p:cNvSpPr>
          <p:nvPr/>
        </p:nvSpPr>
        <p:spPr bwMode="auto">
          <a:xfrm>
            <a:off x="2590800" y="685800"/>
            <a:ext cx="6781800" cy="58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pPr>
            <a:r>
              <a:rPr lang="en-US" altLang="en-US" sz="3600" b="1"/>
              <a:t>Decrease in the demand for pizza</a:t>
            </a:r>
            <a:endParaRPr lang="en-US" sz="4800" b="1">
              <a:solidFill>
                <a:srgbClr val="CC0000"/>
              </a:solidFill>
            </a:endParaRPr>
          </a:p>
        </p:txBody>
      </p:sp>
      <p:grpSp>
        <p:nvGrpSpPr>
          <p:cNvPr id="39940" name="Group 5"/>
          <p:cNvGrpSpPr>
            <a:grpSpLocks/>
          </p:cNvGrpSpPr>
          <p:nvPr/>
        </p:nvGrpSpPr>
        <p:grpSpPr bwMode="auto">
          <a:xfrm>
            <a:off x="3436939" y="1382713"/>
            <a:ext cx="4873625" cy="4405312"/>
            <a:chOff x="1755" y="922"/>
            <a:chExt cx="3070" cy="2775"/>
          </a:xfrm>
        </p:grpSpPr>
        <p:sp>
          <p:nvSpPr>
            <p:cNvPr id="39951"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9941" name="Rectangle 8"/>
          <p:cNvSpPr>
            <a:spLocks noChangeArrowheads="1"/>
          </p:cNvSpPr>
          <p:nvPr/>
        </p:nvSpPr>
        <p:spPr bwMode="auto">
          <a:xfrm>
            <a:off x="2944723" y="1349977"/>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39942"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39943" name="Rectangle 10"/>
          <p:cNvSpPr>
            <a:spLocks noChangeArrowheads="1"/>
          </p:cNvSpPr>
          <p:nvPr/>
        </p:nvSpPr>
        <p:spPr bwMode="auto">
          <a:xfrm rot="-5400000">
            <a:off x="1818714" y="3493496"/>
            <a:ext cx="1593386"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Robots</a:t>
            </a:r>
            <a:endParaRPr lang="en-US" b="1">
              <a:latin typeface="Arial" charset="0"/>
            </a:endParaRPr>
          </a:p>
        </p:txBody>
      </p:sp>
      <p:sp>
        <p:nvSpPr>
          <p:cNvPr id="39944" name="Rectangle 11"/>
          <p:cNvSpPr>
            <a:spLocks noChangeArrowheads="1"/>
          </p:cNvSpPr>
          <p:nvPr/>
        </p:nvSpPr>
        <p:spPr bwMode="auto">
          <a:xfrm>
            <a:off x="4942330" y="6075364"/>
            <a:ext cx="155010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Pizzas </a:t>
            </a:r>
            <a:endParaRPr lang="en-US" b="1">
              <a:latin typeface="Arial" charset="0"/>
            </a:endParaRPr>
          </a:p>
        </p:txBody>
      </p:sp>
      <p:sp>
        <p:nvSpPr>
          <p:cNvPr id="101395" name="AutoShape 19"/>
          <p:cNvSpPr>
            <a:spLocks noChangeArrowheads="1"/>
          </p:cNvSpPr>
          <p:nvPr/>
        </p:nvSpPr>
        <p:spPr bwMode="auto">
          <a:xfrm rot="-8168875">
            <a:off x="5029200" y="3581400"/>
            <a:ext cx="463550" cy="317500"/>
          </a:xfrm>
          <a:prstGeom prst="rightArrow">
            <a:avLst>
              <a:gd name="adj1" fmla="val 50000"/>
              <a:gd name="adj2" fmla="val 73007"/>
            </a:avLst>
          </a:prstGeom>
          <a:solidFill>
            <a:schemeClr val="tx1"/>
          </a:solidFill>
          <a:ln w="25400">
            <a:solidFill>
              <a:srgbClr val="000000"/>
            </a:solidFill>
            <a:miter lim="800000"/>
            <a:headEnd/>
            <a:tailEnd/>
          </a:ln>
        </p:spPr>
        <p:txBody>
          <a:bodyPr rot="10800000" wrap="none" anchor="ctr"/>
          <a:lstStyle/>
          <a:p>
            <a:endParaRPr lang="en-US"/>
          </a:p>
        </p:txBody>
      </p:sp>
      <p:sp>
        <p:nvSpPr>
          <p:cNvPr id="39946"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#2</a:t>
            </a:r>
          </a:p>
        </p:txBody>
      </p:sp>
      <p:sp>
        <p:nvSpPr>
          <p:cNvPr id="54287" name="Oval 51"/>
          <p:cNvSpPr>
            <a:spLocks noChangeArrowheads="1"/>
          </p:cNvSpPr>
          <p:nvPr/>
        </p:nvSpPr>
        <p:spPr bwMode="auto">
          <a:xfrm>
            <a:off x="5562600" y="4114800"/>
            <a:ext cx="152400" cy="152400"/>
          </a:xfrm>
          <a:prstGeom prst="ellipse">
            <a:avLst/>
          </a:prstGeom>
          <a:solidFill>
            <a:srgbClr val="FFFF00"/>
          </a:solidFill>
          <a:ln w="28575">
            <a:solidFill>
              <a:schemeClr val="tx1"/>
            </a:solidFill>
            <a:round/>
            <a:headEnd/>
            <a:tailEnd/>
          </a:ln>
        </p:spPr>
        <p:txBody>
          <a:bodyPr wrap="none" anchor="ctr"/>
          <a:lstStyle/>
          <a:p>
            <a:endParaRPr lang="en-US"/>
          </a:p>
        </p:txBody>
      </p:sp>
      <p:sp>
        <p:nvSpPr>
          <p:cNvPr id="54288" name="Oval 51"/>
          <p:cNvSpPr>
            <a:spLocks noChangeArrowheads="1"/>
          </p:cNvSpPr>
          <p:nvPr/>
        </p:nvSpPr>
        <p:spPr bwMode="auto">
          <a:xfrm>
            <a:off x="4724400" y="3276600"/>
            <a:ext cx="152400" cy="152400"/>
          </a:xfrm>
          <a:prstGeom prst="ellipse">
            <a:avLst/>
          </a:prstGeom>
          <a:solidFill>
            <a:srgbClr val="FFFF00"/>
          </a:solidFill>
          <a:ln w="28575">
            <a:solidFill>
              <a:schemeClr val="tx1"/>
            </a:solidFill>
            <a:round/>
            <a:headEnd/>
            <a:tailEnd/>
          </a:ln>
        </p:spPr>
        <p:txBody>
          <a:bodyPr wrap="none" anchor="ctr"/>
          <a:lstStyle/>
          <a:p>
            <a:endParaRPr lang="en-US"/>
          </a:p>
        </p:txBody>
      </p:sp>
      <p:sp>
        <p:nvSpPr>
          <p:cNvPr id="54289" name="Rectangle 17"/>
          <p:cNvSpPr>
            <a:spLocks noChangeArrowheads="1"/>
          </p:cNvSpPr>
          <p:nvPr/>
        </p:nvSpPr>
        <p:spPr bwMode="auto">
          <a:xfrm>
            <a:off x="5791200" y="1676400"/>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a:solidFill>
                  <a:srgbClr val="990000"/>
                </a:solidFill>
              </a:rPr>
              <a:t>The curve doesn’t shift!</a:t>
            </a:r>
          </a:p>
          <a:p>
            <a:pPr algn="ctr"/>
            <a:r>
              <a:rPr lang="en-US" sz="3200" b="1">
                <a:solidFill>
                  <a:srgbClr val="990000"/>
                </a:solidFill>
              </a:rPr>
              <a:t>A change in demand doesn’t shift the curve  </a:t>
            </a:r>
          </a:p>
        </p:txBody>
      </p:sp>
    </p:spTree>
    <p:extLst>
      <p:ext uri="{BB962C8B-B14F-4D97-AF65-F5344CB8AC3E}">
        <p14:creationId xmlns:p14="http://schemas.microsoft.com/office/powerpoint/2010/main" val="415788585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89"/>
                                        </p:tgtEl>
                                        <p:attrNameLst>
                                          <p:attrName>style.visibility</p:attrName>
                                        </p:attrNameLst>
                                      </p:cBhvr>
                                      <p:to>
                                        <p:strVal val="visible"/>
                                      </p:to>
                                    </p:set>
                                    <p:animEffect transition="in" filter="dissolve">
                                      <p:cBhvr>
                                        <p:cTn id="7" dur="500"/>
                                        <p:tgtEl>
                                          <p:spTgt spid="54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95"/>
                                        </p:tgtEl>
                                        <p:attrNameLst>
                                          <p:attrName>style.visibility</p:attrName>
                                        </p:attrNameLst>
                                      </p:cBhvr>
                                      <p:to>
                                        <p:strVal val="visible"/>
                                      </p:to>
                                    </p:set>
                                    <p:animEffect transition="in" filter="wipe(left)">
                                      <p:cBhvr>
                                        <p:cTn id="12" dur="500"/>
                                        <p:tgtEl>
                                          <p:spTgt spid="1013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88"/>
                                        </p:tgtEl>
                                        <p:attrNameLst>
                                          <p:attrName>style.visibility</p:attrName>
                                        </p:attrNameLst>
                                      </p:cBhvr>
                                      <p:to>
                                        <p:strVal val="visible"/>
                                      </p:to>
                                    </p:set>
                                    <p:animEffect transition="in" filter="dissolve">
                                      <p:cBhvr>
                                        <p:cTn id="17" dur="500"/>
                                        <p:tgtEl>
                                          <p:spTgt spid="5428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4287"/>
                                        </p:tgtEl>
                                        <p:attrNameLst>
                                          <p:attrName>style.visibility</p:attrName>
                                        </p:attrNameLst>
                                      </p:cBhvr>
                                      <p:to>
                                        <p:strVal val="visible"/>
                                      </p:to>
                                    </p:set>
                                    <p:animEffect transition="in" filter="dissolve">
                                      <p:cBhvr>
                                        <p:cTn id="20" dur="500"/>
                                        <p:tgtEl>
                                          <p:spTgt spid="54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5" grpId="0" animBg="1" autoUpdateAnimBg="0"/>
      <p:bldP spid="54287" grpId="0" animBg="1"/>
      <p:bldP spid="54288" grpId="0" animBg="1"/>
      <p:bldP spid="542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2377063" y="736100"/>
            <a:ext cx="78851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dirty="0"/>
              <a:t>Mad cow disease kills 85% of cows</a:t>
            </a:r>
            <a:endParaRPr lang="en-US" altLang="en-US" sz="6000" b="1" dirty="0"/>
          </a:p>
          <a:p>
            <a:pPr algn="ctr">
              <a:lnSpc>
                <a:spcPct val="90000"/>
              </a:lnSpc>
              <a:spcBef>
                <a:spcPct val="20000"/>
              </a:spcBef>
            </a:pPr>
            <a:endParaRPr lang="en-US" sz="5400" b="1" dirty="0">
              <a:solidFill>
                <a:srgbClr val="CC0000"/>
              </a:solidFill>
            </a:endParaRPr>
          </a:p>
        </p:txBody>
      </p:sp>
      <p:sp>
        <p:nvSpPr>
          <p:cNvPr id="40971"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dirty="0">
                <a:solidFill>
                  <a:srgbClr val="000099"/>
                </a:solidFill>
              </a:rPr>
              <a:t>Question #3</a:t>
            </a:r>
          </a:p>
        </p:txBody>
      </p:sp>
      <p:sp>
        <p:nvSpPr>
          <p:cNvPr id="14" name="Arc 24">
            <a:extLst>
              <a:ext uri="{FF2B5EF4-FFF2-40B4-BE49-F238E27FC236}">
                <a16:creationId xmlns:a16="http://schemas.microsoft.com/office/drawing/2014/main" id="{9CF7EA12-EF35-47C8-BBEE-37DC0184ED7A}"/>
              </a:ext>
            </a:extLst>
          </p:cNvPr>
          <p:cNvSpPr>
            <a:spLocks/>
          </p:cNvSpPr>
          <p:nvPr/>
        </p:nvSpPr>
        <p:spPr bwMode="auto">
          <a:xfrm>
            <a:off x="2781083" y="2614039"/>
            <a:ext cx="2781511" cy="3152775"/>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grpSp>
        <p:nvGrpSpPr>
          <p:cNvPr id="15" name="Group 27">
            <a:extLst>
              <a:ext uri="{FF2B5EF4-FFF2-40B4-BE49-F238E27FC236}">
                <a16:creationId xmlns:a16="http://schemas.microsoft.com/office/drawing/2014/main" id="{707611AE-BB16-4D11-871D-E9AD34153A09}"/>
              </a:ext>
            </a:extLst>
          </p:cNvPr>
          <p:cNvGrpSpPr>
            <a:grpSpLocks/>
          </p:cNvGrpSpPr>
          <p:nvPr/>
        </p:nvGrpSpPr>
        <p:grpSpPr bwMode="auto">
          <a:xfrm>
            <a:off x="2762032" y="1385314"/>
            <a:ext cx="4873625" cy="4405313"/>
            <a:chOff x="1755" y="922"/>
            <a:chExt cx="3070" cy="2775"/>
          </a:xfrm>
        </p:grpSpPr>
        <p:sp>
          <p:nvSpPr>
            <p:cNvPr id="16" name="Line 28">
              <a:extLst>
                <a:ext uri="{FF2B5EF4-FFF2-40B4-BE49-F238E27FC236}">
                  <a16:creationId xmlns:a16="http://schemas.microsoft.com/office/drawing/2014/main" id="{149AD0D1-96F8-42DE-94C9-99EE383A473E}"/>
                </a:ext>
              </a:extLst>
            </p:cNvPr>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29">
              <a:extLst>
                <a:ext uri="{FF2B5EF4-FFF2-40B4-BE49-F238E27FC236}">
                  <a16:creationId xmlns:a16="http://schemas.microsoft.com/office/drawing/2014/main" id="{DFC137FB-44AE-44D6-9910-E1E2948A48F5}"/>
                </a:ext>
              </a:extLst>
            </p:cNvPr>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8" name="Rectangle 32">
            <a:extLst>
              <a:ext uri="{FF2B5EF4-FFF2-40B4-BE49-F238E27FC236}">
                <a16:creationId xmlns:a16="http://schemas.microsoft.com/office/drawing/2014/main" id="{E7F6D3F5-D9FD-4C24-A625-032FF8D9EB1A}"/>
              </a:ext>
            </a:extLst>
          </p:cNvPr>
          <p:cNvSpPr>
            <a:spLocks noChangeArrowheads="1"/>
          </p:cNvSpPr>
          <p:nvPr/>
        </p:nvSpPr>
        <p:spPr bwMode="auto">
          <a:xfrm rot="-5400000">
            <a:off x="1580370" y="3169071"/>
            <a:ext cx="1593386"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Robots</a:t>
            </a:r>
            <a:endParaRPr lang="en-US" b="1">
              <a:latin typeface="Arial" charset="0"/>
            </a:endParaRPr>
          </a:p>
        </p:txBody>
      </p:sp>
      <p:sp>
        <p:nvSpPr>
          <p:cNvPr id="19" name="Rectangle 33">
            <a:extLst>
              <a:ext uri="{FF2B5EF4-FFF2-40B4-BE49-F238E27FC236}">
                <a16:creationId xmlns:a16="http://schemas.microsoft.com/office/drawing/2014/main" id="{9642C89B-9781-4610-BB0C-E24DC6B43253}"/>
              </a:ext>
            </a:extLst>
          </p:cNvPr>
          <p:cNvSpPr>
            <a:spLocks noChangeArrowheads="1"/>
          </p:cNvSpPr>
          <p:nvPr/>
        </p:nvSpPr>
        <p:spPr bwMode="auto">
          <a:xfrm>
            <a:off x="4367985" y="5795389"/>
            <a:ext cx="143629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Pizzas</a:t>
            </a:r>
            <a:endParaRPr lang="en-US" b="1">
              <a:latin typeface="Arial" charset="0"/>
            </a:endParaRPr>
          </a:p>
        </p:txBody>
      </p:sp>
      <p:sp>
        <p:nvSpPr>
          <p:cNvPr id="20" name="Rectangle 54">
            <a:extLst>
              <a:ext uri="{FF2B5EF4-FFF2-40B4-BE49-F238E27FC236}">
                <a16:creationId xmlns:a16="http://schemas.microsoft.com/office/drawing/2014/main" id="{FE79A3C4-1101-458B-AF5F-BF30996408CF}"/>
              </a:ext>
            </a:extLst>
          </p:cNvPr>
          <p:cNvSpPr>
            <a:spLocks noChangeArrowheads="1"/>
          </p:cNvSpPr>
          <p:nvPr/>
        </p:nvSpPr>
        <p:spPr bwMode="auto">
          <a:xfrm>
            <a:off x="4146332" y="1070989"/>
            <a:ext cx="529431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endParaRPr lang="en-US" sz="3200" b="1" dirty="0">
              <a:solidFill>
                <a:srgbClr val="990000"/>
              </a:solidFill>
            </a:endParaRPr>
          </a:p>
        </p:txBody>
      </p:sp>
      <p:sp>
        <p:nvSpPr>
          <p:cNvPr id="22" name="AutoShape 19">
            <a:extLst>
              <a:ext uri="{FF2B5EF4-FFF2-40B4-BE49-F238E27FC236}">
                <a16:creationId xmlns:a16="http://schemas.microsoft.com/office/drawing/2014/main" id="{B2CE832C-4E8F-4FA5-9C59-1C2FDBF50667}"/>
              </a:ext>
            </a:extLst>
          </p:cNvPr>
          <p:cNvSpPr>
            <a:spLocks noChangeArrowheads="1"/>
          </p:cNvSpPr>
          <p:nvPr/>
        </p:nvSpPr>
        <p:spPr bwMode="auto">
          <a:xfrm rot="9884944">
            <a:off x="4483361" y="4333769"/>
            <a:ext cx="685800" cy="317500"/>
          </a:xfrm>
          <a:prstGeom prst="rightArrow">
            <a:avLst>
              <a:gd name="adj1" fmla="val 38898"/>
              <a:gd name="adj2" fmla="val 85760"/>
            </a:avLst>
          </a:prstGeom>
          <a:solidFill>
            <a:schemeClr val="tx1"/>
          </a:solidFill>
          <a:ln w="25400">
            <a:solidFill>
              <a:srgbClr val="000000"/>
            </a:solidFill>
            <a:miter lim="800000"/>
            <a:headEnd/>
            <a:tailEnd/>
          </a:ln>
        </p:spPr>
        <p:txBody>
          <a:bodyPr wrap="none" anchor="ctr"/>
          <a:lstStyle/>
          <a:p>
            <a:endParaRPr lang="en-US"/>
          </a:p>
        </p:txBody>
      </p:sp>
      <p:sp>
        <p:nvSpPr>
          <p:cNvPr id="13" name="Arc 24">
            <a:extLst>
              <a:ext uri="{FF2B5EF4-FFF2-40B4-BE49-F238E27FC236}">
                <a16:creationId xmlns:a16="http://schemas.microsoft.com/office/drawing/2014/main" id="{58A3E370-CD30-430B-AA70-433964ECA2BF}"/>
              </a:ext>
            </a:extLst>
          </p:cNvPr>
          <p:cNvSpPr>
            <a:spLocks/>
          </p:cNvSpPr>
          <p:nvPr/>
        </p:nvSpPr>
        <p:spPr bwMode="auto">
          <a:xfrm>
            <a:off x="2850932" y="2671189"/>
            <a:ext cx="1523993" cy="306705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Tree>
    <p:extLst>
      <p:ext uri="{BB962C8B-B14F-4D97-AF65-F5344CB8AC3E}">
        <p14:creationId xmlns:p14="http://schemas.microsoft.com/office/powerpoint/2010/main" val="46450446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rc 2"/>
          <p:cNvSpPr>
            <a:spLocks/>
          </p:cNvSpPr>
          <p:nvPr/>
        </p:nvSpPr>
        <p:spPr bwMode="auto">
          <a:xfrm>
            <a:off x="3505200" y="2362200"/>
            <a:ext cx="3657600" cy="33528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56337" name="Arc 2"/>
          <p:cNvSpPr>
            <a:spLocks/>
          </p:cNvSpPr>
          <p:nvPr/>
        </p:nvSpPr>
        <p:spPr bwMode="auto">
          <a:xfrm>
            <a:off x="3505200" y="2362200"/>
            <a:ext cx="3657600" cy="33528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chemeClr val="bg1"/>
          </a:solidFill>
          <a:ln w="76200" cap="rnd">
            <a:solidFill>
              <a:srgbClr val="000099"/>
            </a:solidFill>
            <a:round/>
            <a:headEnd/>
            <a:tailEnd/>
          </a:ln>
        </p:spPr>
        <p:txBody>
          <a:bodyPr wrap="none" anchor="ctr"/>
          <a:lstStyle/>
          <a:p>
            <a:endParaRPr lang="en-US"/>
          </a:p>
        </p:txBody>
      </p:sp>
      <p:sp>
        <p:nvSpPr>
          <p:cNvPr id="56322" name="Arc 2"/>
          <p:cNvSpPr>
            <a:spLocks/>
          </p:cNvSpPr>
          <p:nvPr/>
        </p:nvSpPr>
        <p:spPr bwMode="auto">
          <a:xfrm>
            <a:off x="3449638" y="2971800"/>
            <a:ext cx="2646362" cy="28194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1989" name="Rectangle 4"/>
          <p:cNvSpPr>
            <a:spLocks noChangeArrowheads="1"/>
          </p:cNvSpPr>
          <p:nvPr/>
        </p:nvSpPr>
        <p:spPr bwMode="auto">
          <a:xfrm>
            <a:off x="2438401" y="685801"/>
            <a:ext cx="72755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dirty="0"/>
              <a:t>Electricity Shortage</a:t>
            </a:r>
            <a:endParaRPr lang="en-US" sz="11700" b="1" dirty="0">
              <a:solidFill>
                <a:srgbClr val="CC0000"/>
              </a:solidFill>
            </a:endParaRPr>
          </a:p>
        </p:txBody>
      </p:sp>
      <p:grpSp>
        <p:nvGrpSpPr>
          <p:cNvPr id="41990" name="Group 5"/>
          <p:cNvGrpSpPr>
            <a:grpSpLocks/>
          </p:cNvGrpSpPr>
          <p:nvPr/>
        </p:nvGrpSpPr>
        <p:grpSpPr bwMode="auto">
          <a:xfrm>
            <a:off x="3436939" y="1382713"/>
            <a:ext cx="4873625" cy="4405312"/>
            <a:chOff x="1755" y="922"/>
            <a:chExt cx="3070" cy="2775"/>
          </a:xfrm>
        </p:grpSpPr>
        <p:sp>
          <p:nvSpPr>
            <p:cNvPr id="41999"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1" name="Rectangle 8"/>
          <p:cNvSpPr>
            <a:spLocks noChangeArrowheads="1"/>
          </p:cNvSpPr>
          <p:nvPr/>
        </p:nvSpPr>
        <p:spPr bwMode="auto">
          <a:xfrm>
            <a:off x="2961571" y="1260876"/>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41992"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41993" name="Rectangle 10"/>
          <p:cNvSpPr>
            <a:spLocks noChangeArrowheads="1"/>
          </p:cNvSpPr>
          <p:nvPr/>
        </p:nvSpPr>
        <p:spPr bwMode="auto">
          <a:xfrm rot="-5400000">
            <a:off x="420881" y="3487146"/>
            <a:ext cx="439222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Capital Goods (Guns)</a:t>
            </a:r>
            <a:endParaRPr lang="en-US" b="1">
              <a:latin typeface="Arial" charset="0"/>
            </a:endParaRPr>
          </a:p>
        </p:txBody>
      </p:sp>
      <p:sp>
        <p:nvSpPr>
          <p:cNvPr id="41994" name="Rectangle 11"/>
          <p:cNvSpPr>
            <a:spLocks noChangeArrowheads="1"/>
          </p:cNvSpPr>
          <p:nvPr/>
        </p:nvSpPr>
        <p:spPr bwMode="auto">
          <a:xfrm>
            <a:off x="3058748" y="6075364"/>
            <a:ext cx="532838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Consumer Goods (Butter) </a:t>
            </a:r>
            <a:endParaRPr lang="en-US" b="1">
              <a:latin typeface="Arial" charset="0"/>
            </a:endParaRPr>
          </a:p>
        </p:txBody>
      </p:sp>
      <p:sp>
        <p:nvSpPr>
          <p:cNvPr id="101395" name="AutoShape 19"/>
          <p:cNvSpPr>
            <a:spLocks noChangeArrowheads="1"/>
          </p:cNvSpPr>
          <p:nvPr/>
        </p:nvSpPr>
        <p:spPr bwMode="auto">
          <a:xfrm rot="8083361">
            <a:off x="5489575" y="3425825"/>
            <a:ext cx="463550" cy="317500"/>
          </a:xfrm>
          <a:prstGeom prst="rightArrow">
            <a:avLst>
              <a:gd name="adj1" fmla="val 50000"/>
              <a:gd name="adj2" fmla="val 73007"/>
            </a:avLst>
          </a:prstGeom>
          <a:solidFill>
            <a:schemeClr val="tx1"/>
          </a:solidFill>
          <a:ln w="25400">
            <a:solidFill>
              <a:srgbClr val="000000"/>
            </a:solidFill>
            <a:miter lim="800000"/>
            <a:headEnd/>
            <a:tailEnd/>
          </a:ln>
        </p:spPr>
        <p:txBody>
          <a:bodyPr rot="10800000" vert="eaVert" wrap="none" anchor="ctr"/>
          <a:lstStyle/>
          <a:p>
            <a:endParaRPr lang="en-US"/>
          </a:p>
        </p:txBody>
      </p:sp>
      <p:sp>
        <p:nvSpPr>
          <p:cNvPr id="41996"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#4</a:t>
            </a:r>
          </a:p>
        </p:txBody>
      </p:sp>
      <p:sp>
        <p:nvSpPr>
          <p:cNvPr id="56336" name="Rectangle 16"/>
          <p:cNvSpPr>
            <a:spLocks noChangeArrowheads="1"/>
          </p:cNvSpPr>
          <p:nvPr/>
        </p:nvSpPr>
        <p:spPr bwMode="auto">
          <a:xfrm>
            <a:off x="6254750" y="1585118"/>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dirty="0">
                <a:solidFill>
                  <a:srgbClr val="990000"/>
                </a:solidFill>
              </a:rPr>
              <a:t>Decrease in resources decrease production possibilities for both  </a:t>
            </a:r>
          </a:p>
        </p:txBody>
      </p:sp>
    </p:spTree>
    <p:extLst>
      <p:ext uri="{BB962C8B-B14F-4D97-AF65-F5344CB8AC3E}">
        <p14:creationId xmlns:p14="http://schemas.microsoft.com/office/powerpoint/2010/main" val="35352895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336"/>
                                        </p:tgtEl>
                                        <p:attrNameLst>
                                          <p:attrName>style.visibility</p:attrName>
                                        </p:attrNameLst>
                                      </p:cBhvr>
                                      <p:to>
                                        <p:strVal val="visible"/>
                                      </p:to>
                                    </p:set>
                                    <p:animEffect transition="in" filter="dissolve">
                                      <p:cBhvr>
                                        <p:cTn id="7" dur="500"/>
                                        <p:tgtEl>
                                          <p:spTgt spid="563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95"/>
                                        </p:tgtEl>
                                        <p:attrNameLst>
                                          <p:attrName>style.visibility</p:attrName>
                                        </p:attrNameLst>
                                      </p:cBhvr>
                                      <p:to>
                                        <p:strVal val="visible"/>
                                      </p:to>
                                    </p:set>
                                    <p:animEffect transition="in" filter="wipe(left)">
                                      <p:cBhvr>
                                        <p:cTn id="12" dur="500"/>
                                        <p:tgtEl>
                                          <p:spTgt spid="1013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22"/>
                                        </p:tgtEl>
                                        <p:attrNameLst>
                                          <p:attrName>style.visibility</p:attrName>
                                        </p:attrNameLst>
                                      </p:cBhvr>
                                      <p:to>
                                        <p:strVal val="visible"/>
                                      </p:to>
                                    </p:set>
                                    <p:animEffect transition="in" filter="dissolve">
                                      <p:cBhvr>
                                        <p:cTn id="17" dur="500"/>
                                        <p:tgtEl>
                                          <p:spTgt spid="5632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337"/>
                                        </p:tgtEl>
                                        <p:attrNameLst>
                                          <p:attrName>style.visibility</p:attrName>
                                        </p:attrNameLst>
                                      </p:cBhvr>
                                      <p:to>
                                        <p:strVal val="visible"/>
                                      </p:to>
                                    </p:set>
                                    <p:animEffect transition="in" filter="dissolve">
                                      <p:cBhvr>
                                        <p:cTn id="20" dur="500"/>
                                        <p:tgtEl>
                                          <p:spTgt spid="5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7" grpId="0" animBg="1"/>
      <p:bldP spid="56322" grpId="0" animBg="1"/>
      <p:bldP spid="101395" grpId="0" animBg="1" autoUpdateAnimBg="0"/>
      <p:bldP spid="563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4</a:t>
            </a:fld>
            <a:endParaRPr/>
          </a:p>
        </p:txBody>
      </p:sp>
      <p:sp>
        <p:nvSpPr>
          <p:cNvPr id="188"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Agenda</a:t>
            </a:r>
          </a:p>
        </p:txBody>
      </p:sp>
      <p:sp>
        <p:nvSpPr>
          <p:cNvPr id="189" name="TextBox 5"/>
          <p:cNvSpPr txBox="1"/>
          <p:nvPr/>
        </p:nvSpPr>
        <p:spPr>
          <a:xfrm>
            <a:off x="643819" y="1532626"/>
            <a:ext cx="10169493" cy="283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285750" indent="-285750">
              <a:buSzPct val="100000"/>
              <a:buFont typeface="Arial"/>
              <a:buChar char="•"/>
              <a:defRPr>
                <a:latin typeface="Calibri Light"/>
                <a:ea typeface="Calibri Light"/>
                <a:cs typeface="Calibri Light"/>
                <a:sym typeface="Calibri Light"/>
              </a:defRPr>
            </a:lvl1pPr>
          </a:lstStyle>
          <a:p>
            <a:pPr marL="342900" indent="-342900">
              <a:buAutoNum type="arabicPeriod"/>
            </a:pPr>
            <a:r>
              <a:rPr lang="en-US" sz="4000" dirty="0"/>
              <a:t>Define scarcity and opportunity cost with real-world examples. </a:t>
            </a:r>
          </a:p>
          <a:p>
            <a:pPr marL="342900" indent="-342900">
              <a:buAutoNum type="arabicPeriod"/>
            </a:pPr>
            <a:r>
              <a:rPr lang="en-US" sz="4000" dirty="0"/>
              <a:t>Practice multiple choice and FRQ Questions. </a:t>
            </a:r>
          </a:p>
          <a:p>
            <a:pPr marL="342900" indent="-342900">
              <a:buAutoNum type="arabicPeriod"/>
            </a:pPr>
            <a:r>
              <a:rPr lang="en-US" sz="4000" dirty="0"/>
              <a:t>Activities from CEE’s AP Economics Workbook </a:t>
            </a:r>
          </a:p>
          <a:p>
            <a:pPr marL="342900" indent="-342900">
              <a:buAutoNum type="arabicPeriod"/>
            </a:pP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rc 2"/>
          <p:cNvSpPr>
            <a:spLocks/>
          </p:cNvSpPr>
          <p:nvPr/>
        </p:nvSpPr>
        <p:spPr bwMode="auto">
          <a:xfrm>
            <a:off x="3505200" y="2362200"/>
            <a:ext cx="3657600" cy="33528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3011" name="Arc 2"/>
          <p:cNvSpPr>
            <a:spLocks/>
          </p:cNvSpPr>
          <p:nvPr/>
        </p:nvSpPr>
        <p:spPr bwMode="auto">
          <a:xfrm>
            <a:off x="3449638" y="2971800"/>
            <a:ext cx="2646362" cy="28194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3012" name="Rectangle 4"/>
          <p:cNvSpPr>
            <a:spLocks noChangeArrowheads="1"/>
          </p:cNvSpPr>
          <p:nvPr/>
        </p:nvSpPr>
        <p:spPr bwMode="auto">
          <a:xfrm>
            <a:off x="2286001" y="609601"/>
            <a:ext cx="75803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a:t>Faster computer hardware</a:t>
            </a:r>
            <a:endParaRPr lang="en-US" sz="11700" b="1">
              <a:solidFill>
                <a:srgbClr val="CC0000"/>
              </a:solidFill>
            </a:endParaRPr>
          </a:p>
        </p:txBody>
      </p:sp>
      <p:grpSp>
        <p:nvGrpSpPr>
          <p:cNvPr id="43013" name="Group 5"/>
          <p:cNvGrpSpPr>
            <a:grpSpLocks/>
          </p:cNvGrpSpPr>
          <p:nvPr/>
        </p:nvGrpSpPr>
        <p:grpSpPr bwMode="auto">
          <a:xfrm>
            <a:off x="3436939" y="1382713"/>
            <a:ext cx="4873625" cy="4405312"/>
            <a:chOff x="1755" y="922"/>
            <a:chExt cx="3070" cy="2775"/>
          </a:xfrm>
        </p:grpSpPr>
        <p:sp>
          <p:nvSpPr>
            <p:cNvPr id="43022"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014" name="Rectangle 8"/>
          <p:cNvSpPr>
            <a:spLocks noChangeArrowheads="1"/>
          </p:cNvSpPr>
          <p:nvPr/>
        </p:nvSpPr>
        <p:spPr bwMode="auto">
          <a:xfrm>
            <a:off x="2880694" y="1147362"/>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43015"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43016" name="Rectangle 10"/>
          <p:cNvSpPr>
            <a:spLocks noChangeArrowheads="1"/>
          </p:cNvSpPr>
          <p:nvPr/>
        </p:nvSpPr>
        <p:spPr bwMode="auto">
          <a:xfrm rot="-5400000">
            <a:off x="420881" y="3487146"/>
            <a:ext cx="439222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Capital Goods (Guns)</a:t>
            </a:r>
            <a:endParaRPr lang="en-US" b="1">
              <a:latin typeface="Arial" charset="0"/>
            </a:endParaRPr>
          </a:p>
        </p:txBody>
      </p:sp>
      <p:sp>
        <p:nvSpPr>
          <p:cNvPr id="43017" name="Rectangle 11"/>
          <p:cNvSpPr>
            <a:spLocks noChangeArrowheads="1"/>
          </p:cNvSpPr>
          <p:nvPr/>
        </p:nvSpPr>
        <p:spPr bwMode="auto">
          <a:xfrm>
            <a:off x="3058748" y="6075364"/>
            <a:ext cx="532838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Consumer Goods (Butter) </a:t>
            </a:r>
            <a:endParaRPr lang="en-US" b="1">
              <a:latin typeface="Arial" charset="0"/>
            </a:endParaRPr>
          </a:p>
        </p:txBody>
      </p:sp>
      <p:sp>
        <p:nvSpPr>
          <p:cNvPr id="101395" name="AutoShape 19"/>
          <p:cNvSpPr>
            <a:spLocks noChangeArrowheads="1"/>
          </p:cNvSpPr>
          <p:nvPr/>
        </p:nvSpPr>
        <p:spPr bwMode="auto">
          <a:xfrm rot="-3070770">
            <a:off x="5184775" y="3197225"/>
            <a:ext cx="463550" cy="317500"/>
          </a:xfrm>
          <a:prstGeom prst="rightArrow">
            <a:avLst>
              <a:gd name="adj1" fmla="val 50000"/>
              <a:gd name="adj2" fmla="val 73007"/>
            </a:avLst>
          </a:prstGeom>
          <a:solidFill>
            <a:schemeClr val="tx1"/>
          </a:solidFill>
          <a:ln w="25400">
            <a:solidFill>
              <a:srgbClr val="000000"/>
            </a:solidFill>
            <a:miter lim="800000"/>
            <a:headEnd/>
            <a:tailEnd/>
          </a:ln>
        </p:spPr>
        <p:txBody>
          <a:bodyPr vert="eaVert" wrap="none" anchor="ctr"/>
          <a:lstStyle/>
          <a:p>
            <a:endParaRPr lang="en-US"/>
          </a:p>
        </p:txBody>
      </p:sp>
      <p:sp>
        <p:nvSpPr>
          <p:cNvPr id="43019"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#5</a:t>
            </a:r>
          </a:p>
        </p:txBody>
      </p:sp>
      <p:sp>
        <p:nvSpPr>
          <p:cNvPr id="57359" name="Rectangle 15"/>
          <p:cNvSpPr>
            <a:spLocks noChangeArrowheads="1"/>
          </p:cNvSpPr>
          <p:nvPr/>
        </p:nvSpPr>
        <p:spPr bwMode="auto">
          <a:xfrm>
            <a:off x="5867400" y="1447800"/>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a:solidFill>
                  <a:srgbClr val="990000"/>
                </a:solidFill>
              </a:rPr>
              <a:t>Quality of a resource improves shifting the curve outward </a:t>
            </a:r>
          </a:p>
        </p:txBody>
      </p:sp>
    </p:spTree>
    <p:extLst>
      <p:ext uri="{BB962C8B-B14F-4D97-AF65-F5344CB8AC3E}">
        <p14:creationId xmlns:p14="http://schemas.microsoft.com/office/powerpoint/2010/main" val="69560363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59"/>
                                        </p:tgtEl>
                                        <p:attrNameLst>
                                          <p:attrName>style.visibility</p:attrName>
                                        </p:attrNameLst>
                                      </p:cBhvr>
                                      <p:to>
                                        <p:strVal val="visible"/>
                                      </p:to>
                                    </p:set>
                                    <p:animEffect transition="in" filter="dissolve">
                                      <p:cBhvr>
                                        <p:cTn id="7" dur="500"/>
                                        <p:tgtEl>
                                          <p:spTgt spid="57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95"/>
                                        </p:tgtEl>
                                        <p:attrNameLst>
                                          <p:attrName>style.visibility</p:attrName>
                                        </p:attrNameLst>
                                      </p:cBhvr>
                                      <p:to>
                                        <p:strVal val="visible"/>
                                      </p:to>
                                    </p:set>
                                    <p:animEffect transition="in" filter="wipe(left)">
                                      <p:cBhvr>
                                        <p:cTn id="12" dur="500"/>
                                        <p:tgtEl>
                                          <p:spTgt spid="1013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346"/>
                                        </p:tgtEl>
                                        <p:attrNameLst>
                                          <p:attrName>style.visibility</p:attrName>
                                        </p:attrNameLst>
                                      </p:cBhvr>
                                      <p:to>
                                        <p:strVal val="visible"/>
                                      </p:to>
                                    </p:set>
                                    <p:animEffect transition="in" filter="dissolve">
                                      <p:cBhvr>
                                        <p:cTn id="17"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P spid="101395" grpId="0" animBg="1" autoUpdateAnimBg="0"/>
      <p:bldP spid="5735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rc 2"/>
          <p:cNvSpPr>
            <a:spLocks/>
          </p:cNvSpPr>
          <p:nvPr/>
        </p:nvSpPr>
        <p:spPr bwMode="auto">
          <a:xfrm>
            <a:off x="3505200" y="2362200"/>
            <a:ext cx="3657600" cy="33528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4035" name="Rectangle 4"/>
          <p:cNvSpPr>
            <a:spLocks noChangeArrowheads="1"/>
          </p:cNvSpPr>
          <p:nvPr/>
        </p:nvSpPr>
        <p:spPr bwMode="auto">
          <a:xfrm>
            <a:off x="2286001" y="609601"/>
            <a:ext cx="75803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a:t>Many workers unemployed</a:t>
            </a:r>
            <a:endParaRPr lang="en-US" sz="4000" b="1">
              <a:solidFill>
                <a:srgbClr val="CC0000"/>
              </a:solidFill>
            </a:endParaRPr>
          </a:p>
        </p:txBody>
      </p:sp>
      <p:grpSp>
        <p:nvGrpSpPr>
          <p:cNvPr id="44036" name="Group 5"/>
          <p:cNvGrpSpPr>
            <a:grpSpLocks/>
          </p:cNvGrpSpPr>
          <p:nvPr/>
        </p:nvGrpSpPr>
        <p:grpSpPr bwMode="auto">
          <a:xfrm>
            <a:off x="3436939" y="1382713"/>
            <a:ext cx="4873625" cy="4405312"/>
            <a:chOff x="1755" y="922"/>
            <a:chExt cx="3070" cy="2775"/>
          </a:xfrm>
        </p:grpSpPr>
        <p:sp>
          <p:nvSpPr>
            <p:cNvPr id="44047"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8"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037" name="Rectangle 8"/>
          <p:cNvSpPr>
            <a:spLocks noChangeArrowheads="1"/>
          </p:cNvSpPr>
          <p:nvPr/>
        </p:nvSpPr>
        <p:spPr bwMode="auto">
          <a:xfrm>
            <a:off x="2979142" y="124400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44038"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44039" name="Rectangle 10"/>
          <p:cNvSpPr>
            <a:spLocks noChangeArrowheads="1"/>
          </p:cNvSpPr>
          <p:nvPr/>
        </p:nvSpPr>
        <p:spPr bwMode="auto">
          <a:xfrm rot="-5400000">
            <a:off x="420881" y="3487146"/>
            <a:ext cx="439222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Capital Goods (Guns)</a:t>
            </a:r>
            <a:endParaRPr lang="en-US" b="1">
              <a:latin typeface="Arial" charset="0"/>
            </a:endParaRPr>
          </a:p>
        </p:txBody>
      </p:sp>
      <p:sp>
        <p:nvSpPr>
          <p:cNvPr id="44040" name="Rectangle 11"/>
          <p:cNvSpPr>
            <a:spLocks noChangeArrowheads="1"/>
          </p:cNvSpPr>
          <p:nvPr/>
        </p:nvSpPr>
        <p:spPr bwMode="auto">
          <a:xfrm>
            <a:off x="3058748" y="6075364"/>
            <a:ext cx="532838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Consumer Goods (Butter) </a:t>
            </a:r>
            <a:endParaRPr lang="en-US" b="1">
              <a:latin typeface="Arial" charset="0"/>
            </a:endParaRPr>
          </a:p>
        </p:txBody>
      </p:sp>
      <p:sp>
        <p:nvSpPr>
          <p:cNvPr id="101395" name="AutoShape 19"/>
          <p:cNvSpPr>
            <a:spLocks noChangeArrowheads="1"/>
          </p:cNvSpPr>
          <p:nvPr/>
        </p:nvSpPr>
        <p:spPr bwMode="auto">
          <a:xfrm rot="8000922">
            <a:off x="5222875" y="3540125"/>
            <a:ext cx="692150" cy="317500"/>
          </a:xfrm>
          <a:prstGeom prst="rightArrow">
            <a:avLst>
              <a:gd name="adj1" fmla="val 50000"/>
              <a:gd name="adj2" fmla="val 109010"/>
            </a:avLst>
          </a:prstGeom>
          <a:solidFill>
            <a:schemeClr val="tx1"/>
          </a:solidFill>
          <a:ln w="25400">
            <a:solidFill>
              <a:srgbClr val="000000"/>
            </a:solidFill>
            <a:miter lim="800000"/>
            <a:headEnd/>
            <a:tailEnd/>
          </a:ln>
        </p:spPr>
        <p:txBody>
          <a:bodyPr rot="10800000" vert="eaVert" wrap="none" anchor="ctr"/>
          <a:lstStyle/>
          <a:p>
            <a:endParaRPr lang="en-US"/>
          </a:p>
        </p:txBody>
      </p:sp>
      <p:sp>
        <p:nvSpPr>
          <p:cNvPr id="44042"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#6</a:t>
            </a:r>
          </a:p>
        </p:txBody>
      </p:sp>
      <p:sp>
        <p:nvSpPr>
          <p:cNvPr id="58384" name="Oval 51"/>
          <p:cNvSpPr>
            <a:spLocks noChangeArrowheads="1"/>
          </p:cNvSpPr>
          <p:nvPr/>
        </p:nvSpPr>
        <p:spPr bwMode="auto">
          <a:xfrm>
            <a:off x="5029200" y="4038600"/>
            <a:ext cx="152400" cy="152400"/>
          </a:xfrm>
          <a:prstGeom prst="ellipse">
            <a:avLst/>
          </a:prstGeom>
          <a:solidFill>
            <a:srgbClr val="FFFF00"/>
          </a:solidFill>
          <a:ln w="28575">
            <a:solidFill>
              <a:schemeClr val="tx1"/>
            </a:solidFill>
            <a:round/>
            <a:headEnd/>
            <a:tailEnd/>
          </a:ln>
        </p:spPr>
        <p:txBody>
          <a:bodyPr wrap="none" anchor="ctr"/>
          <a:lstStyle/>
          <a:p>
            <a:endParaRPr lang="en-US"/>
          </a:p>
        </p:txBody>
      </p:sp>
      <p:sp>
        <p:nvSpPr>
          <p:cNvPr id="58385" name="Rectangle 17"/>
          <p:cNvSpPr>
            <a:spLocks noChangeArrowheads="1"/>
          </p:cNvSpPr>
          <p:nvPr/>
        </p:nvSpPr>
        <p:spPr bwMode="auto">
          <a:xfrm>
            <a:off x="6019800" y="1600200"/>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a:solidFill>
                  <a:srgbClr val="990000"/>
                </a:solidFill>
              </a:rPr>
              <a:t>The curve doesn’t shift!</a:t>
            </a:r>
          </a:p>
          <a:p>
            <a:pPr algn="ctr"/>
            <a:r>
              <a:rPr lang="en-US" sz="3200" b="1">
                <a:solidFill>
                  <a:srgbClr val="990000"/>
                </a:solidFill>
              </a:rPr>
              <a:t>Unemployment is just a point inside the curve</a:t>
            </a:r>
          </a:p>
        </p:txBody>
      </p:sp>
      <p:sp>
        <p:nvSpPr>
          <p:cNvPr id="58386" name="Oval 51"/>
          <p:cNvSpPr>
            <a:spLocks noChangeArrowheads="1"/>
          </p:cNvSpPr>
          <p:nvPr/>
        </p:nvSpPr>
        <p:spPr bwMode="auto">
          <a:xfrm>
            <a:off x="5943600" y="3200400"/>
            <a:ext cx="152400" cy="152400"/>
          </a:xfrm>
          <a:prstGeom prst="ellipse">
            <a:avLst/>
          </a:prstGeom>
          <a:solidFill>
            <a:srgbClr val="FFFF00"/>
          </a:solidFill>
          <a:ln w="2857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24252820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85"/>
                                        </p:tgtEl>
                                        <p:attrNameLst>
                                          <p:attrName>style.visibility</p:attrName>
                                        </p:attrNameLst>
                                      </p:cBhvr>
                                      <p:to>
                                        <p:strVal val="visible"/>
                                      </p:to>
                                    </p:set>
                                    <p:animEffect transition="in" filter="dissolve">
                                      <p:cBhvr>
                                        <p:cTn id="7" dur="500"/>
                                        <p:tgtEl>
                                          <p:spTgt spid="58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95"/>
                                        </p:tgtEl>
                                        <p:attrNameLst>
                                          <p:attrName>style.visibility</p:attrName>
                                        </p:attrNameLst>
                                      </p:cBhvr>
                                      <p:to>
                                        <p:strVal val="visible"/>
                                      </p:to>
                                    </p:set>
                                    <p:animEffect transition="in" filter="wipe(left)">
                                      <p:cBhvr>
                                        <p:cTn id="12" dur="500"/>
                                        <p:tgtEl>
                                          <p:spTgt spid="10139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384"/>
                                        </p:tgtEl>
                                        <p:attrNameLst>
                                          <p:attrName>style.visibility</p:attrName>
                                        </p:attrNameLst>
                                      </p:cBhvr>
                                      <p:to>
                                        <p:strVal val="visible"/>
                                      </p:to>
                                    </p:set>
                                    <p:animEffect transition="in" filter="dissolve">
                                      <p:cBhvr>
                                        <p:cTn id="15" dur="500"/>
                                        <p:tgtEl>
                                          <p:spTgt spid="5838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8386"/>
                                        </p:tgtEl>
                                        <p:attrNameLst>
                                          <p:attrName>style.visibility</p:attrName>
                                        </p:attrNameLst>
                                      </p:cBhvr>
                                      <p:to>
                                        <p:strVal val="visible"/>
                                      </p:to>
                                    </p:set>
                                    <p:animEffect transition="in" filter="dissolve">
                                      <p:cBhvr>
                                        <p:cTn id="18" dur="500"/>
                                        <p:tgtEl>
                                          <p:spTgt spid="5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5" grpId="0" animBg="1" autoUpdateAnimBg="0"/>
      <p:bldP spid="58384" grpId="0" animBg="1"/>
      <p:bldP spid="58385" grpId="0"/>
      <p:bldP spid="5838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rc 2"/>
          <p:cNvSpPr>
            <a:spLocks/>
          </p:cNvSpPr>
          <p:nvPr/>
        </p:nvSpPr>
        <p:spPr bwMode="auto">
          <a:xfrm>
            <a:off x="3505200" y="2362200"/>
            <a:ext cx="3657600" cy="33528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5059" name="Arc 2"/>
          <p:cNvSpPr>
            <a:spLocks/>
          </p:cNvSpPr>
          <p:nvPr/>
        </p:nvSpPr>
        <p:spPr bwMode="auto">
          <a:xfrm>
            <a:off x="3449638" y="2971800"/>
            <a:ext cx="2646362" cy="2819400"/>
          </a:xfrm>
          <a:custGeom>
            <a:avLst/>
            <a:gdLst>
              <a:gd name="T0" fmla="*/ 0 w 21600"/>
              <a:gd name="T1" fmla="*/ 0 h 21668"/>
              <a:gd name="T2" fmla="*/ 2147483647 w 21600"/>
              <a:gd name="T3" fmla="*/ 2147483647 h 21668"/>
              <a:gd name="T4" fmla="*/ 0 w 21600"/>
              <a:gd name="T5" fmla="*/ 2147483647 h 21668"/>
              <a:gd name="T6" fmla="*/ 0 60000 65536"/>
              <a:gd name="T7" fmla="*/ 0 60000 65536"/>
              <a:gd name="T8" fmla="*/ 0 60000 65536"/>
              <a:gd name="T9" fmla="*/ 0 w 21600"/>
              <a:gd name="T10" fmla="*/ 0 h 21668"/>
              <a:gd name="T11" fmla="*/ 21600 w 21600"/>
              <a:gd name="T12" fmla="*/ 21668 h 21668"/>
            </a:gdLst>
            <a:ahLst/>
            <a:cxnLst>
              <a:cxn ang="T6">
                <a:pos x="T0" y="T1"/>
              </a:cxn>
              <a:cxn ang="T7">
                <a:pos x="T2" y="T3"/>
              </a:cxn>
              <a:cxn ang="T8">
                <a:pos x="T4" y="T5"/>
              </a:cxn>
            </a:cxnLst>
            <a:rect l="T9" t="T10" r="T11" b="T12"/>
            <a:pathLst>
              <a:path w="21600" h="21668" fill="none" extrusionOk="0">
                <a:moveTo>
                  <a:pt x="-1" y="0"/>
                </a:moveTo>
                <a:cubicBezTo>
                  <a:pt x="11929" y="0"/>
                  <a:pt x="21600" y="9670"/>
                  <a:pt x="21600" y="21600"/>
                </a:cubicBezTo>
                <a:cubicBezTo>
                  <a:pt x="21600" y="21622"/>
                  <a:pt x="21599" y="21645"/>
                  <a:pt x="21599" y="21667"/>
                </a:cubicBezTo>
              </a:path>
              <a:path w="21600" h="21668" stroke="0" extrusionOk="0">
                <a:moveTo>
                  <a:pt x="-1" y="0"/>
                </a:moveTo>
                <a:cubicBezTo>
                  <a:pt x="11929" y="0"/>
                  <a:pt x="21600" y="9670"/>
                  <a:pt x="21600" y="21600"/>
                </a:cubicBezTo>
                <a:cubicBezTo>
                  <a:pt x="21600" y="21622"/>
                  <a:pt x="21599" y="21645"/>
                  <a:pt x="21599" y="21667"/>
                </a:cubicBezTo>
                <a:lnTo>
                  <a:pt x="0" y="21600"/>
                </a:lnTo>
                <a:lnTo>
                  <a:pt x="-1" y="0"/>
                </a:lnTo>
                <a:close/>
              </a:path>
            </a:pathLst>
          </a:custGeom>
          <a:solidFill>
            <a:srgbClr val="99FF66"/>
          </a:solidFill>
          <a:ln w="76200" cap="rnd">
            <a:solidFill>
              <a:srgbClr val="000099"/>
            </a:solidFill>
            <a:round/>
            <a:headEnd/>
            <a:tailEnd/>
          </a:ln>
        </p:spPr>
        <p:txBody>
          <a:bodyPr wrap="none" anchor="ctr"/>
          <a:lstStyle/>
          <a:p>
            <a:endParaRPr lang="en-US"/>
          </a:p>
        </p:txBody>
      </p:sp>
      <p:sp>
        <p:nvSpPr>
          <p:cNvPr id="45060" name="Rectangle 4"/>
          <p:cNvSpPr>
            <a:spLocks noChangeArrowheads="1"/>
          </p:cNvSpPr>
          <p:nvPr/>
        </p:nvSpPr>
        <p:spPr bwMode="auto">
          <a:xfrm>
            <a:off x="1905000" y="685800"/>
            <a:ext cx="83058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spcBef>
                <a:spcPct val="20000"/>
              </a:spcBef>
            </a:pPr>
            <a:r>
              <a:rPr lang="en-US" altLang="en-US" sz="4000" b="1"/>
              <a:t>Significant increases in education</a:t>
            </a:r>
          </a:p>
          <a:p>
            <a:pPr>
              <a:lnSpc>
                <a:spcPct val="90000"/>
              </a:lnSpc>
              <a:spcBef>
                <a:spcPct val="20000"/>
              </a:spcBef>
            </a:pPr>
            <a:endParaRPr lang="en-US" sz="4000" b="1">
              <a:solidFill>
                <a:srgbClr val="CC0000"/>
              </a:solidFill>
            </a:endParaRPr>
          </a:p>
        </p:txBody>
      </p:sp>
      <p:grpSp>
        <p:nvGrpSpPr>
          <p:cNvPr id="45061" name="Group 5"/>
          <p:cNvGrpSpPr>
            <a:grpSpLocks/>
          </p:cNvGrpSpPr>
          <p:nvPr/>
        </p:nvGrpSpPr>
        <p:grpSpPr bwMode="auto">
          <a:xfrm>
            <a:off x="3436939" y="1382713"/>
            <a:ext cx="4873625" cy="4405312"/>
            <a:chOff x="1755" y="922"/>
            <a:chExt cx="3070" cy="2775"/>
          </a:xfrm>
        </p:grpSpPr>
        <p:sp>
          <p:nvSpPr>
            <p:cNvPr id="45070" name="Line 6"/>
            <p:cNvSpPr>
              <a:spLocks noChangeShapeType="1"/>
            </p:cNvSpPr>
            <p:nvPr/>
          </p:nvSpPr>
          <p:spPr bwMode="auto">
            <a:xfrm>
              <a:off x="1761" y="922"/>
              <a:ext cx="0" cy="27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7"/>
            <p:cNvSpPr>
              <a:spLocks noChangeShapeType="1"/>
            </p:cNvSpPr>
            <p:nvPr/>
          </p:nvSpPr>
          <p:spPr bwMode="auto">
            <a:xfrm>
              <a:off x="1755" y="3682"/>
              <a:ext cx="307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5062" name="Rectangle 8"/>
          <p:cNvSpPr>
            <a:spLocks noChangeArrowheads="1"/>
          </p:cNvSpPr>
          <p:nvPr/>
        </p:nvSpPr>
        <p:spPr bwMode="auto">
          <a:xfrm>
            <a:off x="2961571" y="1267095"/>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dirty="0">
                <a:latin typeface="Arial" charset="0"/>
              </a:rPr>
              <a:t>Q</a:t>
            </a:r>
          </a:p>
        </p:txBody>
      </p:sp>
      <p:sp>
        <p:nvSpPr>
          <p:cNvPr id="45063" name="Rectangle 9"/>
          <p:cNvSpPr>
            <a:spLocks noChangeArrowheads="1"/>
          </p:cNvSpPr>
          <p:nvPr/>
        </p:nvSpPr>
        <p:spPr bwMode="auto">
          <a:xfrm>
            <a:off x="8464551" y="5697539"/>
            <a:ext cx="501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3200" b="1">
                <a:latin typeface="Arial" charset="0"/>
              </a:rPr>
              <a:t>Q</a:t>
            </a:r>
          </a:p>
        </p:txBody>
      </p:sp>
      <p:sp>
        <p:nvSpPr>
          <p:cNvPr id="45064" name="Rectangle 10"/>
          <p:cNvSpPr>
            <a:spLocks noChangeArrowheads="1"/>
          </p:cNvSpPr>
          <p:nvPr/>
        </p:nvSpPr>
        <p:spPr bwMode="auto">
          <a:xfrm rot="-5400000">
            <a:off x="420881" y="3487146"/>
            <a:ext cx="439222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Capital Goods (Guns)</a:t>
            </a:r>
            <a:endParaRPr lang="en-US" b="1">
              <a:latin typeface="Arial" charset="0"/>
            </a:endParaRPr>
          </a:p>
        </p:txBody>
      </p:sp>
      <p:sp>
        <p:nvSpPr>
          <p:cNvPr id="45065" name="Rectangle 11"/>
          <p:cNvSpPr>
            <a:spLocks noChangeArrowheads="1"/>
          </p:cNvSpPr>
          <p:nvPr/>
        </p:nvSpPr>
        <p:spPr bwMode="auto">
          <a:xfrm>
            <a:off x="3058748" y="6075364"/>
            <a:ext cx="5328383"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3200" b="1">
                <a:latin typeface="Arial" charset="0"/>
              </a:rPr>
              <a:t>Consumer Goods (Butter) </a:t>
            </a:r>
            <a:endParaRPr lang="en-US" b="1">
              <a:latin typeface="Arial" charset="0"/>
            </a:endParaRPr>
          </a:p>
        </p:txBody>
      </p:sp>
      <p:sp>
        <p:nvSpPr>
          <p:cNvPr id="101395" name="AutoShape 19"/>
          <p:cNvSpPr>
            <a:spLocks noChangeArrowheads="1"/>
          </p:cNvSpPr>
          <p:nvPr/>
        </p:nvSpPr>
        <p:spPr bwMode="auto">
          <a:xfrm rot="-2865399">
            <a:off x="5489575" y="3425825"/>
            <a:ext cx="463550" cy="317500"/>
          </a:xfrm>
          <a:prstGeom prst="rightArrow">
            <a:avLst>
              <a:gd name="adj1" fmla="val 50000"/>
              <a:gd name="adj2" fmla="val 73007"/>
            </a:avLst>
          </a:prstGeom>
          <a:solidFill>
            <a:schemeClr val="tx1"/>
          </a:solidFill>
          <a:ln w="25400">
            <a:solidFill>
              <a:srgbClr val="000000"/>
            </a:solidFill>
            <a:miter lim="800000"/>
            <a:headEnd/>
            <a:tailEnd/>
          </a:ln>
        </p:spPr>
        <p:txBody>
          <a:bodyPr vert="eaVert" wrap="none" anchor="ctr"/>
          <a:lstStyle/>
          <a:p>
            <a:endParaRPr lang="en-US"/>
          </a:p>
        </p:txBody>
      </p:sp>
      <p:sp>
        <p:nvSpPr>
          <p:cNvPr id="45067" name="Rectangle 23"/>
          <p:cNvSpPr>
            <a:spLocks noChangeArrowheads="1"/>
          </p:cNvSpPr>
          <p:nvPr/>
        </p:nvSpPr>
        <p:spPr bwMode="auto">
          <a:xfrm>
            <a:off x="2514600" y="1"/>
            <a:ext cx="7086600"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4200" b="1">
                <a:solidFill>
                  <a:srgbClr val="000099"/>
                </a:solidFill>
              </a:rPr>
              <a:t>Question #7</a:t>
            </a:r>
          </a:p>
        </p:txBody>
      </p:sp>
      <p:sp>
        <p:nvSpPr>
          <p:cNvPr id="59407" name="Rectangle 15"/>
          <p:cNvSpPr>
            <a:spLocks noChangeArrowheads="1"/>
          </p:cNvSpPr>
          <p:nvPr/>
        </p:nvSpPr>
        <p:spPr bwMode="auto">
          <a:xfrm>
            <a:off x="6019800" y="1752600"/>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a:solidFill>
                  <a:srgbClr val="990000"/>
                </a:solidFill>
              </a:rPr>
              <a:t>The quality of labor is improved. Curve shifts outward.  </a:t>
            </a:r>
          </a:p>
        </p:txBody>
      </p:sp>
    </p:spTree>
    <p:extLst>
      <p:ext uri="{BB962C8B-B14F-4D97-AF65-F5344CB8AC3E}">
        <p14:creationId xmlns:p14="http://schemas.microsoft.com/office/powerpoint/2010/main" val="170291498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7"/>
                                        </p:tgtEl>
                                        <p:attrNameLst>
                                          <p:attrName>style.visibility</p:attrName>
                                        </p:attrNameLst>
                                      </p:cBhvr>
                                      <p:to>
                                        <p:strVal val="visible"/>
                                      </p:to>
                                    </p:set>
                                    <p:animEffect transition="in" filter="dissolve">
                                      <p:cBhvr>
                                        <p:cTn id="7" dur="500"/>
                                        <p:tgtEl>
                                          <p:spTgt spid="59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95"/>
                                        </p:tgtEl>
                                        <p:attrNameLst>
                                          <p:attrName>style.visibility</p:attrName>
                                        </p:attrNameLst>
                                      </p:cBhvr>
                                      <p:to>
                                        <p:strVal val="visible"/>
                                      </p:to>
                                    </p:set>
                                    <p:animEffect transition="in" filter="wipe(left)">
                                      <p:cBhvr>
                                        <p:cTn id="12" dur="500"/>
                                        <p:tgtEl>
                                          <p:spTgt spid="1013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4"/>
                                        </p:tgtEl>
                                        <p:attrNameLst>
                                          <p:attrName>style.visibility</p:attrName>
                                        </p:attrNameLst>
                                      </p:cBhvr>
                                      <p:to>
                                        <p:strVal val="visible"/>
                                      </p:to>
                                    </p:set>
                                    <p:animEffect transition="in" filter="dissolve">
                                      <p:cBhvr>
                                        <p:cTn id="1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101395" grpId="0" animBg="1" autoUpdateAnimBg="0"/>
      <p:bldP spid="5940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c 16"/>
          <p:cNvSpPr>
            <a:spLocks/>
          </p:cNvSpPr>
          <p:nvPr/>
        </p:nvSpPr>
        <p:spPr bwMode="auto">
          <a:xfrm>
            <a:off x="7096980" y="3006906"/>
            <a:ext cx="1780322" cy="244933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FF66"/>
          </a:solidFill>
          <a:ln w="57150" cap="rnd">
            <a:solidFill>
              <a:srgbClr val="000099"/>
            </a:solidFill>
            <a:round/>
            <a:headEnd/>
            <a:tailEnd/>
          </a:ln>
        </p:spPr>
        <p:txBody>
          <a:bodyPr wrap="none" anchor="ctr"/>
          <a:lstStyle/>
          <a:p>
            <a:endParaRPr lang="en-US"/>
          </a:p>
        </p:txBody>
      </p:sp>
      <p:sp>
        <p:nvSpPr>
          <p:cNvPr id="33" name="Arc 6"/>
          <p:cNvSpPr>
            <a:spLocks/>
          </p:cNvSpPr>
          <p:nvPr/>
        </p:nvSpPr>
        <p:spPr bwMode="auto">
          <a:xfrm>
            <a:off x="2492377" y="3282950"/>
            <a:ext cx="1266824" cy="21817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FF66"/>
          </a:solidFill>
          <a:ln w="57150" cap="rnd">
            <a:solidFill>
              <a:srgbClr val="000099"/>
            </a:solidFill>
            <a:round/>
            <a:headEnd/>
            <a:tailEnd/>
          </a:ln>
        </p:spPr>
        <p:txBody>
          <a:bodyPr wrap="none" anchor="ctr"/>
          <a:lstStyle/>
          <a:p>
            <a:endParaRPr lang="en-US"/>
          </a:p>
        </p:txBody>
      </p:sp>
      <p:sp>
        <p:nvSpPr>
          <p:cNvPr id="36868" name="Rectangle 4"/>
          <p:cNvSpPr>
            <a:spLocks noChangeArrowheads="1"/>
          </p:cNvSpPr>
          <p:nvPr/>
        </p:nvSpPr>
        <p:spPr bwMode="auto">
          <a:xfrm>
            <a:off x="1714334" y="1790702"/>
            <a:ext cx="4173538"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3200" b="1" dirty="0"/>
              <a:t>Costa Rica– Favors Consumer Goods</a:t>
            </a:r>
          </a:p>
        </p:txBody>
      </p:sp>
      <p:sp>
        <p:nvSpPr>
          <p:cNvPr id="36869" name="Rectangle 5"/>
          <p:cNvSpPr>
            <a:spLocks noChangeArrowheads="1"/>
          </p:cNvSpPr>
          <p:nvPr/>
        </p:nvSpPr>
        <p:spPr bwMode="auto">
          <a:xfrm>
            <a:off x="6457156" y="1806576"/>
            <a:ext cx="4084638"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3200" b="1"/>
              <a:t>Mexico – Favors Capital Goods</a:t>
            </a:r>
          </a:p>
        </p:txBody>
      </p:sp>
      <p:sp>
        <p:nvSpPr>
          <p:cNvPr id="36870" name="Arc 6"/>
          <p:cNvSpPr>
            <a:spLocks/>
          </p:cNvSpPr>
          <p:nvPr/>
        </p:nvSpPr>
        <p:spPr bwMode="auto">
          <a:xfrm>
            <a:off x="2500314" y="3530600"/>
            <a:ext cx="852487" cy="19256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FF66"/>
          </a:solidFill>
          <a:ln w="57150" cap="rnd">
            <a:solidFill>
              <a:srgbClr val="000099"/>
            </a:solidFill>
            <a:round/>
            <a:headEnd/>
            <a:tailEnd/>
          </a:ln>
        </p:spPr>
        <p:txBody>
          <a:bodyPr wrap="none" anchor="ctr"/>
          <a:lstStyle/>
          <a:p>
            <a:endParaRPr lang="en-US"/>
          </a:p>
        </p:txBody>
      </p:sp>
      <p:grpSp>
        <p:nvGrpSpPr>
          <p:cNvPr id="36871" name="Group 7"/>
          <p:cNvGrpSpPr>
            <a:grpSpLocks/>
          </p:cNvGrpSpPr>
          <p:nvPr/>
        </p:nvGrpSpPr>
        <p:grpSpPr bwMode="auto">
          <a:xfrm>
            <a:off x="2446338" y="3132138"/>
            <a:ext cx="2692400" cy="2343150"/>
            <a:chOff x="1353" y="2216"/>
            <a:chExt cx="1696" cy="1476"/>
          </a:xfrm>
        </p:grpSpPr>
        <p:sp>
          <p:nvSpPr>
            <p:cNvPr id="36899" name="Line 8"/>
            <p:cNvSpPr>
              <a:spLocks noChangeShapeType="1"/>
            </p:cNvSpPr>
            <p:nvPr/>
          </p:nvSpPr>
          <p:spPr bwMode="auto">
            <a:xfrm>
              <a:off x="1373" y="2216"/>
              <a:ext cx="0" cy="1476"/>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0" name="Line 9"/>
            <p:cNvSpPr>
              <a:spLocks noChangeShapeType="1"/>
            </p:cNvSpPr>
            <p:nvPr/>
          </p:nvSpPr>
          <p:spPr bwMode="auto">
            <a:xfrm>
              <a:off x="1353" y="3683"/>
              <a:ext cx="1696"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6872" name="Rectangle 10"/>
          <p:cNvSpPr>
            <a:spLocks noChangeArrowheads="1"/>
          </p:cNvSpPr>
          <p:nvPr/>
        </p:nvSpPr>
        <p:spPr bwMode="auto">
          <a:xfrm>
            <a:off x="2349500" y="5486400"/>
            <a:ext cx="1993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Consumer goods</a:t>
            </a:r>
          </a:p>
        </p:txBody>
      </p:sp>
      <p:sp>
        <p:nvSpPr>
          <p:cNvPr id="36873" name="Rectangle 11"/>
          <p:cNvSpPr>
            <a:spLocks noChangeArrowheads="1"/>
          </p:cNvSpPr>
          <p:nvPr/>
        </p:nvSpPr>
        <p:spPr bwMode="auto">
          <a:xfrm rot="-5400000">
            <a:off x="1411194" y="4110498"/>
            <a:ext cx="1660712"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Capital Goods</a:t>
            </a:r>
          </a:p>
        </p:txBody>
      </p:sp>
      <p:sp>
        <p:nvSpPr>
          <p:cNvPr id="36874" name="Rectangle 12"/>
          <p:cNvSpPr>
            <a:spLocks noChangeArrowheads="1"/>
          </p:cNvSpPr>
          <p:nvPr/>
        </p:nvSpPr>
        <p:spPr bwMode="auto">
          <a:xfrm>
            <a:off x="3386600" y="2870201"/>
            <a:ext cx="105317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2000" b="1">
                <a:solidFill>
                  <a:srgbClr val="000099"/>
                </a:solidFill>
              </a:rPr>
              <a:t>Current </a:t>
            </a:r>
          </a:p>
          <a:p>
            <a:pPr algn="ctr" eaLnBrk="0" hangingPunct="0"/>
            <a:r>
              <a:rPr lang="en-US" sz="2000" b="1">
                <a:solidFill>
                  <a:srgbClr val="000099"/>
                </a:solidFill>
              </a:rPr>
              <a:t>PPC</a:t>
            </a:r>
          </a:p>
        </p:txBody>
      </p:sp>
      <p:sp>
        <p:nvSpPr>
          <p:cNvPr id="36877" name="Line 15"/>
          <p:cNvSpPr>
            <a:spLocks noChangeShapeType="1"/>
          </p:cNvSpPr>
          <p:nvPr/>
        </p:nvSpPr>
        <p:spPr bwMode="auto">
          <a:xfrm flipH="1">
            <a:off x="2817814" y="3282950"/>
            <a:ext cx="498475" cy="34925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0" name="Arc 16"/>
          <p:cNvSpPr>
            <a:spLocks/>
          </p:cNvSpPr>
          <p:nvPr/>
        </p:nvSpPr>
        <p:spPr bwMode="auto">
          <a:xfrm>
            <a:off x="7096125" y="3484564"/>
            <a:ext cx="922338" cy="19764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FF66"/>
          </a:solidFill>
          <a:ln w="57150" cap="rnd">
            <a:solidFill>
              <a:srgbClr val="000099"/>
            </a:solidFill>
            <a:round/>
            <a:headEnd/>
            <a:tailEnd/>
          </a:ln>
        </p:spPr>
        <p:txBody>
          <a:bodyPr wrap="none" anchor="ctr"/>
          <a:lstStyle/>
          <a:p>
            <a:endParaRPr lang="en-US"/>
          </a:p>
        </p:txBody>
      </p:sp>
      <p:grpSp>
        <p:nvGrpSpPr>
          <p:cNvPr id="36879" name="Group 17"/>
          <p:cNvGrpSpPr>
            <a:grpSpLocks/>
          </p:cNvGrpSpPr>
          <p:nvPr/>
        </p:nvGrpSpPr>
        <p:grpSpPr bwMode="auto">
          <a:xfrm>
            <a:off x="7037388" y="2854327"/>
            <a:ext cx="2692400" cy="2627313"/>
            <a:chOff x="3682" y="2043"/>
            <a:chExt cx="1696" cy="1655"/>
          </a:xfrm>
        </p:grpSpPr>
        <p:sp>
          <p:nvSpPr>
            <p:cNvPr id="36897" name="Line 18"/>
            <p:cNvSpPr>
              <a:spLocks noChangeShapeType="1"/>
            </p:cNvSpPr>
            <p:nvPr/>
          </p:nvSpPr>
          <p:spPr bwMode="auto">
            <a:xfrm>
              <a:off x="3688" y="2043"/>
              <a:ext cx="14" cy="165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8" name="Line 19"/>
            <p:cNvSpPr>
              <a:spLocks noChangeShapeType="1"/>
            </p:cNvSpPr>
            <p:nvPr/>
          </p:nvSpPr>
          <p:spPr bwMode="auto">
            <a:xfrm>
              <a:off x="3682" y="3689"/>
              <a:ext cx="1696"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6880" name="Rectangle 20"/>
          <p:cNvSpPr>
            <a:spLocks noChangeArrowheads="1"/>
          </p:cNvSpPr>
          <p:nvPr/>
        </p:nvSpPr>
        <p:spPr bwMode="auto">
          <a:xfrm>
            <a:off x="6997700" y="5486400"/>
            <a:ext cx="1993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a:t>Consumer goods</a:t>
            </a:r>
          </a:p>
        </p:txBody>
      </p:sp>
      <p:sp>
        <p:nvSpPr>
          <p:cNvPr id="36881" name="Rectangle 21"/>
          <p:cNvSpPr>
            <a:spLocks noChangeArrowheads="1"/>
          </p:cNvSpPr>
          <p:nvPr/>
        </p:nvSpPr>
        <p:spPr bwMode="auto">
          <a:xfrm rot="-5400000">
            <a:off x="5941919" y="4207157"/>
            <a:ext cx="1660712"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2000" b="1" dirty="0"/>
              <a:t>Capital Goods</a:t>
            </a:r>
          </a:p>
        </p:txBody>
      </p:sp>
      <p:sp>
        <p:nvSpPr>
          <p:cNvPr id="108568" name="Rectangle 24"/>
          <p:cNvSpPr>
            <a:spLocks noChangeArrowheads="1"/>
          </p:cNvSpPr>
          <p:nvPr/>
        </p:nvSpPr>
        <p:spPr bwMode="auto">
          <a:xfrm>
            <a:off x="9257175" y="4343401"/>
            <a:ext cx="105317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sz="2000" b="1">
                <a:solidFill>
                  <a:srgbClr val="000099"/>
                </a:solidFill>
              </a:rPr>
              <a:t>Current </a:t>
            </a:r>
          </a:p>
          <a:p>
            <a:pPr algn="ctr" eaLnBrk="0" hangingPunct="0"/>
            <a:r>
              <a:rPr lang="en-US" sz="2000" b="1">
                <a:solidFill>
                  <a:srgbClr val="000099"/>
                </a:solidFill>
              </a:rPr>
              <a:t>PPC</a:t>
            </a:r>
          </a:p>
        </p:txBody>
      </p:sp>
      <p:sp>
        <p:nvSpPr>
          <p:cNvPr id="108569" name="Line 25"/>
          <p:cNvSpPr>
            <a:spLocks noChangeShapeType="1"/>
          </p:cNvSpPr>
          <p:nvPr/>
        </p:nvSpPr>
        <p:spPr bwMode="auto">
          <a:xfrm flipH="1">
            <a:off x="8020050" y="4800600"/>
            <a:ext cx="1276350" cy="2698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6" name="Rectangle 26"/>
          <p:cNvSpPr>
            <a:spLocks noChangeArrowheads="1"/>
          </p:cNvSpPr>
          <p:nvPr/>
        </p:nvSpPr>
        <p:spPr bwMode="auto">
          <a:xfrm>
            <a:off x="1328695" y="-33786"/>
            <a:ext cx="855345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3600" b="1" dirty="0">
                <a:solidFill>
                  <a:srgbClr val="000099"/>
                </a:solidFill>
              </a:rPr>
              <a:t>Capital Goods and Future Growth</a:t>
            </a:r>
          </a:p>
        </p:txBody>
      </p:sp>
      <p:sp>
        <p:nvSpPr>
          <p:cNvPr id="34839" name="Line 27"/>
          <p:cNvSpPr>
            <a:spLocks noChangeShapeType="1"/>
          </p:cNvSpPr>
          <p:nvPr/>
        </p:nvSpPr>
        <p:spPr bwMode="auto">
          <a:xfrm flipH="1">
            <a:off x="2501900" y="4875213"/>
            <a:ext cx="795338"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4840" name="Line 28"/>
          <p:cNvSpPr>
            <a:spLocks noChangeShapeType="1"/>
          </p:cNvSpPr>
          <p:nvPr/>
        </p:nvSpPr>
        <p:spPr bwMode="auto">
          <a:xfrm>
            <a:off x="3282950" y="4891088"/>
            <a:ext cx="0" cy="5397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8574" name="Line 30"/>
          <p:cNvSpPr>
            <a:spLocks noChangeShapeType="1"/>
          </p:cNvSpPr>
          <p:nvPr/>
        </p:nvSpPr>
        <p:spPr bwMode="auto">
          <a:xfrm flipH="1">
            <a:off x="7083426" y="3717925"/>
            <a:ext cx="404813"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8575" name="Line 31"/>
          <p:cNvSpPr>
            <a:spLocks noChangeShapeType="1"/>
          </p:cNvSpPr>
          <p:nvPr/>
        </p:nvSpPr>
        <p:spPr bwMode="auto">
          <a:xfrm>
            <a:off x="7502525" y="3717926"/>
            <a:ext cx="0" cy="172402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8576" name="Oval 32"/>
          <p:cNvSpPr>
            <a:spLocks noChangeArrowheads="1"/>
          </p:cNvSpPr>
          <p:nvPr/>
        </p:nvSpPr>
        <p:spPr bwMode="auto">
          <a:xfrm>
            <a:off x="7424739" y="3640139"/>
            <a:ext cx="142875" cy="142875"/>
          </a:xfrm>
          <a:prstGeom prst="ellipse">
            <a:avLst/>
          </a:prstGeom>
          <a:solidFill>
            <a:srgbClr val="FFCC00"/>
          </a:solidFill>
          <a:ln w="38100">
            <a:solidFill>
              <a:schemeClr val="tx1"/>
            </a:solidFill>
            <a:round/>
            <a:headEnd/>
            <a:tailEnd/>
          </a:ln>
        </p:spPr>
        <p:txBody>
          <a:bodyPr wrap="none" anchor="ctr"/>
          <a:lstStyle/>
          <a:p>
            <a:endParaRPr lang="en-US"/>
          </a:p>
        </p:txBody>
      </p:sp>
      <p:sp>
        <p:nvSpPr>
          <p:cNvPr id="36893" name="Text Box 33"/>
          <p:cNvSpPr txBox="1">
            <a:spLocks noChangeArrowheads="1"/>
          </p:cNvSpPr>
          <p:nvPr/>
        </p:nvSpPr>
        <p:spPr bwMode="auto">
          <a:xfrm>
            <a:off x="7696200" y="5867400"/>
            <a:ext cx="160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a:t>Mexico</a:t>
            </a:r>
          </a:p>
        </p:txBody>
      </p:sp>
      <p:sp>
        <p:nvSpPr>
          <p:cNvPr id="36894" name="Text Box 34"/>
          <p:cNvSpPr txBox="1">
            <a:spLocks noChangeArrowheads="1"/>
          </p:cNvSpPr>
          <p:nvPr/>
        </p:nvSpPr>
        <p:spPr bwMode="auto">
          <a:xfrm>
            <a:off x="2554788" y="5867401"/>
            <a:ext cx="23262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b="1" dirty="0"/>
              <a:t>Costa Rica</a:t>
            </a:r>
          </a:p>
        </p:txBody>
      </p:sp>
      <p:sp>
        <p:nvSpPr>
          <p:cNvPr id="36895" name="Slide Number Placeholder 34"/>
          <p:cNvSpPr>
            <a:spLocks noGrp="1"/>
          </p:cNvSpPr>
          <p:nvPr>
            <p:ph type="sldNum" sz="quarter" idx="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A449AF-3FBE-4F26-B3DB-DA1CDFDD2C78}" type="slidenum">
              <a:rPr lang="en-US" sz="1400"/>
              <a:pPr eaLnBrk="1" hangingPunct="1"/>
              <a:t>43</a:t>
            </a:fld>
            <a:endParaRPr lang="en-US" sz="1400"/>
          </a:p>
        </p:txBody>
      </p:sp>
      <p:sp>
        <p:nvSpPr>
          <p:cNvPr id="34853" name="Rectangle 37"/>
          <p:cNvSpPr>
            <a:spLocks noChangeArrowheads="1"/>
          </p:cNvSpPr>
          <p:nvPr/>
        </p:nvSpPr>
        <p:spPr bwMode="auto">
          <a:xfrm>
            <a:off x="0" y="685801"/>
            <a:ext cx="10210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dirty="0">
                <a:solidFill>
                  <a:srgbClr val="990000"/>
                </a:solidFill>
              </a:rPr>
              <a:t>More capital goods = more growth in the future.</a:t>
            </a:r>
          </a:p>
        </p:txBody>
      </p:sp>
      <p:sp>
        <p:nvSpPr>
          <p:cNvPr id="31" name="Arc 6"/>
          <p:cNvSpPr>
            <a:spLocks/>
          </p:cNvSpPr>
          <p:nvPr/>
        </p:nvSpPr>
        <p:spPr bwMode="auto">
          <a:xfrm>
            <a:off x="2500314" y="3522094"/>
            <a:ext cx="815975" cy="19256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99FF66"/>
          </a:solidFill>
          <a:ln w="57150" cap="rnd">
            <a:solidFill>
              <a:srgbClr val="000099"/>
            </a:solidFill>
            <a:round/>
            <a:headEnd/>
            <a:tailEnd/>
          </a:ln>
        </p:spPr>
        <p:txBody>
          <a:bodyPr wrap="none" anchor="ctr"/>
          <a:lstStyle/>
          <a:p>
            <a:endParaRPr lang="en-US"/>
          </a:p>
        </p:txBody>
      </p:sp>
      <p:sp>
        <p:nvSpPr>
          <p:cNvPr id="34841" name="Oval 29"/>
          <p:cNvSpPr>
            <a:spLocks noChangeArrowheads="1"/>
          </p:cNvSpPr>
          <p:nvPr/>
        </p:nvSpPr>
        <p:spPr bwMode="auto">
          <a:xfrm>
            <a:off x="3192156" y="4849292"/>
            <a:ext cx="204787" cy="228600"/>
          </a:xfrm>
          <a:prstGeom prst="ellipse">
            <a:avLst/>
          </a:prstGeom>
          <a:solidFill>
            <a:srgbClr val="FFCC00"/>
          </a:solidFill>
          <a:ln w="38100">
            <a:solidFill>
              <a:schemeClr val="tx1"/>
            </a:solidFill>
            <a:round/>
            <a:headEnd/>
            <a:tailEnd/>
          </a:ln>
        </p:spPr>
        <p:txBody>
          <a:bodyPr wrap="none" anchor="ctr"/>
          <a:lstStyle/>
          <a:p>
            <a:endParaRPr lang="en-US"/>
          </a:p>
        </p:txBody>
      </p:sp>
      <p:cxnSp>
        <p:nvCxnSpPr>
          <p:cNvPr id="4" name="Straight Arrow Connector 3"/>
          <p:cNvCxnSpPr/>
          <p:nvPr/>
        </p:nvCxnSpPr>
        <p:spPr>
          <a:xfrm>
            <a:off x="3247717" y="4343400"/>
            <a:ext cx="2984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924801" y="4309281"/>
            <a:ext cx="6418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210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41"/>
                                        </p:tgtEl>
                                        <p:attrNameLst>
                                          <p:attrName>style.visibility</p:attrName>
                                        </p:attrNameLst>
                                      </p:cBhvr>
                                      <p:to>
                                        <p:strVal val="visible"/>
                                      </p:to>
                                    </p:set>
                                    <p:animEffect transition="in" filter="dissolve">
                                      <p:cBhvr>
                                        <p:cTn id="7" dur="500"/>
                                        <p:tgtEl>
                                          <p:spTgt spid="348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840"/>
                                        </p:tgtEl>
                                        <p:attrNameLst>
                                          <p:attrName>style.visibility</p:attrName>
                                        </p:attrNameLst>
                                      </p:cBhvr>
                                      <p:to>
                                        <p:strVal val="visible"/>
                                      </p:to>
                                    </p:set>
                                    <p:animEffect transition="in" filter="dissolve">
                                      <p:cBhvr>
                                        <p:cTn id="10" dur="500"/>
                                        <p:tgtEl>
                                          <p:spTgt spid="3484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839"/>
                                        </p:tgtEl>
                                        <p:attrNameLst>
                                          <p:attrName>style.visibility</p:attrName>
                                        </p:attrNameLst>
                                      </p:cBhvr>
                                      <p:to>
                                        <p:strVal val="visible"/>
                                      </p:to>
                                    </p:set>
                                    <p:animEffect transition="in" filter="dissolve">
                                      <p:cBhvr>
                                        <p:cTn id="13" dur="500"/>
                                        <p:tgtEl>
                                          <p:spTgt spid="348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8560"/>
                                        </p:tgtEl>
                                        <p:attrNameLst>
                                          <p:attrName>style.visibility</p:attrName>
                                        </p:attrNameLst>
                                      </p:cBhvr>
                                      <p:to>
                                        <p:strVal val="visible"/>
                                      </p:to>
                                    </p:set>
                                    <p:animEffect transition="in" filter="dissolve">
                                      <p:cBhvr>
                                        <p:cTn id="18" dur="500"/>
                                        <p:tgtEl>
                                          <p:spTgt spid="10856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8568"/>
                                        </p:tgtEl>
                                        <p:attrNameLst>
                                          <p:attrName>style.visibility</p:attrName>
                                        </p:attrNameLst>
                                      </p:cBhvr>
                                      <p:to>
                                        <p:strVal val="visible"/>
                                      </p:to>
                                    </p:set>
                                    <p:animEffect transition="in" filter="dissolve">
                                      <p:cBhvr>
                                        <p:cTn id="21" dur="500"/>
                                        <p:tgtEl>
                                          <p:spTgt spid="10856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8569"/>
                                        </p:tgtEl>
                                        <p:attrNameLst>
                                          <p:attrName>style.visibility</p:attrName>
                                        </p:attrNameLst>
                                      </p:cBhvr>
                                      <p:to>
                                        <p:strVal val="visible"/>
                                      </p:to>
                                    </p:set>
                                    <p:animEffect transition="in" filter="dissolve">
                                      <p:cBhvr>
                                        <p:cTn id="24" dur="500"/>
                                        <p:tgtEl>
                                          <p:spTgt spid="10856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8576"/>
                                        </p:tgtEl>
                                        <p:attrNameLst>
                                          <p:attrName>style.visibility</p:attrName>
                                        </p:attrNameLst>
                                      </p:cBhvr>
                                      <p:to>
                                        <p:strVal val="visible"/>
                                      </p:to>
                                    </p:set>
                                    <p:animEffect transition="in" filter="dissolve">
                                      <p:cBhvr>
                                        <p:cTn id="29" dur="500"/>
                                        <p:tgtEl>
                                          <p:spTgt spid="10857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8574"/>
                                        </p:tgtEl>
                                        <p:attrNameLst>
                                          <p:attrName>style.visibility</p:attrName>
                                        </p:attrNameLst>
                                      </p:cBhvr>
                                      <p:to>
                                        <p:strVal val="visible"/>
                                      </p:to>
                                    </p:set>
                                    <p:animEffect transition="in" filter="dissolve">
                                      <p:cBhvr>
                                        <p:cTn id="32" dur="500"/>
                                        <p:tgtEl>
                                          <p:spTgt spid="10857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8575"/>
                                        </p:tgtEl>
                                        <p:attrNameLst>
                                          <p:attrName>style.visibility</p:attrName>
                                        </p:attrNameLst>
                                      </p:cBhvr>
                                      <p:to>
                                        <p:strVal val="visible"/>
                                      </p:to>
                                    </p:set>
                                    <p:animEffect transition="in" filter="dissolve">
                                      <p:cBhvr>
                                        <p:cTn id="35" dur="500"/>
                                        <p:tgtEl>
                                          <p:spTgt spid="108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34853">
                                            <p:txEl>
                                              <p:pRg st="0" end="0"/>
                                            </p:txEl>
                                          </p:spTgt>
                                        </p:tgtEl>
                                        <p:attrNameLst>
                                          <p:attrName>style.visibility</p:attrName>
                                        </p:attrNameLst>
                                      </p:cBhvr>
                                      <p:to>
                                        <p:strVal val="visible"/>
                                      </p:to>
                                    </p:set>
                                    <p:animEffect transition="in" filter="dissolve">
                                      <p:cBhvr>
                                        <p:cTn id="40" dur="500"/>
                                        <p:tgtEl>
                                          <p:spTgt spid="3485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0">
                                          <p:stCondLst>
                                            <p:cond delay="0"/>
                                          </p:stCondLst>
                                        </p:cTn>
                                        <p:tgtEl>
                                          <p:spTgt spid="4"/>
                                        </p:tgtEl>
                                      </p:cBhvr>
                                    </p:animEffect>
                                    <p:anim calcmode="lin" valueType="num">
                                      <p:cBhvr>
                                        <p:cTn id="5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gtEl>
                                      </p:cBhvr>
                                      <p:to x="100000" y="60000"/>
                                    </p:animScale>
                                    <p:animScale>
                                      <p:cBhvr>
                                        <p:cTn id="56" dur="166" decel="50000">
                                          <p:stCondLst>
                                            <p:cond delay="676"/>
                                          </p:stCondLst>
                                        </p:cTn>
                                        <p:tgtEl>
                                          <p:spTgt spid="4"/>
                                        </p:tgtEl>
                                      </p:cBhvr>
                                      <p:to x="100000" y="100000"/>
                                    </p:animScale>
                                    <p:animScale>
                                      <p:cBhvr>
                                        <p:cTn id="57" dur="26">
                                          <p:stCondLst>
                                            <p:cond delay="1312"/>
                                          </p:stCondLst>
                                        </p:cTn>
                                        <p:tgtEl>
                                          <p:spTgt spid="4"/>
                                        </p:tgtEl>
                                      </p:cBhvr>
                                      <p:to x="100000" y="80000"/>
                                    </p:animScale>
                                    <p:animScale>
                                      <p:cBhvr>
                                        <p:cTn id="58" dur="166" decel="50000">
                                          <p:stCondLst>
                                            <p:cond delay="1338"/>
                                          </p:stCondLst>
                                        </p:cTn>
                                        <p:tgtEl>
                                          <p:spTgt spid="4"/>
                                        </p:tgtEl>
                                      </p:cBhvr>
                                      <p:to x="100000" y="100000"/>
                                    </p:animScale>
                                    <p:animScale>
                                      <p:cBhvr>
                                        <p:cTn id="59" dur="26">
                                          <p:stCondLst>
                                            <p:cond delay="1642"/>
                                          </p:stCondLst>
                                        </p:cTn>
                                        <p:tgtEl>
                                          <p:spTgt spid="4"/>
                                        </p:tgtEl>
                                      </p:cBhvr>
                                      <p:to x="100000" y="90000"/>
                                    </p:animScale>
                                    <p:animScale>
                                      <p:cBhvr>
                                        <p:cTn id="60" dur="166" decel="50000">
                                          <p:stCondLst>
                                            <p:cond delay="1668"/>
                                          </p:stCondLst>
                                        </p:cTn>
                                        <p:tgtEl>
                                          <p:spTgt spid="4"/>
                                        </p:tgtEl>
                                      </p:cBhvr>
                                      <p:to x="100000" y="100000"/>
                                    </p:animScale>
                                    <p:animScale>
                                      <p:cBhvr>
                                        <p:cTn id="61" dur="26">
                                          <p:stCondLst>
                                            <p:cond delay="1808"/>
                                          </p:stCondLst>
                                        </p:cTn>
                                        <p:tgtEl>
                                          <p:spTgt spid="4"/>
                                        </p:tgtEl>
                                      </p:cBhvr>
                                      <p:to x="100000" y="95000"/>
                                    </p:animScale>
                                    <p:animScale>
                                      <p:cBhvr>
                                        <p:cTn id="62" dur="166" decel="50000">
                                          <p:stCondLst>
                                            <p:cond delay="1834"/>
                                          </p:stCondLst>
                                        </p:cTn>
                                        <p:tgtEl>
                                          <p:spTgt spid="4"/>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80">
                                          <p:stCondLst>
                                            <p:cond delay="0"/>
                                          </p:stCondLst>
                                        </p:cTn>
                                        <p:tgtEl>
                                          <p:spTgt spid="34"/>
                                        </p:tgtEl>
                                      </p:cBhvr>
                                    </p:animEffect>
                                    <p:anim calcmode="lin" valueType="num">
                                      <p:cBhvr>
                                        <p:cTn id="6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3" dur="26">
                                          <p:stCondLst>
                                            <p:cond delay="650"/>
                                          </p:stCondLst>
                                        </p:cTn>
                                        <p:tgtEl>
                                          <p:spTgt spid="34"/>
                                        </p:tgtEl>
                                      </p:cBhvr>
                                      <p:to x="100000" y="60000"/>
                                    </p:animScale>
                                    <p:animScale>
                                      <p:cBhvr>
                                        <p:cTn id="74" dur="166" decel="50000">
                                          <p:stCondLst>
                                            <p:cond delay="676"/>
                                          </p:stCondLst>
                                        </p:cTn>
                                        <p:tgtEl>
                                          <p:spTgt spid="34"/>
                                        </p:tgtEl>
                                      </p:cBhvr>
                                      <p:to x="100000" y="100000"/>
                                    </p:animScale>
                                    <p:animScale>
                                      <p:cBhvr>
                                        <p:cTn id="75" dur="26">
                                          <p:stCondLst>
                                            <p:cond delay="1312"/>
                                          </p:stCondLst>
                                        </p:cTn>
                                        <p:tgtEl>
                                          <p:spTgt spid="34"/>
                                        </p:tgtEl>
                                      </p:cBhvr>
                                      <p:to x="100000" y="80000"/>
                                    </p:animScale>
                                    <p:animScale>
                                      <p:cBhvr>
                                        <p:cTn id="76" dur="166" decel="50000">
                                          <p:stCondLst>
                                            <p:cond delay="1338"/>
                                          </p:stCondLst>
                                        </p:cTn>
                                        <p:tgtEl>
                                          <p:spTgt spid="34"/>
                                        </p:tgtEl>
                                      </p:cBhvr>
                                      <p:to x="100000" y="100000"/>
                                    </p:animScale>
                                    <p:animScale>
                                      <p:cBhvr>
                                        <p:cTn id="77" dur="26">
                                          <p:stCondLst>
                                            <p:cond delay="1642"/>
                                          </p:stCondLst>
                                        </p:cTn>
                                        <p:tgtEl>
                                          <p:spTgt spid="34"/>
                                        </p:tgtEl>
                                      </p:cBhvr>
                                      <p:to x="100000" y="90000"/>
                                    </p:animScale>
                                    <p:animScale>
                                      <p:cBhvr>
                                        <p:cTn id="78" dur="166" decel="50000">
                                          <p:stCondLst>
                                            <p:cond delay="1668"/>
                                          </p:stCondLst>
                                        </p:cTn>
                                        <p:tgtEl>
                                          <p:spTgt spid="34"/>
                                        </p:tgtEl>
                                      </p:cBhvr>
                                      <p:to x="100000" y="100000"/>
                                    </p:animScale>
                                    <p:animScale>
                                      <p:cBhvr>
                                        <p:cTn id="79" dur="26">
                                          <p:stCondLst>
                                            <p:cond delay="1808"/>
                                          </p:stCondLst>
                                        </p:cTn>
                                        <p:tgtEl>
                                          <p:spTgt spid="34"/>
                                        </p:tgtEl>
                                      </p:cBhvr>
                                      <p:to x="100000" y="95000"/>
                                    </p:animScale>
                                    <p:animScale>
                                      <p:cBhvr>
                                        <p:cTn id="80" dur="166" decel="50000">
                                          <p:stCondLst>
                                            <p:cond delay="1834"/>
                                          </p:stCondLst>
                                        </p:cTn>
                                        <p:tgtEl>
                                          <p:spTgt spid="3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down)">
                                      <p:cBhvr>
                                        <p:cTn id="85" dur="580">
                                          <p:stCondLst>
                                            <p:cond delay="0"/>
                                          </p:stCondLst>
                                        </p:cTn>
                                        <p:tgtEl>
                                          <p:spTgt spid="39"/>
                                        </p:tgtEl>
                                      </p:cBhvr>
                                    </p:animEffect>
                                    <p:anim calcmode="lin" valueType="num">
                                      <p:cBhvr>
                                        <p:cTn id="8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91" dur="26">
                                          <p:stCondLst>
                                            <p:cond delay="650"/>
                                          </p:stCondLst>
                                        </p:cTn>
                                        <p:tgtEl>
                                          <p:spTgt spid="39"/>
                                        </p:tgtEl>
                                      </p:cBhvr>
                                      <p:to x="100000" y="60000"/>
                                    </p:animScale>
                                    <p:animScale>
                                      <p:cBhvr>
                                        <p:cTn id="92" dur="166" decel="50000">
                                          <p:stCondLst>
                                            <p:cond delay="676"/>
                                          </p:stCondLst>
                                        </p:cTn>
                                        <p:tgtEl>
                                          <p:spTgt spid="39"/>
                                        </p:tgtEl>
                                      </p:cBhvr>
                                      <p:to x="100000" y="100000"/>
                                    </p:animScale>
                                    <p:animScale>
                                      <p:cBhvr>
                                        <p:cTn id="93" dur="26">
                                          <p:stCondLst>
                                            <p:cond delay="1312"/>
                                          </p:stCondLst>
                                        </p:cTn>
                                        <p:tgtEl>
                                          <p:spTgt spid="39"/>
                                        </p:tgtEl>
                                      </p:cBhvr>
                                      <p:to x="100000" y="80000"/>
                                    </p:animScale>
                                    <p:animScale>
                                      <p:cBhvr>
                                        <p:cTn id="94" dur="166" decel="50000">
                                          <p:stCondLst>
                                            <p:cond delay="1338"/>
                                          </p:stCondLst>
                                        </p:cTn>
                                        <p:tgtEl>
                                          <p:spTgt spid="39"/>
                                        </p:tgtEl>
                                      </p:cBhvr>
                                      <p:to x="100000" y="100000"/>
                                    </p:animScale>
                                    <p:animScale>
                                      <p:cBhvr>
                                        <p:cTn id="95" dur="26">
                                          <p:stCondLst>
                                            <p:cond delay="1642"/>
                                          </p:stCondLst>
                                        </p:cTn>
                                        <p:tgtEl>
                                          <p:spTgt spid="39"/>
                                        </p:tgtEl>
                                      </p:cBhvr>
                                      <p:to x="100000" y="90000"/>
                                    </p:animScale>
                                    <p:animScale>
                                      <p:cBhvr>
                                        <p:cTn id="96" dur="166" decel="50000">
                                          <p:stCondLst>
                                            <p:cond delay="1668"/>
                                          </p:stCondLst>
                                        </p:cTn>
                                        <p:tgtEl>
                                          <p:spTgt spid="39"/>
                                        </p:tgtEl>
                                      </p:cBhvr>
                                      <p:to x="100000" y="100000"/>
                                    </p:animScale>
                                    <p:animScale>
                                      <p:cBhvr>
                                        <p:cTn id="97" dur="26">
                                          <p:stCondLst>
                                            <p:cond delay="1808"/>
                                          </p:stCondLst>
                                        </p:cTn>
                                        <p:tgtEl>
                                          <p:spTgt spid="39"/>
                                        </p:tgtEl>
                                      </p:cBhvr>
                                      <p:to x="100000" y="95000"/>
                                    </p:animScale>
                                    <p:animScale>
                                      <p:cBhvr>
                                        <p:cTn id="98"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108560" grpId="0" animBg="1"/>
      <p:bldP spid="108568" grpId="0" autoUpdateAnimBg="0"/>
      <p:bldP spid="108569" grpId="0" animBg="1"/>
      <p:bldP spid="34839" grpId="0" animBg="1"/>
      <p:bldP spid="34840" grpId="0" animBg="1"/>
      <p:bldP spid="108574" grpId="0" animBg="1"/>
      <p:bldP spid="108575" grpId="0" animBg="1"/>
      <p:bldP spid="108576" grpId="0" animBg="1"/>
      <p:bldP spid="3484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35D9C-B48E-620B-D896-E0FD1E3B7FA4}"/>
              </a:ext>
            </a:extLst>
          </p:cNvPr>
          <p:cNvPicPr>
            <a:picLocks noChangeAspect="1"/>
          </p:cNvPicPr>
          <p:nvPr/>
        </p:nvPicPr>
        <p:blipFill>
          <a:blip r:embed="rId2"/>
          <a:stretch>
            <a:fillRect/>
          </a:stretch>
        </p:blipFill>
        <p:spPr>
          <a:xfrm>
            <a:off x="620733" y="0"/>
            <a:ext cx="10950534" cy="6577263"/>
          </a:xfrm>
          <a:prstGeom prst="rect">
            <a:avLst/>
          </a:prstGeom>
        </p:spPr>
      </p:pic>
    </p:spTree>
    <p:extLst>
      <p:ext uri="{BB962C8B-B14F-4D97-AF65-F5344CB8AC3E}">
        <p14:creationId xmlns:p14="http://schemas.microsoft.com/office/powerpoint/2010/main" val="147633094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1">
            <a:extLst>
              <a:ext uri="{FF2B5EF4-FFF2-40B4-BE49-F238E27FC236}">
                <a16:creationId xmlns:a16="http://schemas.microsoft.com/office/drawing/2014/main" id="{35A7062B-A7FF-35D6-5354-F4701EC4770C}"/>
              </a:ext>
            </a:extLst>
          </p:cNvPr>
          <p:cNvSpPr>
            <a:spLocks noChangeArrowheads="1"/>
          </p:cNvSpPr>
          <p:nvPr/>
        </p:nvSpPr>
        <p:spPr bwMode="auto">
          <a:xfrm>
            <a:off x="914400" y="1371600"/>
            <a:ext cx="5043488" cy="4267200"/>
          </a:xfrm>
          <a:prstGeom prst="rect">
            <a:avLst/>
          </a:prstGeom>
          <a:solidFill>
            <a:schemeClr val="bg1">
              <a:alpha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1" name="Rectangle 31"/>
          <p:cNvSpPr>
            <a:spLocks noChangeArrowheads="1"/>
          </p:cNvSpPr>
          <p:nvPr/>
        </p:nvSpPr>
        <p:spPr bwMode="auto">
          <a:xfrm>
            <a:off x="6781799" y="1600199"/>
            <a:ext cx="4191001" cy="4303295"/>
          </a:xfrm>
          <a:prstGeom prst="rect">
            <a:avLst/>
          </a:prstGeom>
          <a:solidFill>
            <a:schemeClr val="bg1">
              <a:alpha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4" name="Text Box 14"/>
          <p:cNvSpPr txBox="1">
            <a:spLocks noChangeArrowheads="1"/>
          </p:cNvSpPr>
          <p:nvPr/>
        </p:nvSpPr>
        <p:spPr bwMode="auto">
          <a:xfrm>
            <a:off x="7010400" y="4953001"/>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   0      1     2     3     4     5      6</a:t>
            </a:r>
          </a:p>
        </p:txBody>
      </p:sp>
      <p:sp>
        <p:nvSpPr>
          <p:cNvPr id="61453" name="Text Box 13"/>
          <p:cNvSpPr txBox="1">
            <a:spLocks noChangeArrowheads="1"/>
          </p:cNvSpPr>
          <p:nvPr/>
        </p:nvSpPr>
        <p:spPr bwMode="auto">
          <a:xfrm rot="16200000">
            <a:off x="5746413" y="3257551"/>
            <a:ext cx="28931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r" eaLnBrk="0" hangingPunct="0">
              <a:spcBef>
                <a:spcPct val="50000"/>
              </a:spcBef>
            </a:pPr>
            <a:r>
              <a:rPr lang="en-US" sz="1600"/>
              <a:t>12	10	8	6	4	2</a:t>
            </a:r>
          </a:p>
        </p:txBody>
      </p:sp>
      <p:sp>
        <p:nvSpPr>
          <p:cNvPr id="61442" name="Rectangle 2"/>
          <p:cNvSpPr>
            <a:spLocks noGrp="1" noChangeArrowheads="1"/>
          </p:cNvSpPr>
          <p:nvPr>
            <p:ph type="title" idx="4294967295"/>
          </p:nvPr>
        </p:nvSpPr>
        <p:spPr>
          <a:xfrm>
            <a:off x="0" y="92075"/>
            <a:ext cx="10972800" cy="1508125"/>
          </a:xfrm>
          <a:solidFill>
            <a:schemeClr val="bg1">
              <a:alpha val="81000"/>
            </a:schemeClr>
          </a:solidFill>
        </p:spPr>
        <p:txBody>
          <a:bodyPr/>
          <a:lstStyle/>
          <a:p>
            <a:r>
              <a:rPr lang="en-US" dirty="0"/>
              <a:t> AP Micro Activity 1.2</a:t>
            </a:r>
          </a:p>
        </p:txBody>
      </p:sp>
      <p:sp>
        <p:nvSpPr>
          <p:cNvPr id="61443" name="Rectangle 3"/>
          <p:cNvSpPr>
            <a:spLocks noGrp="1" noChangeArrowheads="1"/>
          </p:cNvSpPr>
          <p:nvPr>
            <p:ph type="body" sz="half" idx="4294967295"/>
          </p:nvPr>
        </p:nvSpPr>
        <p:spPr>
          <a:xfrm>
            <a:off x="1066800" y="1462421"/>
            <a:ext cx="4800600" cy="4835525"/>
          </a:xfrm>
          <a:solidFill>
            <a:schemeClr val="bg1">
              <a:alpha val="78000"/>
            </a:schemeClr>
          </a:solidFill>
        </p:spPr>
        <p:txBody>
          <a:bodyPr/>
          <a:lstStyle/>
          <a:p>
            <a:pPr marL="609600" indent="-609600">
              <a:buNone/>
            </a:pPr>
            <a:r>
              <a:rPr lang="en-US" sz="2000" dirty="0"/>
              <a:t>Figure 2.1 PPC 1</a:t>
            </a:r>
          </a:p>
          <a:p>
            <a:pPr marL="609600" indent="-609600">
              <a:buFont typeface="Wingdings" pitchFamily="2" charset="2"/>
              <a:buAutoNum type="alphaUcPeriod"/>
            </a:pPr>
            <a:r>
              <a:rPr lang="en-US" sz="2000" dirty="0"/>
              <a:t>The OC of increasing production of Good A from 0 units to one unit is the loss of ______ unit(s) of Good B.</a:t>
            </a:r>
          </a:p>
          <a:p>
            <a:pPr marL="609600" indent="-609600">
              <a:buFont typeface="Wingdings" pitchFamily="2" charset="2"/>
              <a:buAutoNum type="alphaUcPeriod"/>
            </a:pPr>
            <a:r>
              <a:rPr lang="en-US" sz="2000" dirty="0"/>
              <a:t>The OC of increasing production of Good A from 1 unit to 2 units is the loss of ______ unit(s) of Good B.</a:t>
            </a:r>
          </a:p>
          <a:p>
            <a:pPr marL="609600" indent="-609600">
              <a:buFont typeface="Wingdings" pitchFamily="2" charset="2"/>
              <a:buAutoNum type="alphaUcPeriod"/>
            </a:pPr>
            <a:r>
              <a:rPr lang="en-US" sz="2000" dirty="0"/>
              <a:t>The OC of increasing production of Good A from 2 units to 3 units is the loss of ______ unit(s) of Good B.</a:t>
            </a:r>
          </a:p>
          <a:p>
            <a:pPr marL="609600" indent="-609600">
              <a:buFont typeface="Wingdings" pitchFamily="2" charset="2"/>
              <a:buAutoNum type="alphaUcPeriod"/>
            </a:pPr>
            <a:r>
              <a:rPr lang="en-US" sz="2000" dirty="0"/>
              <a:t>This an example of ___________ OC per unit for Good A.</a:t>
            </a:r>
          </a:p>
          <a:p>
            <a:pPr marL="609600" indent="-609600">
              <a:buNone/>
            </a:pPr>
            <a:endParaRPr lang="en-US" sz="2000" dirty="0"/>
          </a:p>
        </p:txBody>
      </p:sp>
      <p:sp>
        <p:nvSpPr>
          <p:cNvPr id="61445" name="Line 5"/>
          <p:cNvSpPr>
            <a:spLocks noChangeShapeType="1"/>
          </p:cNvSpPr>
          <p:nvPr/>
        </p:nvSpPr>
        <p:spPr bwMode="auto">
          <a:xfrm>
            <a:off x="7391400" y="20574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6" name="Line 6"/>
          <p:cNvSpPr>
            <a:spLocks noChangeShapeType="1"/>
          </p:cNvSpPr>
          <p:nvPr/>
        </p:nvSpPr>
        <p:spPr bwMode="auto">
          <a:xfrm>
            <a:off x="7391400" y="49530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7" name="Line 7"/>
          <p:cNvSpPr>
            <a:spLocks noChangeShapeType="1"/>
          </p:cNvSpPr>
          <p:nvPr/>
        </p:nvSpPr>
        <p:spPr bwMode="auto">
          <a:xfrm>
            <a:off x="7391400" y="2286000"/>
            <a:ext cx="2743200" cy="2667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1" name="Text Box 11"/>
          <p:cNvSpPr txBox="1">
            <a:spLocks noChangeArrowheads="1"/>
          </p:cNvSpPr>
          <p:nvPr/>
        </p:nvSpPr>
        <p:spPr bwMode="auto">
          <a:xfrm>
            <a:off x="7543800" y="16002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Figure 2.1</a:t>
            </a:r>
          </a:p>
        </p:txBody>
      </p:sp>
      <p:sp>
        <p:nvSpPr>
          <p:cNvPr id="61455" name="Text Box 15"/>
          <p:cNvSpPr txBox="1">
            <a:spLocks noChangeArrowheads="1"/>
          </p:cNvSpPr>
          <p:nvPr/>
        </p:nvSpPr>
        <p:spPr bwMode="auto">
          <a:xfrm>
            <a:off x="8229600" y="5195888"/>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A</a:t>
            </a:r>
          </a:p>
        </p:txBody>
      </p:sp>
      <p:sp>
        <p:nvSpPr>
          <p:cNvPr id="61456" name="Text Box 16"/>
          <p:cNvSpPr txBox="1">
            <a:spLocks noChangeArrowheads="1"/>
          </p:cNvSpPr>
          <p:nvPr/>
        </p:nvSpPr>
        <p:spPr bwMode="auto">
          <a:xfrm rot="16200000">
            <a:off x="6407944" y="3283744"/>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B</a:t>
            </a:r>
          </a:p>
        </p:txBody>
      </p:sp>
      <p:sp>
        <p:nvSpPr>
          <p:cNvPr id="61457" name="Line 17"/>
          <p:cNvSpPr>
            <a:spLocks noChangeShapeType="1"/>
          </p:cNvSpPr>
          <p:nvPr/>
        </p:nvSpPr>
        <p:spPr bwMode="auto">
          <a:xfrm>
            <a:off x="7391400" y="3200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8" name="Line 18"/>
          <p:cNvSpPr>
            <a:spLocks noChangeShapeType="1"/>
          </p:cNvSpPr>
          <p:nvPr/>
        </p:nvSpPr>
        <p:spPr bwMode="auto">
          <a:xfrm>
            <a:off x="7391400" y="36576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9" name="Line 19"/>
          <p:cNvSpPr>
            <a:spLocks noChangeShapeType="1"/>
          </p:cNvSpPr>
          <p:nvPr/>
        </p:nvSpPr>
        <p:spPr bwMode="auto">
          <a:xfrm>
            <a:off x="7391400" y="41148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0" name="Line 20"/>
          <p:cNvSpPr>
            <a:spLocks noChangeShapeType="1"/>
          </p:cNvSpPr>
          <p:nvPr/>
        </p:nvSpPr>
        <p:spPr bwMode="auto">
          <a:xfrm>
            <a:off x="7391400" y="4572000"/>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a:off x="7391400" y="27432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2" name="Line 22"/>
          <p:cNvSpPr>
            <a:spLocks noChangeShapeType="1"/>
          </p:cNvSpPr>
          <p:nvPr/>
        </p:nvSpPr>
        <p:spPr bwMode="auto">
          <a:xfrm>
            <a:off x="7848600" y="2743200"/>
            <a:ext cx="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3" name="Line 23"/>
          <p:cNvSpPr>
            <a:spLocks noChangeShapeType="1"/>
          </p:cNvSpPr>
          <p:nvPr/>
        </p:nvSpPr>
        <p:spPr bwMode="auto">
          <a:xfrm>
            <a:off x="8305800" y="32004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4" name="Line 24"/>
          <p:cNvSpPr>
            <a:spLocks noChangeShapeType="1"/>
          </p:cNvSpPr>
          <p:nvPr/>
        </p:nvSpPr>
        <p:spPr bwMode="auto">
          <a:xfrm>
            <a:off x="8763000" y="36576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5" name="Line 25"/>
          <p:cNvSpPr>
            <a:spLocks noChangeShapeType="1"/>
          </p:cNvSpPr>
          <p:nvPr/>
        </p:nvSpPr>
        <p:spPr bwMode="auto">
          <a:xfrm>
            <a:off x="9220200" y="40386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6" name="Line 26"/>
          <p:cNvSpPr>
            <a:spLocks noChangeShapeType="1"/>
          </p:cNvSpPr>
          <p:nvPr/>
        </p:nvSpPr>
        <p:spPr bwMode="auto">
          <a:xfrm>
            <a:off x="9677400" y="4495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7" name="Text Box 27"/>
          <p:cNvSpPr txBox="1">
            <a:spLocks noChangeArrowheads="1"/>
          </p:cNvSpPr>
          <p:nvPr/>
        </p:nvSpPr>
        <p:spPr bwMode="auto">
          <a:xfrm>
            <a:off x="2610853" y="4262062"/>
            <a:ext cx="400050" cy="378745"/>
          </a:xfrm>
          <a:prstGeom prst="rect">
            <a:avLst/>
          </a:prstGeom>
          <a:solidFill>
            <a:schemeClr val="bg1">
              <a:alpha val="78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dirty="0">
                <a:solidFill>
                  <a:srgbClr val="FF0000"/>
                </a:solidFill>
              </a:rPr>
              <a:t>2</a:t>
            </a:r>
          </a:p>
        </p:txBody>
      </p:sp>
      <p:sp>
        <p:nvSpPr>
          <p:cNvPr id="61468" name="Text Box 28"/>
          <p:cNvSpPr txBox="1">
            <a:spLocks noChangeArrowheads="1"/>
          </p:cNvSpPr>
          <p:nvPr/>
        </p:nvSpPr>
        <p:spPr bwMode="auto">
          <a:xfrm>
            <a:off x="2190749" y="3288840"/>
            <a:ext cx="400050" cy="369332"/>
          </a:xfrm>
          <a:prstGeom prst="rect">
            <a:avLst/>
          </a:prstGeom>
          <a:solidFill>
            <a:schemeClr val="bg1">
              <a:alpha val="78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dirty="0">
                <a:solidFill>
                  <a:srgbClr val="FF0000"/>
                </a:solidFill>
              </a:rPr>
              <a:t>2</a:t>
            </a:r>
          </a:p>
        </p:txBody>
      </p:sp>
      <p:sp>
        <p:nvSpPr>
          <p:cNvPr id="61469" name="Text Box 29"/>
          <p:cNvSpPr txBox="1">
            <a:spLocks noChangeArrowheads="1"/>
          </p:cNvSpPr>
          <p:nvPr/>
        </p:nvSpPr>
        <p:spPr bwMode="auto">
          <a:xfrm>
            <a:off x="2590799" y="2377616"/>
            <a:ext cx="400050" cy="369332"/>
          </a:xfrm>
          <a:prstGeom prst="rect">
            <a:avLst/>
          </a:prstGeom>
          <a:solidFill>
            <a:schemeClr val="bg1">
              <a:alpha val="78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dirty="0">
                <a:solidFill>
                  <a:srgbClr val="FF0000"/>
                </a:solidFill>
              </a:rPr>
              <a:t>2</a:t>
            </a:r>
          </a:p>
        </p:txBody>
      </p:sp>
      <p:sp>
        <p:nvSpPr>
          <p:cNvPr id="61470" name="Text Box 30"/>
          <p:cNvSpPr txBox="1">
            <a:spLocks noChangeArrowheads="1"/>
          </p:cNvSpPr>
          <p:nvPr/>
        </p:nvSpPr>
        <p:spPr bwMode="auto">
          <a:xfrm>
            <a:off x="3925302" y="4640807"/>
            <a:ext cx="1219200" cy="366713"/>
          </a:xfrm>
          <a:prstGeom prst="rect">
            <a:avLst/>
          </a:prstGeom>
          <a:solidFill>
            <a:schemeClr val="bg1">
              <a:alpha val="78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solidFill>
                  <a:srgbClr val="FF0000"/>
                </a:solidFill>
              </a:rPr>
              <a:t>Constant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7" grpId="0" animBg="1"/>
      <p:bldP spid="61468" grpId="0" animBg="1"/>
      <p:bldP spid="61469" grpId="0" animBg="1"/>
      <p:bldP spid="614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99" name="Rectangle 31"/>
          <p:cNvSpPr>
            <a:spLocks noChangeArrowheads="1"/>
          </p:cNvSpPr>
          <p:nvPr/>
        </p:nvSpPr>
        <p:spPr bwMode="auto">
          <a:xfrm>
            <a:off x="1147429" y="1508051"/>
            <a:ext cx="4876800" cy="4267200"/>
          </a:xfrm>
          <a:prstGeom prst="rect">
            <a:avLst/>
          </a:prstGeom>
          <a:solidFill>
            <a:schemeClr val="bg1">
              <a:alpha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98" name="Rectangle 30"/>
          <p:cNvSpPr>
            <a:spLocks noChangeArrowheads="1"/>
          </p:cNvSpPr>
          <p:nvPr/>
        </p:nvSpPr>
        <p:spPr bwMode="auto">
          <a:xfrm>
            <a:off x="6252829" y="1660451"/>
            <a:ext cx="3886200" cy="4114800"/>
          </a:xfrm>
          <a:prstGeom prst="rect">
            <a:avLst/>
          </a:prstGeom>
          <a:solidFill>
            <a:schemeClr val="bg1">
              <a:alpha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0" name="Rectangle 2"/>
          <p:cNvSpPr>
            <a:spLocks noGrp="1" noChangeArrowheads="1"/>
          </p:cNvSpPr>
          <p:nvPr>
            <p:ph type="title" idx="4294967295"/>
          </p:nvPr>
        </p:nvSpPr>
        <p:spPr>
          <a:xfrm>
            <a:off x="1147429" y="408071"/>
            <a:ext cx="8078787" cy="911225"/>
          </a:xfrm>
          <a:solidFill>
            <a:schemeClr val="bg1">
              <a:alpha val="81000"/>
            </a:schemeClr>
          </a:solidFill>
        </p:spPr>
        <p:txBody>
          <a:bodyPr/>
          <a:lstStyle/>
          <a:p>
            <a:r>
              <a:rPr lang="en-US" dirty="0"/>
              <a:t>AP Micro Activity 1-2</a:t>
            </a:r>
          </a:p>
        </p:txBody>
      </p:sp>
      <p:sp>
        <p:nvSpPr>
          <p:cNvPr id="58371" name="Rectangle 3"/>
          <p:cNvSpPr>
            <a:spLocks noGrp="1" noChangeArrowheads="1"/>
          </p:cNvSpPr>
          <p:nvPr>
            <p:ph type="body" idx="4294967295"/>
          </p:nvPr>
        </p:nvSpPr>
        <p:spPr>
          <a:xfrm>
            <a:off x="1352218" y="1508051"/>
            <a:ext cx="4648200" cy="4800600"/>
          </a:xfrm>
        </p:spPr>
        <p:txBody>
          <a:bodyPr/>
          <a:lstStyle/>
          <a:p>
            <a:pPr marL="609600" indent="-609600">
              <a:buNone/>
            </a:pPr>
            <a:r>
              <a:rPr lang="en-US" sz="1800" b="1" u="sng" dirty="0"/>
              <a:t>Figure 2.2 PPC 2</a:t>
            </a:r>
          </a:p>
          <a:p>
            <a:pPr marL="609600" indent="-609600">
              <a:buFont typeface="Wingdings" pitchFamily="2" charset="2"/>
              <a:buAutoNum type="alphaUcPeriod"/>
            </a:pPr>
            <a:r>
              <a:rPr lang="en-US" sz="1800" dirty="0"/>
              <a:t>The OC of increasing production of Good A from 0 units to one unit is the loss of ______ unit(s) of Good B.</a:t>
            </a:r>
          </a:p>
          <a:p>
            <a:pPr marL="609600" indent="-609600">
              <a:buFont typeface="Wingdings" pitchFamily="2" charset="2"/>
              <a:buAutoNum type="alphaUcPeriod"/>
            </a:pPr>
            <a:r>
              <a:rPr lang="en-US" sz="1800" dirty="0"/>
              <a:t>The OC of increasing production of Good A from 1 unit to 2 units is the loss of ______ unit(s) of Good B.</a:t>
            </a:r>
          </a:p>
          <a:p>
            <a:pPr marL="609600" indent="-609600">
              <a:buFont typeface="Wingdings" pitchFamily="2" charset="2"/>
              <a:buAutoNum type="alphaUcPeriod"/>
            </a:pPr>
            <a:r>
              <a:rPr lang="en-US" sz="1800" dirty="0"/>
              <a:t>The OC of increasing production of Good A from 2 units to 3 units is the loss of ______ unit(s) of Good B.</a:t>
            </a:r>
          </a:p>
          <a:p>
            <a:pPr marL="609600" indent="-609600">
              <a:buFont typeface="Wingdings" pitchFamily="2" charset="2"/>
              <a:buAutoNum type="alphaUcPeriod"/>
            </a:pPr>
            <a:r>
              <a:rPr lang="en-US" sz="1800" dirty="0"/>
              <a:t>This an example of _____________ OC per unit for Good A.</a:t>
            </a:r>
          </a:p>
        </p:txBody>
      </p:sp>
      <p:sp>
        <p:nvSpPr>
          <p:cNvPr id="58372" name="Line 4"/>
          <p:cNvSpPr>
            <a:spLocks noChangeShapeType="1"/>
          </p:cNvSpPr>
          <p:nvPr/>
        </p:nvSpPr>
        <p:spPr bwMode="auto">
          <a:xfrm>
            <a:off x="6710029" y="2041451"/>
            <a:ext cx="0" cy="3124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3" name="Line 5"/>
          <p:cNvSpPr>
            <a:spLocks noChangeShapeType="1"/>
          </p:cNvSpPr>
          <p:nvPr/>
        </p:nvSpPr>
        <p:spPr bwMode="auto">
          <a:xfrm>
            <a:off x="6710029" y="5165651"/>
            <a:ext cx="2971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Text Box 7"/>
          <p:cNvSpPr txBox="1">
            <a:spLocks noChangeArrowheads="1"/>
          </p:cNvSpPr>
          <p:nvPr/>
        </p:nvSpPr>
        <p:spPr bwMode="auto">
          <a:xfrm>
            <a:off x="7624429" y="1660452"/>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Figure 2.2</a:t>
            </a:r>
          </a:p>
        </p:txBody>
      </p:sp>
      <p:sp>
        <p:nvSpPr>
          <p:cNvPr id="58377" name="Text Box 9"/>
          <p:cNvSpPr txBox="1">
            <a:spLocks noChangeArrowheads="1"/>
          </p:cNvSpPr>
          <p:nvPr/>
        </p:nvSpPr>
        <p:spPr bwMode="auto">
          <a:xfrm>
            <a:off x="7624429" y="5408539"/>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A</a:t>
            </a:r>
          </a:p>
        </p:txBody>
      </p:sp>
      <p:sp>
        <p:nvSpPr>
          <p:cNvPr id="58378" name="Text Box 10"/>
          <p:cNvSpPr txBox="1">
            <a:spLocks noChangeArrowheads="1"/>
          </p:cNvSpPr>
          <p:nvPr/>
        </p:nvSpPr>
        <p:spPr bwMode="auto">
          <a:xfrm rot="16200000">
            <a:off x="5802773" y="3496395"/>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B</a:t>
            </a:r>
          </a:p>
        </p:txBody>
      </p:sp>
      <p:sp>
        <p:nvSpPr>
          <p:cNvPr id="58379" name="Text Box 11"/>
          <p:cNvSpPr txBox="1">
            <a:spLocks noChangeArrowheads="1"/>
          </p:cNvSpPr>
          <p:nvPr/>
        </p:nvSpPr>
        <p:spPr bwMode="auto">
          <a:xfrm rot="16200000">
            <a:off x="5066630" y="3219377"/>
            <a:ext cx="28931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r" eaLnBrk="0" hangingPunct="0">
              <a:spcBef>
                <a:spcPct val="50000"/>
              </a:spcBef>
            </a:pPr>
            <a:r>
              <a:rPr lang="en-US" sz="1600"/>
              <a:t>12	10	8	6	4	2</a:t>
            </a:r>
          </a:p>
        </p:txBody>
      </p:sp>
      <p:sp>
        <p:nvSpPr>
          <p:cNvPr id="58380" name="Text Box 12"/>
          <p:cNvSpPr txBox="1">
            <a:spLocks noChangeArrowheads="1"/>
          </p:cNvSpPr>
          <p:nvPr/>
        </p:nvSpPr>
        <p:spPr bwMode="auto">
          <a:xfrm>
            <a:off x="6481429" y="5165652"/>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0                  1                 2	       3</a:t>
            </a:r>
          </a:p>
        </p:txBody>
      </p:sp>
      <p:sp>
        <p:nvSpPr>
          <p:cNvPr id="58381" name="Line 13"/>
          <p:cNvSpPr>
            <a:spLocks noChangeShapeType="1"/>
          </p:cNvSpPr>
          <p:nvPr/>
        </p:nvSpPr>
        <p:spPr bwMode="auto">
          <a:xfrm>
            <a:off x="6710029" y="2651051"/>
            <a:ext cx="1219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Line 14"/>
          <p:cNvSpPr>
            <a:spLocks noChangeShapeType="1"/>
          </p:cNvSpPr>
          <p:nvPr/>
        </p:nvSpPr>
        <p:spPr bwMode="auto">
          <a:xfrm>
            <a:off x="7929229" y="2651051"/>
            <a:ext cx="0" cy="2514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3" name="Line 15"/>
          <p:cNvSpPr>
            <a:spLocks noChangeShapeType="1"/>
          </p:cNvSpPr>
          <p:nvPr/>
        </p:nvSpPr>
        <p:spPr bwMode="auto">
          <a:xfrm>
            <a:off x="6710029" y="3641651"/>
            <a:ext cx="24384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4" name="Line 16"/>
          <p:cNvSpPr>
            <a:spLocks noChangeShapeType="1"/>
          </p:cNvSpPr>
          <p:nvPr/>
        </p:nvSpPr>
        <p:spPr bwMode="auto">
          <a:xfrm>
            <a:off x="9148429" y="3641651"/>
            <a:ext cx="0" cy="1524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7" name="Arc 19"/>
          <p:cNvSpPr>
            <a:spLocks/>
          </p:cNvSpPr>
          <p:nvPr/>
        </p:nvSpPr>
        <p:spPr bwMode="auto">
          <a:xfrm>
            <a:off x="6252829" y="2222426"/>
            <a:ext cx="3429000" cy="2901950"/>
          </a:xfrm>
          <a:custGeom>
            <a:avLst/>
            <a:gdLst>
              <a:gd name="G0" fmla="+- 0 0 0"/>
              <a:gd name="G1" fmla="+- 21412 0 0"/>
              <a:gd name="G2" fmla="+- 21600 0 0"/>
              <a:gd name="T0" fmla="*/ 2840 w 21600"/>
              <a:gd name="T1" fmla="*/ 0 h 21648"/>
              <a:gd name="T2" fmla="*/ 21599 w 21600"/>
              <a:gd name="T3" fmla="*/ 21648 h 21648"/>
              <a:gd name="T4" fmla="*/ 0 w 21600"/>
              <a:gd name="T5" fmla="*/ 21412 h 21648"/>
            </a:gdLst>
            <a:ahLst/>
            <a:cxnLst>
              <a:cxn ang="0">
                <a:pos x="T0" y="T1"/>
              </a:cxn>
              <a:cxn ang="0">
                <a:pos x="T2" y="T3"/>
              </a:cxn>
              <a:cxn ang="0">
                <a:pos x="T4" y="T5"/>
              </a:cxn>
            </a:cxnLst>
            <a:rect l="0" t="0" r="r" b="b"/>
            <a:pathLst>
              <a:path w="21600" h="21648" fill="none" extrusionOk="0">
                <a:moveTo>
                  <a:pt x="2840" y="-1"/>
                </a:moveTo>
                <a:cubicBezTo>
                  <a:pt x="13577" y="1423"/>
                  <a:pt x="21600" y="10580"/>
                  <a:pt x="21600" y="21412"/>
                </a:cubicBezTo>
                <a:cubicBezTo>
                  <a:pt x="21600" y="21490"/>
                  <a:pt x="21599" y="21569"/>
                  <a:pt x="21598" y="21647"/>
                </a:cubicBezTo>
              </a:path>
              <a:path w="21600" h="21648" stroke="0" extrusionOk="0">
                <a:moveTo>
                  <a:pt x="2840" y="-1"/>
                </a:moveTo>
                <a:cubicBezTo>
                  <a:pt x="13577" y="1423"/>
                  <a:pt x="21600" y="10580"/>
                  <a:pt x="21600" y="21412"/>
                </a:cubicBezTo>
                <a:cubicBezTo>
                  <a:pt x="21600" y="21490"/>
                  <a:pt x="21599" y="21569"/>
                  <a:pt x="21598" y="21647"/>
                </a:cubicBezTo>
                <a:lnTo>
                  <a:pt x="0" y="21412"/>
                </a:lnTo>
                <a:close/>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8" name="Text Box 20"/>
          <p:cNvSpPr txBox="1">
            <a:spLocks noChangeArrowheads="1"/>
          </p:cNvSpPr>
          <p:nvPr/>
        </p:nvSpPr>
        <p:spPr bwMode="auto">
          <a:xfrm>
            <a:off x="2194176" y="234625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solidFill>
                  <a:srgbClr val="FF0000"/>
                </a:solidFill>
              </a:rPr>
              <a:t>2</a:t>
            </a:r>
          </a:p>
        </p:txBody>
      </p:sp>
      <p:sp>
        <p:nvSpPr>
          <p:cNvPr id="58389" name="Text Box 21"/>
          <p:cNvSpPr txBox="1">
            <a:spLocks noChangeArrowheads="1"/>
          </p:cNvSpPr>
          <p:nvPr/>
        </p:nvSpPr>
        <p:spPr bwMode="auto">
          <a:xfrm>
            <a:off x="2194176" y="3184451"/>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solidFill>
                  <a:srgbClr val="FF0000"/>
                </a:solidFill>
              </a:rPr>
              <a:t>4</a:t>
            </a:r>
          </a:p>
        </p:txBody>
      </p:sp>
      <p:sp>
        <p:nvSpPr>
          <p:cNvPr id="58390" name="Text Box 22"/>
          <p:cNvSpPr txBox="1">
            <a:spLocks noChangeArrowheads="1"/>
          </p:cNvSpPr>
          <p:nvPr/>
        </p:nvSpPr>
        <p:spPr bwMode="auto">
          <a:xfrm>
            <a:off x="2166103" y="4006609"/>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solidFill>
                  <a:srgbClr val="FF0000"/>
                </a:solidFill>
              </a:rPr>
              <a:t>6</a:t>
            </a:r>
          </a:p>
        </p:txBody>
      </p:sp>
      <p:sp>
        <p:nvSpPr>
          <p:cNvPr id="58391" name="Text Box 23"/>
          <p:cNvSpPr txBox="1">
            <a:spLocks noChangeArrowheads="1"/>
          </p:cNvSpPr>
          <p:nvPr/>
        </p:nvSpPr>
        <p:spPr bwMode="auto">
          <a:xfrm>
            <a:off x="3890629" y="440365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dirty="0">
                <a:solidFill>
                  <a:srgbClr val="FF0000"/>
                </a:solidFill>
              </a:rPr>
              <a:t>INCREASING</a:t>
            </a:r>
          </a:p>
        </p:txBody>
      </p:sp>
      <p:sp>
        <p:nvSpPr>
          <p:cNvPr id="58392" name="Line 24"/>
          <p:cNvSpPr>
            <a:spLocks noChangeShapeType="1"/>
          </p:cNvSpPr>
          <p:nvPr/>
        </p:nvSpPr>
        <p:spPr bwMode="auto">
          <a:xfrm>
            <a:off x="6900529" y="5225809"/>
            <a:ext cx="83820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3" name="Line 25"/>
          <p:cNvSpPr>
            <a:spLocks noChangeShapeType="1"/>
          </p:cNvSpPr>
          <p:nvPr/>
        </p:nvSpPr>
        <p:spPr bwMode="auto">
          <a:xfrm>
            <a:off x="8117724" y="5225809"/>
            <a:ext cx="838200" cy="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4" name="Line 26"/>
          <p:cNvSpPr>
            <a:spLocks noChangeShapeType="1"/>
          </p:cNvSpPr>
          <p:nvPr/>
        </p:nvSpPr>
        <p:spPr bwMode="auto">
          <a:xfrm>
            <a:off x="9148429" y="5232703"/>
            <a:ext cx="533400" cy="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5" name="Line 27"/>
          <p:cNvSpPr>
            <a:spLocks noChangeShapeType="1"/>
          </p:cNvSpPr>
          <p:nvPr/>
        </p:nvSpPr>
        <p:spPr bwMode="auto">
          <a:xfrm>
            <a:off x="6329029" y="2193851"/>
            <a:ext cx="0" cy="4572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6" name="Line 28"/>
          <p:cNvSpPr>
            <a:spLocks noChangeShapeType="1"/>
          </p:cNvSpPr>
          <p:nvPr/>
        </p:nvSpPr>
        <p:spPr bwMode="auto">
          <a:xfrm>
            <a:off x="6329029" y="2955851"/>
            <a:ext cx="0" cy="4572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7" name="Line 29"/>
          <p:cNvSpPr>
            <a:spLocks noChangeShapeType="1"/>
          </p:cNvSpPr>
          <p:nvPr/>
        </p:nvSpPr>
        <p:spPr bwMode="auto">
          <a:xfrm>
            <a:off x="6329029" y="4251251"/>
            <a:ext cx="0" cy="7620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8395"/>
                                        </p:tgtEl>
                                        <p:attrNameLst>
                                          <p:attrName>style.visibility</p:attrName>
                                        </p:attrNameLst>
                                      </p:cBhvr>
                                      <p:to>
                                        <p:strVal val="visible"/>
                                      </p:to>
                                    </p:set>
                                    <p:animEffect transition="in" filter="slide(fromTop)">
                                      <p:cBhvr>
                                        <p:cTn id="7" dur="500"/>
                                        <p:tgtEl>
                                          <p:spTgt spid="58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8392"/>
                                        </p:tgtEl>
                                        <p:attrNameLst>
                                          <p:attrName>style.visibility</p:attrName>
                                        </p:attrNameLst>
                                      </p:cBhvr>
                                      <p:to>
                                        <p:strVal val="visible"/>
                                      </p:to>
                                    </p:set>
                                    <p:animEffect transition="in" filter="slide(fromLeft)">
                                      <p:cBhvr>
                                        <p:cTn id="12" dur="500"/>
                                        <p:tgtEl>
                                          <p:spTgt spid="58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8381"/>
                                        </p:tgtEl>
                                        <p:attrNameLst>
                                          <p:attrName>style.visibility</p:attrName>
                                        </p:attrNameLst>
                                      </p:cBhvr>
                                      <p:to>
                                        <p:strVal val="visible"/>
                                      </p:to>
                                    </p:set>
                                    <p:animEffect transition="in" filter="slide(fromBottom)">
                                      <p:cBhvr>
                                        <p:cTn id="17" dur="500"/>
                                        <p:tgtEl>
                                          <p:spTgt spid="58381"/>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58382"/>
                                        </p:tgtEl>
                                        <p:attrNameLst>
                                          <p:attrName>style.visibility</p:attrName>
                                        </p:attrNameLst>
                                      </p:cBhvr>
                                      <p:to>
                                        <p:strVal val="visible"/>
                                      </p:to>
                                    </p:set>
                                    <p:animEffect transition="in" filter="slide(fromBottom)">
                                      <p:cBhvr>
                                        <p:cTn id="20" dur="500"/>
                                        <p:tgtEl>
                                          <p:spTgt spid="583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38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58396"/>
                                        </p:tgtEl>
                                        <p:attrNameLst>
                                          <p:attrName>style.visibility</p:attrName>
                                        </p:attrNameLst>
                                      </p:cBhvr>
                                      <p:to>
                                        <p:strVal val="visible"/>
                                      </p:to>
                                    </p:set>
                                    <p:animEffect transition="in" filter="slide(fromTop)">
                                      <p:cBhvr>
                                        <p:cTn id="29" dur="500"/>
                                        <p:tgtEl>
                                          <p:spTgt spid="583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58393"/>
                                        </p:tgtEl>
                                        <p:attrNameLst>
                                          <p:attrName>style.visibility</p:attrName>
                                        </p:attrNameLst>
                                      </p:cBhvr>
                                      <p:to>
                                        <p:strVal val="visible"/>
                                      </p:to>
                                    </p:set>
                                    <p:animEffect transition="in" filter="slide(fromLeft)">
                                      <p:cBhvr>
                                        <p:cTn id="34" dur="500"/>
                                        <p:tgtEl>
                                          <p:spTgt spid="5839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58383"/>
                                        </p:tgtEl>
                                        <p:attrNameLst>
                                          <p:attrName>style.visibility</p:attrName>
                                        </p:attrNameLst>
                                      </p:cBhvr>
                                      <p:to>
                                        <p:strVal val="visible"/>
                                      </p:to>
                                    </p:set>
                                    <p:animEffect transition="in" filter="slide(fromBottom)">
                                      <p:cBhvr>
                                        <p:cTn id="39" dur="500"/>
                                        <p:tgtEl>
                                          <p:spTgt spid="5838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58384"/>
                                        </p:tgtEl>
                                        <p:attrNameLst>
                                          <p:attrName>style.visibility</p:attrName>
                                        </p:attrNameLst>
                                      </p:cBhvr>
                                      <p:to>
                                        <p:strVal val="visible"/>
                                      </p:to>
                                    </p:set>
                                    <p:animEffect transition="in" filter="slide(fromBottom)">
                                      <p:cBhvr>
                                        <p:cTn id="42" dur="500"/>
                                        <p:tgtEl>
                                          <p:spTgt spid="5838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38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58397"/>
                                        </p:tgtEl>
                                        <p:attrNameLst>
                                          <p:attrName>style.visibility</p:attrName>
                                        </p:attrNameLst>
                                      </p:cBhvr>
                                      <p:to>
                                        <p:strVal val="visible"/>
                                      </p:to>
                                    </p:set>
                                    <p:animEffect transition="in" filter="slide(fromTop)">
                                      <p:cBhvr>
                                        <p:cTn id="51" dur="500"/>
                                        <p:tgtEl>
                                          <p:spTgt spid="5839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58394"/>
                                        </p:tgtEl>
                                        <p:attrNameLst>
                                          <p:attrName>style.visibility</p:attrName>
                                        </p:attrNameLst>
                                      </p:cBhvr>
                                      <p:to>
                                        <p:strVal val="visible"/>
                                      </p:to>
                                    </p:set>
                                    <p:animEffect transition="in" filter="slide(fromLeft)">
                                      <p:cBhvr>
                                        <p:cTn id="56" dur="500"/>
                                        <p:tgtEl>
                                          <p:spTgt spid="5839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39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1" grpId="0" animBg="1"/>
      <p:bldP spid="58382" grpId="0" animBg="1"/>
      <p:bldP spid="58383" grpId="0" animBg="1"/>
      <p:bldP spid="58384" grpId="0" animBg="1"/>
      <p:bldP spid="58388" grpId="0"/>
      <p:bldP spid="58389" grpId="0"/>
      <p:bldP spid="58390" grpId="0"/>
      <p:bldP spid="58391" grpId="0"/>
      <p:bldP spid="58392" grpId="0" animBg="1"/>
      <p:bldP spid="58393" grpId="0" animBg="1"/>
      <p:bldP spid="58394" grpId="0" animBg="1"/>
      <p:bldP spid="58395" grpId="0" animBg="1"/>
      <p:bldP spid="58396" grpId="0" animBg="1"/>
      <p:bldP spid="5839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EF228-67F5-BA4A-B63A-5732273D97F5}"/>
              </a:ext>
            </a:extLst>
          </p:cNvPr>
          <p:cNvPicPr>
            <a:picLocks noChangeAspect="1"/>
          </p:cNvPicPr>
          <p:nvPr/>
        </p:nvPicPr>
        <p:blipFill>
          <a:blip r:embed="rId2"/>
          <a:stretch>
            <a:fillRect/>
          </a:stretch>
        </p:blipFill>
        <p:spPr>
          <a:xfrm>
            <a:off x="123507" y="64963"/>
            <a:ext cx="8094713" cy="3364037"/>
          </a:xfrm>
          <a:prstGeom prst="rect">
            <a:avLst/>
          </a:prstGeom>
        </p:spPr>
      </p:pic>
      <p:pic>
        <p:nvPicPr>
          <p:cNvPr id="5" name="Picture 4">
            <a:extLst>
              <a:ext uri="{FF2B5EF4-FFF2-40B4-BE49-F238E27FC236}">
                <a16:creationId xmlns:a16="http://schemas.microsoft.com/office/drawing/2014/main" id="{71E83F17-8D39-C149-7EA2-5632CED58AB9}"/>
              </a:ext>
            </a:extLst>
          </p:cNvPr>
          <p:cNvPicPr>
            <a:picLocks noChangeAspect="1"/>
          </p:cNvPicPr>
          <p:nvPr/>
        </p:nvPicPr>
        <p:blipFill rotWithShape="1">
          <a:blip r:embed="rId3"/>
          <a:srcRect l="4838" t="8007"/>
          <a:stretch/>
        </p:blipFill>
        <p:spPr>
          <a:xfrm>
            <a:off x="7631080" y="2675497"/>
            <a:ext cx="4437413" cy="3956872"/>
          </a:xfrm>
          <a:prstGeom prst="rect">
            <a:avLst/>
          </a:prstGeom>
        </p:spPr>
      </p:pic>
    </p:spTree>
    <p:extLst>
      <p:ext uri="{BB962C8B-B14F-4D97-AF65-F5344CB8AC3E}">
        <p14:creationId xmlns:p14="http://schemas.microsoft.com/office/powerpoint/2010/main" val="40272644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533400" y="-26821"/>
            <a:ext cx="10972800" cy="1508125"/>
          </a:xfrm>
          <a:solidFill>
            <a:schemeClr val="bg1">
              <a:alpha val="78000"/>
            </a:schemeClr>
          </a:solidFill>
        </p:spPr>
        <p:txBody>
          <a:bodyPr/>
          <a:lstStyle/>
          <a:p>
            <a:r>
              <a:rPr lang="en-US" dirty="0"/>
              <a:t>AP Micro Activity 1-2</a:t>
            </a:r>
          </a:p>
        </p:txBody>
      </p:sp>
      <p:sp>
        <p:nvSpPr>
          <p:cNvPr id="63491" name="Rectangle 3"/>
          <p:cNvSpPr>
            <a:spLocks noGrp="1" noChangeArrowheads="1"/>
          </p:cNvSpPr>
          <p:nvPr>
            <p:ph type="body" idx="4294967295"/>
          </p:nvPr>
        </p:nvSpPr>
        <p:spPr>
          <a:xfrm>
            <a:off x="1828800" y="1364413"/>
            <a:ext cx="8229600" cy="1066800"/>
          </a:xfrm>
        </p:spPr>
        <p:txBody>
          <a:bodyPr/>
          <a:lstStyle/>
          <a:p>
            <a:pPr>
              <a:buFontTx/>
              <a:buNone/>
            </a:pPr>
            <a:r>
              <a:rPr lang="en-US" sz="2400" dirty="0"/>
              <a:t>Part B:  Figure 2.3 PPC 3</a:t>
            </a:r>
          </a:p>
          <a:p>
            <a:pPr>
              <a:buFontTx/>
              <a:buNone/>
            </a:pPr>
            <a:r>
              <a:rPr lang="en-US" sz="2400" dirty="0"/>
              <a:t>Increasing OC per unit of Good B</a:t>
            </a:r>
          </a:p>
        </p:txBody>
      </p:sp>
      <p:sp>
        <p:nvSpPr>
          <p:cNvPr id="63492" name="Line 4"/>
          <p:cNvSpPr>
            <a:spLocks noChangeShapeType="1"/>
          </p:cNvSpPr>
          <p:nvPr/>
        </p:nvSpPr>
        <p:spPr bwMode="auto">
          <a:xfrm>
            <a:off x="4938713" y="25908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3" name="Line 5"/>
          <p:cNvSpPr>
            <a:spLocks noChangeShapeType="1"/>
          </p:cNvSpPr>
          <p:nvPr/>
        </p:nvSpPr>
        <p:spPr bwMode="auto">
          <a:xfrm>
            <a:off x="4938713" y="54864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4" name="Text Box 6"/>
          <p:cNvSpPr txBox="1">
            <a:spLocks noChangeArrowheads="1"/>
          </p:cNvSpPr>
          <p:nvPr/>
        </p:nvSpPr>
        <p:spPr bwMode="auto">
          <a:xfrm>
            <a:off x="5776913" y="5486401"/>
            <a:ext cx="1143000" cy="366713"/>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A</a:t>
            </a:r>
          </a:p>
        </p:txBody>
      </p:sp>
      <p:sp>
        <p:nvSpPr>
          <p:cNvPr id="63495" name="Text Box 7"/>
          <p:cNvSpPr txBox="1">
            <a:spLocks noChangeArrowheads="1"/>
          </p:cNvSpPr>
          <p:nvPr/>
        </p:nvSpPr>
        <p:spPr bwMode="auto">
          <a:xfrm rot="16200000">
            <a:off x="3955257" y="3817144"/>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B</a:t>
            </a:r>
          </a:p>
        </p:txBody>
      </p:sp>
      <p:sp>
        <p:nvSpPr>
          <p:cNvPr id="63496" name="Arc 8"/>
          <p:cNvSpPr>
            <a:spLocks/>
          </p:cNvSpPr>
          <p:nvPr/>
        </p:nvSpPr>
        <p:spPr bwMode="auto">
          <a:xfrm>
            <a:off x="4953000" y="2897189"/>
            <a:ext cx="2133600" cy="2592387"/>
          </a:xfrm>
          <a:custGeom>
            <a:avLst/>
            <a:gdLst>
              <a:gd name="G0" fmla="+- 0 0 0"/>
              <a:gd name="G1" fmla="+- 21600 0 0"/>
              <a:gd name="G2" fmla="+- 21600 0 0"/>
              <a:gd name="T0" fmla="*/ 0 w 21600"/>
              <a:gd name="T1" fmla="*/ 0 h 22272"/>
              <a:gd name="T2" fmla="*/ 21590 w 21600"/>
              <a:gd name="T3" fmla="*/ 22272 h 22272"/>
              <a:gd name="T4" fmla="*/ 0 w 21600"/>
              <a:gd name="T5" fmla="*/ 21600 h 22272"/>
            </a:gdLst>
            <a:ahLst/>
            <a:cxnLst>
              <a:cxn ang="0">
                <a:pos x="T0" y="T1"/>
              </a:cxn>
              <a:cxn ang="0">
                <a:pos x="T2" y="T3"/>
              </a:cxn>
              <a:cxn ang="0">
                <a:pos x="T4" y="T5"/>
              </a:cxn>
            </a:cxnLst>
            <a:rect l="0" t="0" r="r" b="b"/>
            <a:pathLst>
              <a:path w="21600" h="22272" fill="none" extrusionOk="0">
                <a:moveTo>
                  <a:pt x="-1" y="0"/>
                </a:moveTo>
                <a:cubicBezTo>
                  <a:pt x="11929" y="0"/>
                  <a:pt x="21600" y="9670"/>
                  <a:pt x="21600" y="21600"/>
                </a:cubicBezTo>
                <a:cubicBezTo>
                  <a:pt x="21600" y="21824"/>
                  <a:pt x="21596" y="22048"/>
                  <a:pt x="21589" y="22271"/>
                </a:cubicBezTo>
              </a:path>
              <a:path w="21600" h="22272" stroke="0" extrusionOk="0">
                <a:moveTo>
                  <a:pt x="-1" y="0"/>
                </a:moveTo>
                <a:cubicBezTo>
                  <a:pt x="11929" y="0"/>
                  <a:pt x="21600" y="9670"/>
                  <a:pt x="21600" y="21600"/>
                </a:cubicBezTo>
                <a:cubicBezTo>
                  <a:pt x="21600" y="21824"/>
                  <a:pt x="21596" y="22048"/>
                  <a:pt x="21589" y="22271"/>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slide(fromBottom)">
                                      <p:cBhvr>
                                        <p:cTn id="7" dur="2000"/>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2717005" y="1371599"/>
            <a:ext cx="10691816" cy="4752841"/>
          </a:xfrm>
        </p:spPr>
        <p:txBody>
          <a:bodyPr/>
          <a:lstStyle/>
          <a:p>
            <a:pPr>
              <a:buFontTx/>
              <a:buNone/>
            </a:pPr>
            <a:r>
              <a:rPr lang="en-US" sz="2400" dirty="0"/>
              <a:t>Part B:  Figure 2.4 PPC 4</a:t>
            </a:r>
          </a:p>
          <a:p>
            <a:pPr>
              <a:buFontTx/>
              <a:buNone/>
            </a:pPr>
            <a:endParaRPr lang="en-US" sz="2400" dirty="0"/>
          </a:p>
          <a:p>
            <a:pPr>
              <a:buFontTx/>
              <a:buNone/>
            </a:pPr>
            <a:r>
              <a:rPr lang="en-US" sz="2400" dirty="0"/>
              <a:t>ZERO OC per unit of Good B</a:t>
            </a:r>
          </a:p>
        </p:txBody>
      </p:sp>
      <p:sp>
        <p:nvSpPr>
          <p:cNvPr id="64514" name="Rectangle 2"/>
          <p:cNvSpPr>
            <a:spLocks noGrp="1" noChangeArrowheads="1"/>
          </p:cNvSpPr>
          <p:nvPr>
            <p:ph type="title" idx="4294967295"/>
          </p:nvPr>
        </p:nvSpPr>
        <p:spPr>
          <a:xfrm>
            <a:off x="469901" y="70"/>
            <a:ext cx="8818478" cy="1219131"/>
          </a:xfrm>
          <a:solidFill>
            <a:schemeClr val="bg1">
              <a:alpha val="81000"/>
            </a:schemeClr>
          </a:solidFill>
        </p:spPr>
        <p:txBody>
          <a:bodyPr/>
          <a:lstStyle/>
          <a:p>
            <a:r>
              <a:rPr lang="en-US" dirty="0"/>
              <a:t>AP Micro Activity 1-2</a:t>
            </a:r>
          </a:p>
        </p:txBody>
      </p:sp>
      <p:sp>
        <p:nvSpPr>
          <p:cNvPr id="64528" name="Line 16"/>
          <p:cNvSpPr>
            <a:spLocks noChangeShapeType="1"/>
          </p:cNvSpPr>
          <p:nvPr/>
        </p:nvSpPr>
        <p:spPr bwMode="auto">
          <a:xfrm>
            <a:off x="4938713" y="25908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9" name="Line 17"/>
          <p:cNvSpPr>
            <a:spLocks noChangeShapeType="1"/>
          </p:cNvSpPr>
          <p:nvPr/>
        </p:nvSpPr>
        <p:spPr bwMode="auto">
          <a:xfrm>
            <a:off x="4938713" y="54864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0" name="Text Box 18"/>
          <p:cNvSpPr txBox="1">
            <a:spLocks noChangeArrowheads="1"/>
          </p:cNvSpPr>
          <p:nvPr/>
        </p:nvSpPr>
        <p:spPr bwMode="auto">
          <a:xfrm>
            <a:off x="5776913" y="5562601"/>
            <a:ext cx="1143000" cy="366713"/>
          </a:xfrm>
          <a:prstGeom prst="rect">
            <a:avLst/>
          </a:prstGeom>
          <a:solidFill>
            <a:schemeClr val="bg1">
              <a:alpha val="82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A</a:t>
            </a:r>
          </a:p>
        </p:txBody>
      </p:sp>
      <p:sp>
        <p:nvSpPr>
          <p:cNvPr id="64531" name="Text Box 19"/>
          <p:cNvSpPr txBox="1">
            <a:spLocks noChangeArrowheads="1"/>
          </p:cNvSpPr>
          <p:nvPr/>
        </p:nvSpPr>
        <p:spPr bwMode="auto">
          <a:xfrm rot="16200000">
            <a:off x="3955257" y="3817144"/>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B</a:t>
            </a:r>
          </a:p>
        </p:txBody>
      </p:sp>
      <p:sp>
        <p:nvSpPr>
          <p:cNvPr id="64532" name="Line 20"/>
          <p:cNvSpPr>
            <a:spLocks noChangeShapeType="1"/>
          </p:cNvSpPr>
          <p:nvPr/>
        </p:nvSpPr>
        <p:spPr bwMode="auto">
          <a:xfrm>
            <a:off x="6324600" y="3200400"/>
            <a:ext cx="0" cy="22860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4532"/>
                                        </p:tgtEl>
                                        <p:attrNameLst>
                                          <p:attrName>style.visibility</p:attrName>
                                        </p:attrNameLst>
                                      </p:cBhvr>
                                      <p:to>
                                        <p:strVal val="visible"/>
                                      </p:to>
                                    </p:set>
                                    <p:animEffect transition="in" filter="slide(fromBottom)">
                                      <p:cBhvr>
                                        <p:cTn id="7" dur="2000"/>
                                        <p:tgtEl>
                                          <p:spTgt spid="6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5</a:t>
            </a:fld>
            <a:endParaRPr/>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Objectives</a:t>
            </a:r>
          </a:p>
        </p:txBody>
      </p:sp>
      <p:sp>
        <p:nvSpPr>
          <p:cNvPr id="193" name="TextBox 4"/>
          <p:cNvSpPr txBox="1"/>
          <p:nvPr/>
        </p:nvSpPr>
        <p:spPr>
          <a:xfrm>
            <a:off x="873856" y="1561382"/>
            <a:ext cx="10818948"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285750" indent="-285750">
              <a:buSzPct val="100000"/>
              <a:buFont typeface="Arial"/>
              <a:buChar char="•"/>
            </a:lvl1pPr>
          </a:lstStyle>
          <a:p>
            <a:pPr marL="0" indent="0" algn="l" fontAlgn="base" latinLnBrk="0">
              <a:buNone/>
            </a:pPr>
            <a:r>
              <a:rPr lang="en-US" sz="3200" b="0" i="0" dirty="0">
                <a:solidFill>
                  <a:srgbClr val="474747"/>
                </a:solidFill>
                <a:effectLst/>
                <a:latin typeface="Calibri Light" panose="020F0302020204030204" pitchFamily="34" charset="0"/>
                <a:cs typeface="Calibri Light" panose="020F0302020204030204" pitchFamily="34" charset="0"/>
              </a:rPr>
              <a:t>In this webinar teachers will be able to:</a:t>
            </a:r>
          </a:p>
          <a:p>
            <a:pPr marL="285750" lvl="1" indent="-285750" fontAlgn="base">
              <a:buFont typeface="Arial" panose="020B0604020202020204" pitchFamily="34" charset="0"/>
              <a:buChar char="•"/>
            </a:pPr>
            <a:r>
              <a:rPr lang="en-US" sz="3200" b="0" i="0" dirty="0">
                <a:solidFill>
                  <a:srgbClr val="545454"/>
                </a:solidFill>
                <a:effectLst/>
                <a:latin typeface="Calibri Light" panose="020F0302020204030204" pitchFamily="34" charset="0"/>
                <a:cs typeface="Calibri Light" panose="020F0302020204030204" pitchFamily="34" charset="0"/>
              </a:rPr>
              <a:t>Learn innovative ways to teach the key concept of scarcity</a:t>
            </a:r>
          </a:p>
          <a:p>
            <a:pPr algn="l" fontAlgn="base" latinLnBrk="0">
              <a:buFont typeface="Arial" panose="020B0604020202020204" pitchFamily="34" charset="0"/>
              <a:buChar char="•"/>
            </a:pPr>
            <a:r>
              <a:rPr lang="en-US" sz="3200" b="0" i="0" dirty="0">
                <a:solidFill>
                  <a:srgbClr val="545454"/>
                </a:solidFill>
                <a:effectLst/>
                <a:latin typeface="Calibri Light" panose="020F0302020204030204" pitchFamily="34" charset="0"/>
                <a:cs typeface="Calibri Light" panose="020F0302020204030204" pitchFamily="34" charset="0"/>
              </a:rPr>
              <a:t>Understand opportunity cost and be able to give relevant examples.</a:t>
            </a:r>
          </a:p>
          <a:p>
            <a:pPr algn="l" fontAlgn="base" latinLnBrk="0">
              <a:buFont typeface="Arial" panose="020B0604020202020204" pitchFamily="34" charset="0"/>
              <a:buChar char="•"/>
            </a:pPr>
            <a:r>
              <a:rPr lang="en-US" sz="3200" b="0" i="0" dirty="0">
                <a:solidFill>
                  <a:srgbClr val="545454"/>
                </a:solidFill>
                <a:effectLst/>
                <a:latin typeface="Calibri Light" panose="020F0302020204030204" pitchFamily="34" charset="0"/>
                <a:cs typeface="Calibri Light" panose="020F0302020204030204" pitchFamily="34" charset="0"/>
              </a:rPr>
              <a:t>Teach students to understand the production possibilities curve and how it relates to key economic ideas.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290513" y="92075"/>
            <a:ext cx="10972800" cy="1508125"/>
          </a:xfrm>
          <a:solidFill>
            <a:schemeClr val="bg1">
              <a:alpha val="82001"/>
            </a:schemeClr>
          </a:solidFill>
        </p:spPr>
        <p:txBody>
          <a:bodyPr/>
          <a:lstStyle/>
          <a:p>
            <a:r>
              <a:rPr lang="en-US" dirty="0"/>
              <a:t>AP Micro Activity 1-2</a:t>
            </a:r>
          </a:p>
        </p:txBody>
      </p:sp>
      <p:sp>
        <p:nvSpPr>
          <p:cNvPr id="65539" name="Rectangle 3"/>
          <p:cNvSpPr>
            <a:spLocks noGrp="1" noChangeArrowheads="1"/>
          </p:cNvSpPr>
          <p:nvPr>
            <p:ph type="body" idx="4294967295"/>
          </p:nvPr>
        </p:nvSpPr>
        <p:spPr>
          <a:xfrm>
            <a:off x="2245894" y="1548064"/>
            <a:ext cx="8229600" cy="990600"/>
          </a:xfrm>
        </p:spPr>
        <p:txBody>
          <a:bodyPr/>
          <a:lstStyle/>
          <a:p>
            <a:pPr>
              <a:buFontTx/>
              <a:buNone/>
            </a:pPr>
            <a:r>
              <a:rPr lang="en-US" sz="2400" dirty="0"/>
              <a:t>Part B:  Figure 2.4 PPC 4</a:t>
            </a:r>
          </a:p>
          <a:p>
            <a:pPr>
              <a:buFontTx/>
              <a:buNone/>
            </a:pPr>
            <a:r>
              <a:rPr lang="en-US" sz="2400" dirty="0"/>
              <a:t>CONSTANT OC per unit of Good B</a:t>
            </a:r>
          </a:p>
        </p:txBody>
      </p:sp>
      <p:sp>
        <p:nvSpPr>
          <p:cNvPr id="65540" name="Line 4"/>
          <p:cNvSpPr>
            <a:spLocks noChangeShapeType="1"/>
          </p:cNvSpPr>
          <p:nvPr/>
        </p:nvSpPr>
        <p:spPr bwMode="auto">
          <a:xfrm>
            <a:off x="4938713" y="25908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Line 5"/>
          <p:cNvSpPr>
            <a:spLocks noChangeShapeType="1"/>
          </p:cNvSpPr>
          <p:nvPr/>
        </p:nvSpPr>
        <p:spPr bwMode="auto">
          <a:xfrm>
            <a:off x="4938713" y="54864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Text Box 6"/>
          <p:cNvSpPr txBox="1">
            <a:spLocks noChangeArrowheads="1"/>
          </p:cNvSpPr>
          <p:nvPr/>
        </p:nvSpPr>
        <p:spPr bwMode="auto">
          <a:xfrm>
            <a:off x="5776913" y="5729288"/>
            <a:ext cx="1143000" cy="366712"/>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A</a:t>
            </a:r>
          </a:p>
        </p:txBody>
      </p:sp>
      <p:sp>
        <p:nvSpPr>
          <p:cNvPr id="65543" name="Text Box 7"/>
          <p:cNvSpPr txBox="1">
            <a:spLocks noChangeArrowheads="1"/>
          </p:cNvSpPr>
          <p:nvPr/>
        </p:nvSpPr>
        <p:spPr bwMode="auto">
          <a:xfrm rot="16200000">
            <a:off x="3955257" y="3817144"/>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Good B</a:t>
            </a:r>
          </a:p>
        </p:txBody>
      </p:sp>
      <p:sp>
        <p:nvSpPr>
          <p:cNvPr id="65544" name="Line 8"/>
          <p:cNvSpPr>
            <a:spLocks noChangeShapeType="1"/>
          </p:cNvSpPr>
          <p:nvPr/>
        </p:nvSpPr>
        <p:spPr bwMode="auto">
          <a:xfrm>
            <a:off x="4953000" y="2895600"/>
            <a:ext cx="2590800" cy="2590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Effect transition="in" filter="slide(fromBottom)">
                                      <p:cBhvr>
                                        <p:cTn id="7" dur="20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92075"/>
            <a:ext cx="9432757" cy="836611"/>
          </a:xfrm>
          <a:solidFill>
            <a:schemeClr val="bg1">
              <a:alpha val="81000"/>
            </a:schemeClr>
          </a:solidFill>
        </p:spPr>
        <p:txBody>
          <a:bodyPr/>
          <a:lstStyle/>
          <a:p>
            <a:r>
              <a:rPr lang="en-US" dirty="0"/>
              <a:t>AP Micro Activity 1-2</a:t>
            </a:r>
          </a:p>
        </p:txBody>
      </p:sp>
      <p:sp>
        <p:nvSpPr>
          <p:cNvPr id="66563" name="Rectangle 3"/>
          <p:cNvSpPr>
            <a:spLocks noGrp="1" noChangeArrowheads="1"/>
          </p:cNvSpPr>
          <p:nvPr>
            <p:ph type="body" sz="half" idx="4294967295"/>
          </p:nvPr>
        </p:nvSpPr>
        <p:spPr>
          <a:xfrm>
            <a:off x="1042738" y="1267326"/>
            <a:ext cx="4267200" cy="3352800"/>
          </a:xfrm>
        </p:spPr>
        <p:txBody>
          <a:bodyPr/>
          <a:lstStyle/>
          <a:p>
            <a:pPr>
              <a:buFontTx/>
              <a:buNone/>
            </a:pPr>
            <a:r>
              <a:rPr lang="en-US" sz="2000" dirty="0"/>
              <a:t>Figure 2.6 PPP:  Capital Goods and Consumer Goods</a:t>
            </a:r>
          </a:p>
          <a:p>
            <a:pPr>
              <a:buFontTx/>
              <a:buNone/>
            </a:pPr>
            <a:r>
              <a:rPr lang="en-US" sz="2000" dirty="0"/>
              <a:t>3.  Technological breakthrough in the consumer-goods industry?</a:t>
            </a:r>
          </a:p>
          <a:p>
            <a:pPr>
              <a:buFontTx/>
              <a:buNone/>
            </a:pPr>
            <a:r>
              <a:rPr lang="en-US" sz="2000" dirty="0"/>
              <a:t>				</a:t>
            </a:r>
            <a:r>
              <a:rPr lang="en-US" sz="2000" dirty="0">
                <a:solidFill>
                  <a:srgbClr val="FF0000"/>
                </a:solidFill>
              </a:rPr>
              <a:t>BD</a:t>
            </a:r>
          </a:p>
          <a:p>
            <a:pPr>
              <a:buFontTx/>
              <a:buNone/>
            </a:pPr>
            <a:r>
              <a:rPr lang="en-US" sz="2000" dirty="0"/>
              <a:t>4.  Forbidden use of automation?</a:t>
            </a:r>
          </a:p>
          <a:p>
            <a:pPr>
              <a:buFontTx/>
              <a:buNone/>
            </a:pPr>
            <a:r>
              <a:rPr lang="en-US" sz="2000" dirty="0"/>
              <a:t>				</a:t>
            </a:r>
            <a:r>
              <a:rPr lang="en-US" sz="2000" dirty="0">
                <a:solidFill>
                  <a:srgbClr val="FF0000"/>
                </a:solidFill>
              </a:rPr>
              <a:t>AA</a:t>
            </a:r>
          </a:p>
          <a:p>
            <a:pPr>
              <a:buFontTx/>
              <a:buNone/>
            </a:pPr>
            <a:r>
              <a:rPr lang="en-US" sz="2000" dirty="0"/>
              <a:t>5.  New oil &amp; coal sources &amp; technological innovation?</a:t>
            </a:r>
          </a:p>
          <a:p>
            <a:pPr>
              <a:buFontTx/>
              <a:buNone/>
            </a:pPr>
            <a:r>
              <a:rPr lang="en-US" sz="2000" dirty="0"/>
              <a:t>				</a:t>
            </a:r>
            <a:r>
              <a:rPr lang="en-US" sz="2000" dirty="0">
                <a:solidFill>
                  <a:srgbClr val="FF0000"/>
                </a:solidFill>
              </a:rPr>
              <a:t>CC</a:t>
            </a:r>
          </a:p>
        </p:txBody>
      </p:sp>
      <p:sp>
        <p:nvSpPr>
          <p:cNvPr id="66564" name="Rectangle 4"/>
          <p:cNvSpPr>
            <a:spLocks noGrp="1" noChangeArrowheads="1"/>
          </p:cNvSpPr>
          <p:nvPr>
            <p:ph type="body" sz="half" idx="4294967295"/>
          </p:nvPr>
        </p:nvSpPr>
        <p:spPr>
          <a:xfrm>
            <a:off x="609600" y="4724400"/>
            <a:ext cx="8534400" cy="1828800"/>
          </a:xfrm>
        </p:spPr>
        <p:txBody>
          <a:bodyPr/>
          <a:lstStyle/>
          <a:p>
            <a:pPr>
              <a:buFontTx/>
              <a:buNone/>
            </a:pPr>
            <a:r>
              <a:rPr lang="en-US" sz="2000" dirty="0"/>
              <a:t>6.  If BB is a country’s PPC what can be said about point X?</a:t>
            </a:r>
          </a:p>
          <a:p>
            <a:pPr>
              <a:buFontTx/>
              <a:buNone/>
            </a:pPr>
            <a:r>
              <a:rPr lang="en-US" sz="2000" dirty="0"/>
              <a:t>		</a:t>
            </a:r>
            <a:r>
              <a:rPr lang="en-US" sz="2000" dirty="0">
                <a:solidFill>
                  <a:srgbClr val="FF0000"/>
                </a:solidFill>
              </a:rPr>
              <a:t>It is impossible by itself to attain w/ existing resources &amp; tech.</a:t>
            </a:r>
          </a:p>
          <a:p>
            <a:pPr>
              <a:buFontTx/>
              <a:buNone/>
            </a:pPr>
            <a:r>
              <a:rPr lang="en-US" sz="2000" dirty="0"/>
              <a:t>7.  If BB is a country’s current PPC what can be said about point Y?</a:t>
            </a:r>
          </a:p>
          <a:p>
            <a:pPr>
              <a:buFontTx/>
              <a:buNone/>
            </a:pPr>
            <a:r>
              <a:rPr lang="en-US" sz="2000" dirty="0"/>
              <a:t>  		</a:t>
            </a:r>
            <a:r>
              <a:rPr lang="en-US" sz="2000" dirty="0">
                <a:solidFill>
                  <a:srgbClr val="FF0000"/>
                </a:solidFill>
              </a:rPr>
              <a:t>The economy is not fully using existing resources &amp; technology.  The Great Depression of the 1930’s is an example.  </a:t>
            </a:r>
          </a:p>
        </p:txBody>
      </p:sp>
      <p:sp>
        <p:nvSpPr>
          <p:cNvPr id="66565" name="Line 5"/>
          <p:cNvSpPr>
            <a:spLocks noChangeShapeType="1"/>
          </p:cNvSpPr>
          <p:nvPr/>
        </p:nvSpPr>
        <p:spPr bwMode="auto">
          <a:xfrm>
            <a:off x="6934200" y="12192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6" name="Line 6"/>
          <p:cNvSpPr>
            <a:spLocks noChangeShapeType="1"/>
          </p:cNvSpPr>
          <p:nvPr/>
        </p:nvSpPr>
        <p:spPr bwMode="auto">
          <a:xfrm>
            <a:off x="6934200" y="41148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7962900" y="4331553"/>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Consumer Goods </a:t>
            </a:r>
          </a:p>
        </p:txBody>
      </p:sp>
      <p:sp>
        <p:nvSpPr>
          <p:cNvPr id="66568" name="Text Box 8"/>
          <p:cNvSpPr txBox="1">
            <a:spLocks noChangeArrowheads="1"/>
          </p:cNvSpPr>
          <p:nvPr/>
        </p:nvSpPr>
        <p:spPr bwMode="auto">
          <a:xfrm rot="16200000">
            <a:off x="5288757" y="2255044"/>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Capital Goods</a:t>
            </a:r>
          </a:p>
        </p:txBody>
      </p:sp>
      <p:sp>
        <p:nvSpPr>
          <p:cNvPr id="66569" name="Text Box 9"/>
          <p:cNvSpPr txBox="1">
            <a:spLocks noChangeArrowheads="1"/>
          </p:cNvSpPr>
          <p:nvPr/>
        </p:nvSpPr>
        <p:spPr bwMode="auto">
          <a:xfrm>
            <a:off x="8077199" y="4052888"/>
            <a:ext cx="19811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dirty="0"/>
              <a:t>A       </a:t>
            </a:r>
            <a:r>
              <a:rPr lang="en-US" sz="2000" b="1" dirty="0"/>
              <a:t>B </a:t>
            </a:r>
            <a:r>
              <a:rPr lang="en-US" dirty="0"/>
              <a:t>       D       C</a:t>
            </a:r>
          </a:p>
        </p:txBody>
      </p:sp>
      <p:sp>
        <p:nvSpPr>
          <p:cNvPr id="66570" name="Text Box 10"/>
          <p:cNvSpPr txBox="1">
            <a:spLocks noChangeArrowheads="1"/>
          </p:cNvSpPr>
          <p:nvPr/>
        </p:nvSpPr>
        <p:spPr bwMode="auto">
          <a:xfrm rot="16200000">
            <a:off x="6050757" y="1736696"/>
            <a:ext cx="1371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A     </a:t>
            </a:r>
            <a:r>
              <a:rPr lang="en-US" sz="2000" b="1" dirty="0"/>
              <a:t>B</a:t>
            </a:r>
            <a:r>
              <a:rPr lang="en-US" dirty="0"/>
              <a:t>       C</a:t>
            </a:r>
          </a:p>
        </p:txBody>
      </p:sp>
      <p:sp>
        <p:nvSpPr>
          <p:cNvPr id="66571" name="Arc 11"/>
          <p:cNvSpPr>
            <a:spLocks/>
          </p:cNvSpPr>
          <p:nvPr/>
        </p:nvSpPr>
        <p:spPr bwMode="auto">
          <a:xfrm>
            <a:off x="6934200" y="2438400"/>
            <a:ext cx="1295400" cy="1600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2" name="Arc 12"/>
          <p:cNvSpPr>
            <a:spLocks/>
          </p:cNvSpPr>
          <p:nvPr/>
        </p:nvSpPr>
        <p:spPr bwMode="auto">
          <a:xfrm>
            <a:off x="6934200" y="2057400"/>
            <a:ext cx="1752600" cy="1981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3" name="Arc 13"/>
          <p:cNvSpPr>
            <a:spLocks/>
          </p:cNvSpPr>
          <p:nvPr/>
        </p:nvSpPr>
        <p:spPr bwMode="auto">
          <a:xfrm>
            <a:off x="6858000" y="2057400"/>
            <a:ext cx="2286000" cy="1981200"/>
          </a:xfrm>
          <a:custGeom>
            <a:avLst/>
            <a:gdLst>
              <a:gd name="G0" fmla="+- 0 0 0"/>
              <a:gd name="G1" fmla="+- 21592 0 0"/>
              <a:gd name="G2" fmla="+- 21600 0 0"/>
              <a:gd name="T0" fmla="*/ 600 w 21600"/>
              <a:gd name="T1" fmla="*/ 0 h 21592"/>
              <a:gd name="T2" fmla="*/ 21600 w 21600"/>
              <a:gd name="T3" fmla="*/ 21592 h 21592"/>
              <a:gd name="T4" fmla="*/ 0 w 21600"/>
              <a:gd name="T5" fmla="*/ 21592 h 21592"/>
            </a:gdLst>
            <a:ahLst/>
            <a:cxnLst>
              <a:cxn ang="0">
                <a:pos x="T0" y="T1"/>
              </a:cxn>
              <a:cxn ang="0">
                <a:pos x="T2" y="T3"/>
              </a:cxn>
              <a:cxn ang="0">
                <a:pos x="T4" y="T5"/>
              </a:cxn>
            </a:cxnLst>
            <a:rect l="0" t="0" r="r" b="b"/>
            <a:pathLst>
              <a:path w="21600" h="21592" fill="none" extrusionOk="0">
                <a:moveTo>
                  <a:pt x="599" y="0"/>
                </a:moveTo>
                <a:cubicBezTo>
                  <a:pt x="12291" y="325"/>
                  <a:pt x="21600" y="9896"/>
                  <a:pt x="21600" y="21592"/>
                </a:cubicBezTo>
              </a:path>
              <a:path w="21600" h="21592" stroke="0" extrusionOk="0">
                <a:moveTo>
                  <a:pt x="599" y="0"/>
                </a:moveTo>
                <a:cubicBezTo>
                  <a:pt x="12291" y="325"/>
                  <a:pt x="21600" y="9896"/>
                  <a:pt x="21600" y="21592"/>
                </a:cubicBezTo>
                <a:lnTo>
                  <a:pt x="0" y="21592"/>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4" name="Arc 14"/>
          <p:cNvSpPr>
            <a:spLocks/>
          </p:cNvSpPr>
          <p:nvPr/>
        </p:nvSpPr>
        <p:spPr bwMode="auto">
          <a:xfrm>
            <a:off x="6934200" y="1600200"/>
            <a:ext cx="2743200" cy="2438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381002" y="61915"/>
            <a:ext cx="9372598" cy="1508125"/>
          </a:xfrm>
          <a:solidFill>
            <a:schemeClr val="bg1">
              <a:alpha val="80000"/>
            </a:schemeClr>
          </a:solidFill>
        </p:spPr>
        <p:txBody>
          <a:bodyPr/>
          <a:lstStyle/>
          <a:p>
            <a:r>
              <a:rPr lang="en-US" dirty="0"/>
              <a:t>AP Micro Activity 1-2</a:t>
            </a:r>
          </a:p>
        </p:txBody>
      </p:sp>
      <p:sp>
        <p:nvSpPr>
          <p:cNvPr id="67587" name="Rectangle 3"/>
          <p:cNvSpPr>
            <a:spLocks noGrp="1" noChangeArrowheads="1"/>
          </p:cNvSpPr>
          <p:nvPr>
            <p:ph type="body" idx="4294967295"/>
          </p:nvPr>
        </p:nvSpPr>
        <p:spPr>
          <a:xfrm>
            <a:off x="2019300" y="1447800"/>
            <a:ext cx="4267200" cy="5105400"/>
          </a:xfrm>
        </p:spPr>
        <p:txBody>
          <a:bodyPr/>
          <a:lstStyle/>
          <a:p>
            <a:pPr>
              <a:lnSpc>
                <a:spcPct val="90000"/>
              </a:lnSpc>
              <a:buFontTx/>
              <a:buNone/>
            </a:pPr>
            <a:r>
              <a:rPr lang="en-US" sz="2000" dirty="0"/>
              <a:t>Part D:  PPC:  </a:t>
            </a:r>
          </a:p>
          <a:p>
            <a:pPr>
              <a:lnSpc>
                <a:spcPct val="90000"/>
              </a:lnSpc>
              <a:buFontTx/>
              <a:buNone/>
            </a:pPr>
            <a:r>
              <a:rPr lang="en-US" sz="2000" dirty="0"/>
              <a:t>Capital Goods &amp; Consumer Goods</a:t>
            </a:r>
          </a:p>
          <a:p>
            <a:pPr>
              <a:lnSpc>
                <a:spcPct val="90000"/>
              </a:lnSpc>
              <a:buFontTx/>
              <a:buNone/>
            </a:pPr>
            <a:r>
              <a:rPr lang="en-US" sz="2000" dirty="0"/>
              <a:t>8.  What changes could cause the PPC to shift from XX </a:t>
            </a:r>
            <a:r>
              <a:rPr lang="en-US" sz="2000" dirty="0" err="1"/>
              <a:t>ot</a:t>
            </a:r>
            <a:r>
              <a:rPr lang="en-US" sz="2000" dirty="0"/>
              <a:t> YY?</a:t>
            </a:r>
          </a:p>
          <a:p>
            <a:pPr>
              <a:lnSpc>
                <a:spcPct val="90000"/>
              </a:lnSpc>
              <a:buFontTx/>
              <a:buNone/>
            </a:pPr>
            <a:r>
              <a:rPr lang="en-US" sz="2000" dirty="0">
                <a:solidFill>
                  <a:srgbClr val="FF0000"/>
                </a:solidFill>
              </a:rPr>
              <a:t>New resources and/or new tech.</a:t>
            </a:r>
          </a:p>
          <a:p>
            <a:pPr>
              <a:lnSpc>
                <a:spcPct val="90000"/>
              </a:lnSpc>
              <a:buFontTx/>
              <a:buNone/>
            </a:pPr>
            <a:r>
              <a:rPr lang="en-US" sz="2000" dirty="0"/>
              <a:t>9.  Under what conditions might an economy be at point Z?</a:t>
            </a:r>
          </a:p>
          <a:p>
            <a:pPr>
              <a:lnSpc>
                <a:spcPct val="90000"/>
              </a:lnSpc>
              <a:buFontTx/>
              <a:buNone/>
            </a:pPr>
            <a:r>
              <a:rPr lang="en-US" sz="2000" dirty="0">
                <a:solidFill>
                  <a:srgbClr val="FF0000"/>
                </a:solidFill>
              </a:rPr>
              <a:t>Resources are not fully employed.</a:t>
            </a:r>
          </a:p>
          <a:p>
            <a:pPr>
              <a:lnSpc>
                <a:spcPct val="90000"/>
              </a:lnSpc>
              <a:buFontTx/>
              <a:buNone/>
            </a:pPr>
            <a:r>
              <a:rPr lang="en-US" sz="2000" dirty="0"/>
              <a:t>10.  Why might a government want to move from B to A?</a:t>
            </a:r>
          </a:p>
          <a:p>
            <a:pPr>
              <a:lnSpc>
                <a:spcPct val="90000"/>
              </a:lnSpc>
              <a:buFontTx/>
              <a:buNone/>
            </a:pPr>
            <a:r>
              <a:rPr lang="en-US" sz="2000" dirty="0">
                <a:solidFill>
                  <a:srgbClr val="FF0000"/>
                </a:solidFill>
              </a:rPr>
              <a:t>The govt might want to emphasize the production of capital goods so the economy would grow more in the future.  This would shift the PPC outward in the future.  </a:t>
            </a:r>
          </a:p>
        </p:txBody>
      </p:sp>
      <p:sp>
        <p:nvSpPr>
          <p:cNvPr id="67588" name="Line 4"/>
          <p:cNvSpPr>
            <a:spLocks noChangeShapeType="1"/>
          </p:cNvSpPr>
          <p:nvPr/>
        </p:nvSpPr>
        <p:spPr bwMode="auto">
          <a:xfrm>
            <a:off x="7224713" y="1676400"/>
            <a:ext cx="0" cy="2895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9" name="Line 5"/>
          <p:cNvSpPr>
            <a:spLocks noChangeShapeType="1"/>
          </p:cNvSpPr>
          <p:nvPr/>
        </p:nvSpPr>
        <p:spPr bwMode="auto">
          <a:xfrm>
            <a:off x="7224713" y="4572000"/>
            <a:ext cx="3124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Text Box 6"/>
          <p:cNvSpPr txBox="1">
            <a:spLocks noChangeArrowheads="1"/>
          </p:cNvSpPr>
          <p:nvPr/>
        </p:nvSpPr>
        <p:spPr bwMode="auto">
          <a:xfrm>
            <a:off x="8062914" y="4814888"/>
            <a:ext cx="1995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Consumer Goods</a:t>
            </a:r>
          </a:p>
        </p:txBody>
      </p:sp>
      <p:sp>
        <p:nvSpPr>
          <p:cNvPr id="67591" name="Text Box 7"/>
          <p:cNvSpPr txBox="1">
            <a:spLocks noChangeArrowheads="1"/>
          </p:cNvSpPr>
          <p:nvPr/>
        </p:nvSpPr>
        <p:spPr bwMode="auto">
          <a:xfrm rot="16200000">
            <a:off x="5936457" y="2597944"/>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Capital Goods</a:t>
            </a:r>
          </a:p>
        </p:txBody>
      </p:sp>
      <p:sp>
        <p:nvSpPr>
          <p:cNvPr id="67592" name="Arc 8"/>
          <p:cNvSpPr>
            <a:spLocks/>
          </p:cNvSpPr>
          <p:nvPr/>
        </p:nvSpPr>
        <p:spPr bwMode="auto">
          <a:xfrm>
            <a:off x="7239000" y="2438400"/>
            <a:ext cx="1905000" cy="2057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3" name="Arc 9"/>
          <p:cNvSpPr>
            <a:spLocks/>
          </p:cNvSpPr>
          <p:nvPr/>
        </p:nvSpPr>
        <p:spPr bwMode="auto">
          <a:xfrm>
            <a:off x="7239000" y="1828800"/>
            <a:ext cx="2590800" cy="2743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Oval 10"/>
          <p:cNvSpPr>
            <a:spLocks noChangeArrowheads="1"/>
          </p:cNvSpPr>
          <p:nvPr/>
        </p:nvSpPr>
        <p:spPr bwMode="auto">
          <a:xfrm>
            <a:off x="7924800" y="1905000"/>
            <a:ext cx="2286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5" name="Oval 11"/>
          <p:cNvSpPr>
            <a:spLocks noChangeArrowheads="1"/>
          </p:cNvSpPr>
          <p:nvPr/>
        </p:nvSpPr>
        <p:spPr bwMode="auto">
          <a:xfrm>
            <a:off x="9372600" y="3124200"/>
            <a:ext cx="2286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Oval 12"/>
          <p:cNvSpPr>
            <a:spLocks noChangeArrowheads="1"/>
          </p:cNvSpPr>
          <p:nvPr/>
        </p:nvSpPr>
        <p:spPr bwMode="auto">
          <a:xfrm>
            <a:off x="7924800" y="3352800"/>
            <a:ext cx="2286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Text Box 13"/>
          <p:cNvSpPr txBox="1">
            <a:spLocks noChangeArrowheads="1"/>
          </p:cNvSpPr>
          <p:nvPr/>
        </p:nvSpPr>
        <p:spPr bwMode="auto">
          <a:xfrm>
            <a:off x="6934200" y="1524000"/>
            <a:ext cx="304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Y</a:t>
            </a:r>
          </a:p>
          <a:p>
            <a:pPr eaLnBrk="0" hangingPunct="0">
              <a:spcBef>
                <a:spcPct val="50000"/>
              </a:spcBef>
            </a:pPr>
            <a:r>
              <a:rPr lang="en-US"/>
              <a:t> X</a:t>
            </a:r>
          </a:p>
        </p:txBody>
      </p:sp>
      <p:sp>
        <p:nvSpPr>
          <p:cNvPr id="67598" name="Text Box 14"/>
          <p:cNvSpPr txBox="1">
            <a:spLocks noChangeArrowheads="1"/>
          </p:cNvSpPr>
          <p:nvPr/>
        </p:nvSpPr>
        <p:spPr bwMode="auto">
          <a:xfrm>
            <a:off x="8763000" y="45720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    X	Y</a:t>
            </a:r>
          </a:p>
        </p:txBody>
      </p:sp>
      <p:sp>
        <p:nvSpPr>
          <p:cNvPr id="67599" name="Text Box 15"/>
          <p:cNvSpPr txBox="1">
            <a:spLocks noChangeArrowheads="1"/>
          </p:cNvSpPr>
          <p:nvPr/>
        </p:nvSpPr>
        <p:spPr bwMode="auto">
          <a:xfrm>
            <a:off x="8153400" y="3276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Z</a:t>
            </a:r>
          </a:p>
        </p:txBody>
      </p:sp>
      <p:sp>
        <p:nvSpPr>
          <p:cNvPr id="67600" name="Text Box 16"/>
          <p:cNvSpPr txBox="1">
            <a:spLocks noChangeArrowheads="1"/>
          </p:cNvSpPr>
          <p:nvPr/>
        </p:nvSpPr>
        <p:spPr bwMode="auto">
          <a:xfrm>
            <a:off x="9372600" y="28194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B</a:t>
            </a:r>
          </a:p>
        </p:txBody>
      </p:sp>
      <p:sp>
        <p:nvSpPr>
          <p:cNvPr id="67601" name="Text Box 17"/>
          <p:cNvSpPr txBox="1">
            <a:spLocks noChangeArrowheads="1"/>
          </p:cNvSpPr>
          <p:nvPr/>
        </p:nvSpPr>
        <p:spPr bwMode="auto">
          <a:xfrm>
            <a:off x="7848600" y="16002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A</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62101768-E185-3324-ABBA-90CBB3C75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39999" r="50624" b="36000"/>
          <a:stretch>
            <a:fillRect/>
          </a:stretch>
        </p:blipFill>
        <p:spPr bwMode="auto">
          <a:xfrm>
            <a:off x="1379621" y="671512"/>
            <a:ext cx="8686800"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00658A20-1051-191A-1756-B668F073F7D0}"/>
              </a:ext>
            </a:extLst>
          </p:cNvPr>
          <p:cNvSpPr/>
          <p:nvPr/>
        </p:nvSpPr>
        <p:spPr>
          <a:xfrm>
            <a:off x="2269956" y="1959645"/>
            <a:ext cx="537411" cy="52688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BA5C690A-D672-4738-B22B-A5A5C2712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25" t="27000" r="49376" b="20999"/>
          <a:stretch>
            <a:fillRect/>
          </a:stretch>
        </p:blipFill>
        <p:spPr bwMode="auto">
          <a:xfrm>
            <a:off x="3080084" y="-459"/>
            <a:ext cx="543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89B03247-37D8-EF11-F68A-91EDC56E6E85}"/>
              </a:ext>
            </a:extLst>
          </p:cNvPr>
          <p:cNvSpPr/>
          <p:nvPr/>
        </p:nvSpPr>
        <p:spPr>
          <a:xfrm>
            <a:off x="3412958" y="4263191"/>
            <a:ext cx="457200" cy="39211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4DDCF-01A1-0869-CEC9-69D2E6CF4276}"/>
              </a:ext>
            </a:extLst>
          </p:cNvPr>
          <p:cNvPicPr>
            <a:picLocks noChangeAspect="1"/>
          </p:cNvPicPr>
          <p:nvPr/>
        </p:nvPicPr>
        <p:blipFill>
          <a:blip r:embed="rId2"/>
          <a:stretch>
            <a:fillRect/>
          </a:stretch>
        </p:blipFill>
        <p:spPr>
          <a:xfrm>
            <a:off x="689404" y="787329"/>
            <a:ext cx="10932344" cy="3754191"/>
          </a:xfrm>
          <a:prstGeom prst="rect">
            <a:avLst/>
          </a:prstGeom>
        </p:spPr>
      </p:pic>
      <p:pic>
        <p:nvPicPr>
          <p:cNvPr id="5" name="Picture 4">
            <a:extLst>
              <a:ext uri="{FF2B5EF4-FFF2-40B4-BE49-F238E27FC236}">
                <a16:creationId xmlns:a16="http://schemas.microsoft.com/office/drawing/2014/main" id="{7348D619-FE22-9C32-458F-EF7FFC54C16C}"/>
              </a:ext>
            </a:extLst>
          </p:cNvPr>
          <p:cNvPicPr>
            <a:picLocks noChangeAspect="1"/>
          </p:cNvPicPr>
          <p:nvPr/>
        </p:nvPicPr>
        <p:blipFill>
          <a:blip r:embed="rId3"/>
          <a:stretch>
            <a:fillRect/>
          </a:stretch>
        </p:blipFill>
        <p:spPr>
          <a:xfrm>
            <a:off x="4709589" y="1582900"/>
            <a:ext cx="4729051" cy="3692200"/>
          </a:xfrm>
          <a:prstGeom prst="rect">
            <a:avLst/>
          </a:prstGeom>
        </p:spPr>
      </p:pic>
      <p:sp>
        <p:nvSpPr>
          <p:cNvPr id="6" name="Oval 5">
            <a:extLst>
              <a:ext uri="{FF2B5EF4-FFF2-40B4-BE49-F238E27FC236}">
                <a16:creationId xmlns:a16="http://schemas.microsoft.com/office/drawing/2014/main" id="{49160F0B-7E81-2D43-6FD2-72B3DE8D5E60}"/>
              </a:ext>
            </a:extLst>
          </p:cNvPr>
          <p:cNvSpPr/>
          <p:nvPr/>
        </p:nvSpPr>
        <p:spPr>
          <a:xfrm flipH="1">
            <a:off x="873760" y="2007671"/>
            <a:ext cx="385278" cy="39211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62077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B16E7-C6FB-E585-2F98-456335F69E0D}"/>
              </a:ext>
            </a:extLst>
          </p:cNvPr>
          <p:cNvPicPr>
            <a:picLocks noChangeAspect="1"/>
          </p:cNvPicPr>
          <p:nvPr/>
        </p:nvPicPr>
        <p:blipFill>
          <a:blip r:embed="rId2"/>
          <a:stretch>
            <a:fillRect/>
          </a:stretch>
        </p:blipFill>
        <p:spPr>
          <a:xfrm>
            <a:off x="2835799" y="530123"/>
            <a:ext cx="5932281" cy="5468548"/>
          </a:xfrm>
          <a:prstGeom prst="rect">
            <a:avLst/>
          </a:prstGeom>
        </p:spPr>
      </p:pic>
      <p:sp>
        <p:nvSpPr>
          <p:cNvPr id="6" name="Oval 5">
            <a:extLst>
              <a:ext uri="{FF2B5EF4-FFF2-40B4-BE49-F238E27FC236}">
                <a16:creationId xmlns:a16="http://schemas.microsoft.com/office/drawing/2014/main" id="{49160F0B-7E81-2D43-6FD2-72B3DE8D5E60}"/>
              </a:ext>
            </a:extLst>
          </p:cNvPr>
          <p:cNvSpPr/>
          <p:nvPr/>
        </p:nvSpPr>
        <p:spPr>
          <a:xfrm flipH="1">
            <a:off x="3129280" y="5360471"/>
            <a:ext cx="385278" cy="39211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28166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7FE09-39B9-009E-BED9-81BAC7FAA855}"/>
              </a:ext>
            </a:extLst>
          </p:cNvPr>
          <p:cNvPicPr>
            <a:picLocks noChangeAspect="1"/>
          </p:cNvPicPr>
          <p:nvPr/>
        </p:nvPicPr>
        <p:blipFill>
          <a:blip r:embed="rId2"/>
          <a:stretch>
            <a:fillRect/>
          </a:stretch>
        </p:blipFill>
        <p:spPr>
          <a:xfrm>
            <a:off x="530596" y="288188"/>
            <a:ext cx="11571475" cy="4436211"/>
          </a:xfrm>
          <a:prstGeom prst="rect">
            <a:avLst/>
          </a:prstGeom>
        </p:spPr>
      </p:pic>
      <p:sp>
        <p:nvSpPr>
          <p:cNvPr id="6" name="Oval 5">
            <a:extLst>
              <a:ext uri="{FF2B5EF4-FFF2-40B4-BE49-F238E27FC236}">
                <a16:creationId xmlns:a16="http://schemas.microsoft.com/office/drawing/2014/main" id="{49160F0B-7E81-2D43-6FD2-72B3DE8D5E60}"/>
              </a:ext>
            </a:extLst>
          </p:cNvPr>
          <p:cNvSpPr/>
          <p:nvPr/>
        </p:nvSpPr>
        <p:spPr>
          <a:xfrm flipH="1">
            <a:off x="701040" y="1072951"/>
            <a:ext cx="385278" cy="39211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81658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8CA-C2DE-7BC7-89D7-8572A4CA5B5F}"/>
              </a:ext>
            </a:extLst>
          </p:cNvPr>
          <p:cNvPicPr>
            <a:picLocks noChangeAspect="1"/>
          </p:cNvPicPr>
          <p:nvPr/>
        </p:nvPicPr>
        <p:blipFill rotWithShape="1">
          <a:blip r:embed="rId2"/>
          <a:srcRect b="53793"/>
          <a:stretch/>
        </p:blipFill>
        <p:spPr>
          <a:xfrm>
            <a:off x="191426" y="0"/>
            <a:ext cx="7560896" cy="3108960"/>
          </a:xfrm>
          <a:prstGeom prst="rect">
            <a:avLst/>
          </a:prstGeom>
        </p:spPr>
      </p:pic>
      <p:pic>
        <p:nvPicPr>
          <p:cNvPr id="5" name="Picture 4">
            <a:extLst>
              <a:ext uri="{FF2B5EF4-FFF2-40B4-BE49-F238E27FC236}">
                <a16:creationId xmlns:a16="http://schemas.microsoft.com/office/drawing/2014/main" id="{68B716E5-A654-7D24-3E33-D98CA8BCA42C}"/>
              </a:ext>
            </a:extLst>
          </p:cNvPr>
          <p:cNvPicPr>
            <a:picLocks noChangeAspect="1"/>
          </p:cNvPicPr>
          <p:nvPr/>
        </p:nvPicPr>
        <p:blipFill>
          <a:blip r:embed="rId3"/>
          <a:stretch>
            <a:fillRect/>
          </a:stretch>
        </p:blipFill>
        <p:spPr>
          <a:xfrm>
            <a:off x="5260802" y="2621280"/>
            <a:ext cx="4983040" cy="4144256"/>
          </a:xfrm>
          <a:prstGeom prst="rect">
            <a:avLst/>
          </a:prstGeom>
        </p:spPr>
      </p:pic>
    </p:spTree>
    <p:extLst>
      <p:ext uri="{BB962C8B-B14F-4D97-AF65-F5344CB8AC3E}">
        <p14:creationId xmlns:p14="http://schemas.microsoft.com/office/powerpoint/2010/main" val="3617597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8CA-C2DE-7BC7-89D7-8572A4CA5B5F}"/>
              </a:ext>
            </a:extLst>
          </p:cNvPr>
          <p:cNvPicPr>
            <a:picLocks noChangeAspect="1"/>
          </p:cNvPicPr>
          <p:nvPr/>
        </p:nvPicPr>
        <p:blipFill rotWithShape="1">
          <a:blip r:embed="rId2"/>
          <a:srcRect b="43748"/>
          <a:stretch/>
        </p:blipFill>
        <p:spPr>
          <a:xfrm>
            <a:off x="1613826" y="0"/>
            <a:ext cx="7387934" cy="3698240"/>
          </a:xfrm>
          <a:prstGeom prst="rect">
            <a:avLst/>
          </a:prstGeom>
        </p:spPr>
      </p:pic>
      <p:sp>
        <p:nvSpPr>
          <p:cNvPr id="4" name="TextBox 3">
            <a:extLst>
              <a:ext uri="{FF2B5EF4-FFF2-40B4-BE49-F238E27FC236}">
                <a16:creationId xmlns:a16="http://schemas.microsoft.com/office/drawing/2014/main" id="{062B3956-533B-7721-80F6-D823770A87CF}"/>
              </a:ext>
            </a:extLst>
          </p:cNvPr>
          <p:cNvSpPr txBox="1"/>
          <p:nvPr/>
        </p:nvSpPr>
        <p:spPr>
          <a:xfrm>
            <a:off x="284480" y="3921760"/>
            <a:ext cx="1162304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rgbClr val="333333"/>
                </a:solidFill>
                <a:effectLst/>
                <a:latin typeface="Roboto" panose="02000000000000000000" pitchFamily="2" charset="0"/>
              </a:rPr>
              <a:t>The opportunity cost of producing milkshakes is increasing and as the production of milkshakes increases by the same amount of 20 milkshakes, the production of sundaes decreases at an increasing rate. The first 20 milkshakes cost 10 sundaes. The last 20 milkshakes cost 60 sundaes. Therefore, the opportunity cost of producing milkshakes increases as more milkshakes are produced.</a:t>
            </a:r>
            <a:endParaRPr lang="en-US" sz="2400" dirty="0"/>
          </a:p>
        </p:txBody>
      </p:sp>
    </p:spTree>
    <p:extLst>
      <p:ext uri="{BB962C8B-B14F-4D97-AF65-F5344CB8AC3E}">
        <p14:creationId xmlns:p14="http://schemas.microsoft.com/office/powerpoint/2010/main" val="4277993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6</a:t>
            </a:fld>
            <a:endParaRPr/>
          </a:p>
        </p:txBody>
      </p:sp>
      <p:sp>
        <p:nvSpPr>
          <p:cNvPr id="202" name="Title 1"/>
          <p:cNvSpPr txBox="1"/>
          <p:nvPr/>
        </p:nvSpPr>
        <p:spPr>
          <a:xfrm>
            <a:off x="883919" y="1599121"/>
            <a:ext cx="10424162" cy="653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4400">
                <a:latin typeface="Calibri Light"/>
                <a:ea typeface="Calibri Light"/>
                <a:cs typeface="Calibri Light"/>
                <a:sym typeface="Calibri Light"/>
              </a:defRPr>
            </a:lvl1pPr>
          </a:lstStyle>
          <a:p>
            <a:r>
              <a:t>National Standards</a:t>
            </a:r>
          </a:p>
        </p:txBody>
      </p:sp>
      <p:sp>
        <p:nvSpPr>
          <p:cNvPr id="203" name="Content Placeholder 2"/>
          <p:cNvSpPr txBox="1"/>
          <p:nvPr/>
        </p:nvSpPr>
        <p:spPr>
          <a:xfrm>
            <a:off x="794912" y="2634277"/>
            <a:ext cx="10424162" cy="1246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defTabSz="905255">
              <a:spcBef>
                <a:spcPts val="1800"/>
              </a:spcBef>
              <a:buSzPct val="100000"/>
              <a:buFont typeface="Arial"/>
              <a:buChar char="•"/>
              <a:defRPr sz="2500"/>
            </a:pPr>
            <a:r>
              <a:rPr lang="en-US" dirty="0"/>
              <a:t>STANDARD 1: SCARCITY: Productive resources are limited. Therefore, people cannot have all the goods and services they want;  as a result, they must choose some things and give up others. </a:t>
            </a:r>
            <a:endParaRPr dirty="0">
              <a:latin typeface="Calibri Light"/>
              <a:ea typeface="Calibri Light"/>
              <a:cs typeface="Calibri Light"/>
              <a:sym typeface="Calibri Light"/>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8CA-C2DE-7BC7-89D7-8572A4CA5B5F}"/>
              </a:ext>
            </a:extLst>
          </p:cNvPr>
          <p:cNvPicPr>
            <a:picLocks noChangeAspect="1"/>
          </p:cNvPicPr>
          <p:nvPr/>
        </p:nvPicPr>
        <p:blipFill rotWithShape="1">
          <a:blip r:embed="rId2"/>
          <a:srcRect t="57104" b="26738"/>
          <a:stretch/>
        </p:blipFill>
        <p:spPr>
          <a:xfrm>
            <a:off x="1522386" y="2656840"/>
            <a:ext cx="8514308" cy="1224280"/>
          </a:xfrm>
          <a:prstGeom prst="rect">
            <a:avLst/>
          </a:prstGeom>
        </p:spPr>
      </p:pic>
      <p:pic>
        <p:nvPicPr>
          <p:cNvPr id="4" name="Picture 3">
            <a:extLst>
              <a:ext uri="{FF2B5EF4-FFF2-40B4-BE49-F238E27FC236}">
                <a16:creationId xmlns:a16="http://schemas.microsoft.com/office/drawing/2014/main" id="{34E732C5-30C4-0901-D686-28DE9F7C6AE6}"/>
              </a:ext>
            </a:extLst>
          </p:cNvPr>
          <p:cNvPicPr>
            <a:picLocks noChangeAspect="1"/>
          </p:cNvPicPr>
          <p:nvPr/>
        </p:nvPicPr>
        <p:blipFill>
          <a:blip r:embed="rId3"/>
          <a:stretch>
            <a:fillRect/>
          </a:stretch>
        </p:blipFill>
        <p:spPr>
          <a:xfrm>
            <a:off x="3035205" y="181568"/>
            <a:ext cx="5279061" cy="2348272"/>
          </a:xfrm>
          <a:prstGeom prst="rect">
            <a:avLst/>
          </a:prstGeom>
        </p:spPr>
      </p:pic>
      <p:pic>
        <p:nvPicPr>
          <p:cNvPr id="6" name="Picture 5">
            <a:extLst>
              <a:ext uri="{FF2B5EF4-FFF2-40B4-BE49-F238E27FC236}">
                <a16:creationId xmlns:a16="http://schemas.microsoft.com/office/drawing/2014/main" id="{B3D269A1-A009-0081-96F3-D51B5CA58C20}"/>
              </a:ext>
            </a:extLst>
          </p:cNvPr>
          <p:cNvPicPr>
            <a:picLocks noChangeAspect="1"/>
          </p:cNvPicPr>
          <p:nvPr/>
        </p:nvPicPr>
        <p:blipFill>
          <a:blip r:embed="rId4"/>
          <a:stretch>
            <a:fillRect/>
          </a:stretch>
        </p:blipFill>
        <p:spPr>
          <a:xfrm>
            <a:off x="1689620" y="4008120"/>
            <a:ext cx="7988714" cy="990600"/>
          </a:xfrm>
          <a:prstGeom prst="rect">
            <a:avLst/>
          </a:prstGeom>
        </p:spPr>
      </p:pic>
    </p:spTree>
    <p:extLst>
      <p:ext uri="{BB962C8B-B14F-4D97-AF65-F5344CB8AC3E}">
        <p14:creationId xmlns:p14="http://schemas.microsoft.com/office/powerpoint/2010/main" val="2084843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8CA-C2DE-7BC7-89D7-8572A4CA5B5F}"/>
              </a:ext>
            </a:extLst>
          </p:cNvPr>
          <p:cNvPicPr>
            <a:picLocks noChangeAspect="1"/>
          </p:cNvPicPr>
          <p:nvPr/>
        </p:nvPicPr>
        <p:blipFill rotWithShape="1">
          <a:blip r:embed="rId2"/>
          <a:srcRect t="74024" b="15777"/>
          <a:stretch/>
        </p:blipFill>
        <p:spPr>
          <a:xfrm>
            <a:off x="1716607" y="2560321"/>
            <a:ext cx="9234895" cy="838198"/>
          </a:xfrm>
          <a:prstGeom prst="rect">
            <a:avLst/>
          </a:prstGeom>
        </p:spPr>
      </p:pic>
      <p:pic>
        <p:nvPicPr>
          <p:cNvPr id="2" name="Picture 1">
            <a:extLst>
              <a:ext uri="{FF2B5EF4-FFF2-40B4-BE49-F238E27FC236}">
                <a16:creationId xmlns:a16="http://schemas.microsoft.com/office/drawing/2014/main" id="{C56BFE27-8A90-978F-23E7-97D4ED080E23}"/>
              </a:ext>
            </a:extLst>
          </p:cNvPr>
          <p:cNvPicPr>
            <a:picLocks noChangeAspect="1"/>
          </p:cNvPicPr>
          <p:nvPr/>
        </p:nvPicPr>
        <p:blipFill>
          <a:blip r:embed="rId3"/>
          <a:stretch>
            <a:fillRect/>
          </a:stretch>
        </p:blipFill>
        <p:spPr>
          <a:xfrm>
            <a:off x="3055525" y="0"/>
            <a:ext cx="5279061" cy="2348272"/>
          </a:xfrm>
          <a:prstGeom prst="rect">
            <a:avLst/>
          </a:prstGeom>
        </p:spPr>
      </p:pic>
      <p:sp>
        <p:nvSpPr>
          <p:cNvPr id="5" name="TextBox 4">
            <a:extLst>
              <a:ext uri="{FF2B5EF4-FFF2-40B4-BE49-F238E27FC236}">
                <a16:creationId xmlns:a16="http://schemas.microsoft.com/office/drawing/2014/main" id="{C2D40F33-DACF-625E-17A6-29863E4242F9}"/>
              </a:ext>
            </a:extLst>
          </p:cNvPr>
          <p:cNvSpPr txBox="1"/>
          <p:nvPr/>
        </p:nvSpPr>
        <p:spPr>
          <a:xfrm>
            <a:off x="243840" y="3459481"/>
            <a:ext cx="11653520"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0" i="0" dirty="0">
                <a:solidFill>
                  <a:srgbClr val="333333"/>
                </a:solidFill>
                <a:effectLst/>
                <a:latin typeface="Roboto" panose="02000000000000000000" pitchFamily="2" charset="0"/>
              </a:rPr>
              <a:t>The store cannot produce 80 milkshakes and 150 sundaes using its available resources and explains that it can produce 80 milkshakes and 110 sundaes or 60 milkshakes and 150 sundaes but not a larger combination of both products.</a:t>
            </a:r>
            <a:endParaRPr lang="en-US" sz="2800" dirty="0"/>
          </a:p>
        </p:txBody>
      </p:sp>
    </p:spTree>
    <p:extLst>
      <p:ext uri="{BB962C8B-B14F-4D97-AF65-F5344CB8AC3E}">
        <p14:creationId xmlns:p14="http://schemas.microsoft.com/office/powerpoint/2010/main" val="3758221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6BFE27-8A90-978F-23E7-97D4ED080E23}"/>
              </a:ext>
            </a:extLst>
          </p:cNvPr>
          <p:cNvPicPr>
            <a:picLocks noChangeAspect="1"/>
          </p:cNvPicPr>
          <p:nvPr/>
        </p:nvPicPr>
        <p:blipFill>
          <a:blip r:embed="rId2"/>
          <a:stretch>
            <a:fillRect/>
          </a:stretch>
        </p:blipFill>
        <p:spPr>
          <a:xfrm>
            <a:off x="3055525" y="0"/>
            <a:ext cx="5279061" cy="2348272"/>
          </a:xfrm>
          <a:prstGeom prst="rect">
            <a:avLst/>
          </a:prstGeom>
        </p:spPr>
      </p:pic>
      <p:pic>
        <p:nvPicPr>
          <p:cNvPr id="4" name="Picture 3">
            <a:extLst>
              <a:ext uri="{FF2B5EF4-FFF2-40B4-BE49-F238E27FC236}">
                <a16:creationId xmlns:a16="http://schemas.microsoft.com/office/drawing/2014/main" id="{F60CF7D6-8744-A8DC-349D-0B1FEFC1A0D9}"/>
              </a:ext>
            </a:extLst>
          </p:cNvPr>
          <p:cNvPicPr>
            <a:picLocks noChangeAspect="1"/>
          </p:cNvPicPr>
          <p:nvPr/>
        </p:nvPicPr>
        <p:blipFill rotWithShape="1">
          <a:blip r:embed="rId3"/>
          <a:srcRect t="83451"/>
          <a:stretch/>
        </p:blipFill>
        <p:spPr>
          <a:xfrm>
            <a:off x="1369985" y="2428240"/>
            <a:ext cx="8899491" cy="1310640"/>
          </a:xfrm>
          <a:prstGeom prst="rect">
            <a:avLst/>
          </a:prstGeom>
        </p:spPr>
      </p:pic>
      <p:pic>
        <p:nvPicPr>
          <p:cNvPr id="7" name="Picture 6">
            <a:extLst>
              <a:ext uri="{FF2B5EF4-FFF2-40B4-BE49-F238E27FC236}">
                <a16:creationId xmlns:a16="http://schemas.microsoft.com/office/drawing/2014/main" id="{837F48FE-9C60-3411-70F5-68183D560A48}"/>
              </a:ext>
            </a:extLst>
          </p:cNvPr>
          <p:cNvPicPr>
            <a:picLocks noChangeAspect="1"/>
          </p:cNvPicPr>
          <p:nvPr/>
        </p:nvPicPr>
        <p:blipFill>
          <a:blip r:embed="rId4"/>
          <a:stretch>
            <a:fillRect/>
          </a:stretch>
        </p:blipFill>
        <p:spPr>
          <a:xfrm>
            <a:off x="3786917" y="3429000"/>
            <a:ext cx="3868132" cy="3270330"/>
          </a:xfrm>
          <a:prstGeom prst="rect">
            <a:avLst/>
          </a:prstGeom>
        </p:spPr>
      </p:pic>
    </p:spTree>
    <p:extLst>
      <p:ext uri="{BB962C8B-B14F-4D97-AF65-F5344CB8AC3E}">
        <p14:creationId xmlns:p14="http://schemas.microsoft.com/office/powerpoint/2010/main" val="34629687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4037" y="-81480"/>
            <a:ext cx="8229600" cy="1143001"/>
          </a:xfrm>
        </p:spPr>
        <p:txBody>
          <a:bodyPr/>
          <a:lstStyle/>
          <a:p>
            <a:r>
              <a:rPr lang="en-US" dirty="0"/>
              <a:t>Video: Monsters Inc. and PPC</a:t>
            </a:r>
          </a:p>
        </p:txBody>
      </p:sp>
      <p:pic>
        <p:nvPicPr>
          <p:cNvPr id="4" name="Picture 3">
            <a:hlinkClick r:id="rId2"/>
          </p:cNvPr>
          <p:cNvPicPr>
            <a:picLocks noChangeAspect="1"/>
          </p:cNvPicPr>
          <p:nvPr/>
        </p:nvPicPr>
        <p:blipFill rotWithShape="1">
          <a:blip r:embed="rId3"/>
          <a:srcRect l="-782" t="19792" r="37501" b="33333"/>
          <a:stretch/>
        </p:blipFill>
        <p:spPr>
          <a:xfrm>
            <a:off x="1235242" y="1464288"/>
            <a:ext cx="9160042" cy="5088912"/>
          </a:xfrm>
          <a:prstGeom prst="rect">
            <a:avLst/>
          </a:prstGeom>
        </p:spPr>
      </p:pic>
    </p:spTree>
    <p:extLst>
      <p:ext uri="{BB962C8B-B14F-4D97-AF65-F5344CB8AC3E}">
        <p14:creationId xmlns:p14="http://schemas.microsoft.com/office/powerpoint/2010/main" val="397800062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txBox="1"/>
          <p:nvPr/>
        </p:nvSpPr>
        <p:spPr>
          <a:xfrm>
            <a:off x="727670" y="516836"/>
            <a:ext cx="104914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226"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64</a:t>
            </a:fld>
            <a:endParaRPr/>
          </a:p>
        </p:txBody>
      </p:sp>
      <p:sp>
        <p:nvSpPr>
          <p:cNvPr id="227" name="Title 1"/>
          <p:cNvSpPr txBox="1"/>
          <p:nvPr/>
        </p:nvSpPr>
        <p:spPr>
          <a:xfrm>
            <a:off x="761292" y="2939490"/>
            <a:ext cx="10424161" cy="653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4400">
                <a:latin typeface="Calibri Light"/>
                <a:ea typeface="Calibri Light"/>
                <a:cs typeface="Calibri Light"/>
                <a:sym typeface="Calibri Light"/>
              </a:defRPr>
            </a:lvl1pPr>
          </a:lstStyle>
          <a:p>
            <a:r>
              <a:rPr dirty="0"/>
              <a:t>Q &amp; A</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a:extLst>
              <a:ext uri="{FF2B5EF4-FFF2-40B4-BE49-F238E27FC236}">
                <a16:creationId xmlns:a16="http://schemas.microsoft.com/office/drawing/2014/main" id="{2B90056F-0216-2DAC-EB7D-24D63F3BA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115" y="1564105"/>
            <a:ext cx="6513096" cy="488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7968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1AE6-C49C-6195-3914-46C9362110CF}"/>
              </a:ext>
            </a:extLst>
          </p:cNvPr>
          <p:cNvSpPr>
            <a:spLocks noGrp="1"/>
          </p:cNvSpPr>
          <p:nvPr>
            <p:ph type="title" idx="4294967295"/>
          </p:nvPr>
        </p:nvSpPr>
        <p:spPr>
          <a:xfrm>
            <a:off x="1299410" y="0"/>
            <a:ext cx="8229600" cy="1143000"/>
          </a:xfrm>
        </p:spPr>
        <p:txBody>
          <a:bodyPr/>
          <a:lstStyle/>
          <a:p>
            <a:r>
              <a:rPr lang="en-US" sz="3600" dirty="0"/>
              <a:t>Video Clip: Opportunity Cost of the Football Game</a:t>
            </a:r>
          </a:p>
        </p:txBody>
      </p:sp>
      <p:pic>
        <p:nvPicPr>
          <p:cNvPr id="5" name="Picture 4">
            <a:hlinkClick r:id="rId2"/>
            <a:extLst>
              <a:ext uri="{FF2B5EF4-FFF2-40B4-BE49-F238E27FC236}">
                <a16:creationId xmlns:a16="http://schemas.microsoft.com/office/drawing/2014/main" id="{88E55CC8-2263-55D5-6116-1DA3F18A12F5}"/>
              </a:ext>
            </a:extLst>
          </p:cNvPr>
          <p:cNvPicPr>
            <a:picLocks noChangeAspect="1"/>
          </p:cNvPicPr>
          <p:nvPr/>
        </p:nvPicPr>
        <p:blipFill>
          <a:blip r:embed="rId3"/>
          <a:stretch>
            <a:fillRect/>
          </a:stretch>
        </p:blipFill>
        <p:spPr>
          <a:xfrm>
            <a:off x="2057400" y="1143001"/>
            <a:ext cx="7696200" cy="5480737"/>
          </a:xfrm>
          <a:prstGeom prst="rect">
            <a:avLst/>
          </a:prstGeom>
        </p:spPr>
      </p:pic>
    </p:spTree>
    <p:extLst>
      <p:ext uri="{BB962C8B-B14F-4D97-AF65-F5344CB8AC3E}">
        <p14:creationId xmlns:p14="http://schemas.microsoft.com/office/powerpoint/2010/main" val="305715905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67</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713CDB-AC09-027B-25D9-30DF6E22ADB5}"/>
              </a:ext>
            </a:extLst>
          </p:cNvPr>
          <p:cNvPicPr>
            <a:picLocks noChangeAspect="1"/>
          </p:cNvPicPr>
          <p:nvPr/>
        </p:nvPicPr>
        <p:blipFill>
          <a:blip r:embed="rId2"/>
          <a:stretch>
            <a:fillRect/>
          </a:stretch>
        </p:blipFill>
        <p:spPr>
          <a:xfrm>
            <a:off x="521476" y="1360726"/>
            <a:ext cx="11299481" cy="4024073"/>
          </a:xfrm>
          <a:prstGeom prst="rect">
            <a:avLst/>
          </a:prstGeom>
        </p:spPr>
      </p:pic>
    </p:spTree>
    <p:extLst>
      <p:ext uri="{BB962C8B-B14F-4D97-AF65-F5344CB8AC3E}">
        <p14:creationId xmlns:p14="http://schemas.microsoft.com/office/powerpoint/2010/main" val="148180504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p:nvPr/>
        </p:nvSpPr>
        <p:spPr>
          <a:xfrm>
            <a:off x="1513572" y="335009"/>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2685914" y="3883073"/>
            <a:ext cx="604901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lang="en-US" dirty="0">
                <a:hlinkClick r:id="rId3"/>
              </a:rPr>
              <a:t>Minnesota Council on Economics Education: www.mcee.umn.edu</a:t>
            </a:r>
            <a:endParaRPr dirty="0"/>
          </a:p>
        </p:txBody>
      </p:sp>
      <p:pic>
        <p:nvPicPr>
          <p:cNvPr id="255" name="Picture 4" descr="Picture 4"/>
          <p:cNvPicPr>
            <a:picLocks noChangeAspect="1"/>
          </p:cNvPicPr>
          <p:nvPr/>
        </p:nvPicPr>
        <p:blipFill>
          <a:blip r:embed="rId4"/>
          <a:stretch>
            <a:fillRect/>
          </a:stretch>
        </p:blipFill>
        <p:spPr>
          <a:xfrm>
            <a:off x="2534653" y="1478010"/>
            <a:ext cx="6096000" cy="2405063"/>
          </a:xfrm>
          <a:prstGeom prst="rect">
            <a:avLst/>
          </a:prstGeom>
          <a:ln w="12700">
            <a:miter lim="400000"/>
          </a:ln>
        </p:spPr>
      </p:pic>
      <p:pic>
        <p:nvPicPr>
          <p:cNvPr id="3" name="Picture 2" descr="Text&#10;&#10;Description automatically generated">
            <a:extLst>
              <a:ext uri="{FF2B5EF4-FFF2-40B4-BE49-F238E27FC236}">
                <a16:creationId xmlns:a16="http://schemas.microsoft.com/office/drawing/2014/main" id="{C1296D8B-B520-86DC-A216-C5CD4D3FF80E}"/>
              </a:ext>
            </a:extLst>
          </p:cNvPr>
          <p:cNvPicPr>
            <a:picLocks noChangeAspect="1"/>
          </p:cNvPicPr>
          <p:nvPr/>
        </p:nvPicPr>
        <p:blipFill rotWithShape="1">
          <a:blip r:embed="rId5">
            <a:extLst>
              <a:ext uri="{28A0092B-C50C-407E-A947-70E740481C1C}">
                <a14:useLocalDpi xmlns:a14="http://schemas.microsoft.com/office/drawing/2010/main" val="0"/>
              </a:ext>
            </a:extLst>
          </a:blip>
          <a:srcRect l="78553" t="25143" b="20332"/>
          <a:stretch/>
        </p:blipFill>
        <p:spPr>
          <a:xfrm>
            <a:off x="4275221" y="5136329"/>
            <a:ext cx="2614863" cy="1386662"/>
          </a:xfrm>
          <a:prstGeom prst="rect">
            <a:avLst/>
          </a:pr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308345" y="577619"/>
            <a:ext cx="9224022" cy="82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73</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lang="en-US" dirty="0"/>
              <a:t>James Redelsheimer</a:t>
            </a:r>
            <a:br>
              <a:rPr lang="en-US" dirty="0"/>
            </a:br>
            <a:r>
              <a:rPr lang="en-US" dirty="0"/>
              <a:t>jred40@gmail.com</a:t>
            </a:r>
            <a:endParaRPr dirty="0"/>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descr="Papyrus"/>
          <p:cNvSpPr>
            <a:spLocks noGrp="1" noChangeArrowheads="1"/>
          </p:cNvSpPr>
          <p:nvPr>
            <p:ph type="title" idx="4294967295"/>
          </p:nvPr>
        </p:nvSpPr>
        <p:spPr>
          <a:xfrm>
            <a:off x="1828800" y="1334772"/>
            <a:ext cx="10748210" cy="914400"/>
          </a:xfrm>
        </p:spPr>
        <p:txBody>
          <a:bodyPr/>
          <a:lstStyle/>
          <a:p>
            <a:pPr eaLnBrk="1" hangingPunct="1">
              <a:defRPr/>
            </a:pPr>
            <a:r>
              <a:rPr lang="en-US" sz="3200" dirty="0">
                <a:solidFill>
                  <a:srgbClr val="FF0000"/>
                </a:solidFill>
                <a:effectLst>
                  <a:outerShdw blurRad="38100" dist="38100" dir="2700000" algn="tl">
                    <a:srgbClr val="C0C0C0"/>
                  </a:outerShdw>
                </a:effectLst>
                <a:latin typeface="+mn-lt"/>
              </a:rPr>
              <a:t>Scarcity</a:t>
            </a:r>
            <a:r>
              <a:rPr lang="en-US" sz="3200" b="1" i="1" dirty="0">
                <a:solidFill>
                  <a:srgbClr val="FF0000"/>
                </a:solidFill>
                <a:effectLst>
                  <a:outerShdw blurRad="38100" dist="38100" dir="2700000" algn="tl">
                    <a:srgbClr val="C0C0C0"/>
                  </a:outerShdw>
                </a:effectLst>
                <a:latin typeface="+mn-lt"/>
              </a:rPr>
              <a:t>: Wants &gt; Availability of Resources</a:t>
            </a:r>
          </a:p>
        </p:txBody>
      </p:sp>
      <p:pic>
        <p:nvPicPr>
          <p:cNvPr id="4100" name="Picture 4" descr="Scarcity"/>
          <p:cNvPicPr>
            <a:picLocks noChangeAspect="1" noChangeArrowheads="1"/>
          </p:cNvPicPr>
          <p:nvPr/>
        </p:nvPicPr>
        <p:blipFill>
          <a:blip r:embed="rId4" cstate="print"/>
          <a:srcRect/>
          <a:stretch>
            <a:fillRect/>
          </a:stretch>
        </p:blipFill>
        <p:spPr bwMode="auto">
          <a:xfrm>
            <a:off x="3096126" y="2334578"/>
            <a:ext cx="5582653" cy="4319395"/>
          </a:xfrm>
          <a:prstGeom prst="rect">
            <a:avLst/>
          </a:prstGeom>
          <a:noFill/>
          <a:ln w="38100">
            <a:solidFill>
              <a:srgbClr val="FF3300"/>
            </a:solidFill>
            <a:miter lim="800000"/>
            <a:headEnd/>
            <a:tailEnd/>
          </a:ln>
        </p:spPr>
      </p:pic>
      <p:pic>
        <p:nvPicPr>
          <p:cNvPr id="4109" name="Picture 1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524000" y="0"/>
            <a:ext cx="304800" cy="3048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dissolve">
                                      <p:cBhvr>
                                        <p:cTn id="7" dur="500"/>
                                        <p:tgtEl>
                                          <p:spTgt spid="410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29" fill="hold"/>
                                        <p:tgtEl>
                                          <p:spTgt spid="41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10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C2B3FA-F9AD-2D2B-4708-BFBA8FB4F96B}"/>
              </a:ext>
            </a:extLst>
          </p:cNvPr>
          <p:cNvSpPr>
            <a:spLocks noGrp="1"/>
          </p:cNvSpPr>
          <p:nvPr>
            <p:ph type="body" idx="1"/>
          </p:nvPr>
        </p:nvSpPr>
        <p:spPr/>
        <p:txBody>
          <a:bodyPr>
            <a:normAutofit/>
          </a:bodyPr>
          <a:lstStyle/>
          <a:p>
            <a:pPr marL="457200" indent="-457200" eaLnBrk="1" hangingPunct="1">
              <a:buFont typeface="Arial" panose="020B0604020202020204" pitchFamily="34" charset="0"/>
              <a:buChar char="•"/>
            </a:pPr>
            <a:r>
              <a:rPr lang="en-US" altLang="en-US" sz="3200" b="1" u="sng" dirty="0"/>
              <a:t>Economics</a:t>
            </a:r>
            <a:r>
              <a:rPr lang="en-US" altLang="en-US" sz="3200" b="1" dirty="0"/>
              <a:t> is the science of scarcity.</a:t>
            </a:r>
          </a:p>
          <a:p>
            <a:pPr marL="457200" indent="-457200" eaLnBrk="1" hangingPunct="1">
              <a:buFont typeface="Arial" panose="020B0604020202020204" pitchFamily="34" charset="0"/>
              <a:buChar char="•"/>
            </a:pPr>
            <a:r>
              <a:rPr lang="en-US" altLang="en-US" sz="3200" b="1" u="sng" dirty="0">
                <a:solidFill>
                  <a:srgbClr val="000099"/>
                </a:solidFill>
              </a:rPr>
              <a:t>Scarcity</a:t>
            </a:r>
            <a:r>
              <a:rPr lang="en-US" altLang="en-US" sz="3200" b="1" dirty="0">
                <a:solidFill>
                  <a:srgbClr val="000099"/>
                </a:solidFill>
              </a:rPr>
              <a:t>-</a:t>
            </a:r>
            <a:r>
              <a:rPr lang="en-US" altLang="en-US" sz="3200" b="1" dirty="0"/>
              <a:t> we have unlimited wants but limited resources</a:t>
            </a:r>
            <a:r>
              <a:rPr lang="en-US" altLang="en-US" sz="3200" b="1" dirty="0">
                <a:cs typeface="Times New Roman" panose="02020603050405020304" pitchFamily="18" charset="0"/>
              </a:rPr>
              <a:t>.</a:t>
            </a:r>
          </a:p>
          <a:p>
            <a:pPr marL="457200" indent="-457200" eaLnBrk="1" hangingPunct="1">
              <a:buFont typeface="Arial" panose="020B0604020202020204" pitchFamily="34" charset="0"/>
              <a:buChar char="•"/>
            </a:pPr>
            <a:r>
              <a:rPr lang="en-US" altLang="en-US" sz="3200" b="1" dirty="0"/>
              <a:t>Since we are unable to have everything we desire, we must make </a:t>
            </a:r>
            <a:r>
              <a:rPr lang="en-US" altLang="en-US" sz="3200" b="1" dirty="0">
                <a:solidFill>
                  <a:srgbClr val="003399"/>
                </a:solidFill>
              </a:rPr>
              <a:t>choices </a:t>
            </a:r>
            <a:r>
              <a:rPr lang="en-US" altLang="en-US" sz="3200" b="1" dirty="0"/>
              <a:t>on how we will use our resources. </a:t>
            </a:r>
          </a:p>
          <a:p>
            <a:pPr marL="457200" indent="-457200" eaLnBrk="1" hangingPunct="1">
              <a:buFont typeface="Arial" panose="020B0604020202020204" pitchFamily="34" charset="0"/>
              <a:buChar char="•"/>
            </a:pPr>
            <a:r>
              <a:rPr lang="en-US" altLang="en-US" sz="3200" b="1" dirty="0">
                <a:solidFill>
                  <a:srgbClr val="000099"/>
                </a:solidFill>
              </a:rPr>
              <a:t>Economics is the study of choices. </a:t>
            </a:r>
          </a:p>
          <a:p>
            <a:pPr marL="457200" indent="-457200" eaLnBrk="1" hangingPunct="1">
              <a:buFont typeface="Arial" panose="020B0604020202020204" pitchFamily="34" charset="0"/>
              <a:buChar char="•"/>
            </a:pPr>
            <a:endParaRPr lang="en-US" altLang="en-US" sz="3200" b="1" dirty="0">
              <a:solidFill>
                <a:srgbClr val="000099"/>
              </a:solidFill>
            </a:endParaRPr>
          </a:p>
          <a:p>
            <a:pPr marL="457200" indent="-457200" eaLnBrk="1" hangingPunct="1">
              <a:buFont typeface="Arial" panose="020B0604020202020204" pitchFamily="34" charset="0"/>
              <a:buChar char="•"/>
            </a:pPr>
            <a:r>
              <a:rPr lang="en-US" altLang="en-US" sz="3200" b="1" dirty="0">
                <a:solidFill>
                  <a:srgbClr val="990000"/>
                </a:solidFill>
              </a:rPr>
              <a:t>In economics we study the choices of individuals, firms, and governments.</a:t>
            </a:r>
          </a:p>
          <a:p>
            <a:endParaRPr lang="en-US" altLang="en-US" sz="2800" b="1" dirty="0">
              <a:solidFill>
                <a:srgbClr val="000099"/>
              </a:solidFill>
            </a:endParaRPr>
          </a:p>
          <a:p>
            <a:endParaRPr lang="en-US" altLang="en-US" sz="2800" b="1" dirty="0"/>
          </a:p>
          <a:p>
            <a:pPr eaLnBrk="1" hangingPunct="1"/>
            <a:endParaRPr lang="en-US" altLang="en-US" sz="2800" b="1" dirty="0"/>
          </a:p>
          <a:p>
            <a:endParaRPr lang="en-US" dirty="0"/>
          </a:p>
        </p:txBody>
      </p:sp>
    </p:spTree>
    <p:extLst>
      <p:ext uri="{BB962C8B-B14F-4D97-AF65-F5344CB8AC3E}">
        <p14:creationId xmlns:p14="http://schemas.microsoft.com/office/powerpoint/2010/main" val="27083629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922946F3-C44E-4247-BB00-A6834A8DC065}"/>
    </a:ext>
  </a:extLst>
</a:theme>
</file>

<file path=ppt/theme/theme3.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949</TotalTime>
  <Words>2161</Words>
  <Application>Microsoft Office PowerPoint</Application>
  <PresentationFormat>Widescreen</PresentationFormat>
  <Paragraphs>322</Paragraphs>
  <Slides>74</Slides>
  <Notes>2</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74</vt:i4>
      </vt:variant>
    </vt:vector>
  </HeadingPairs>
  <TitlesOfParts>
    <vt:vector size="93" baseType="lpstr">
      <vt:lpstr>Arial</vt:lpstr>
      <vt:lpstr>Arial Black</vt:lpstr>
      <vt:lpstr>Calibri</vt:lpstr>
      <vt:lpstr>Calibri Light</vt:lpstr>
      <vt:lpstr>effra</vt:lpstr>
      <vt:lpstr>Helvetica</vt:lpstr>
      <vt:lpstr>Helvetica Neue</vt:lpstr>
      <vt:lpstr>Inter</vt:lpstr>
      <vt:lpstr>Inter Light</vt:lpstr>
      <vt:lpstr>Inter SemiBold</vt:lpstr>
      <vt:lpstr>Oswald</vt:lpstr>
      <vt:lpstr>Roboto</vt:lpstr>
      <vt:lpstr>Snap ITC</vt:lpstr>
      <vt:lpstr>Source Code Pro</vt:lpstr>
      <vt:lpstr>Times New Roman</vt:lpstr>
      <vt:lpstr>Verdana</vt:lpstr>
      <vt:lpstr>Wingdings</vt:lpstr>
      <vt:lpstr>1_Office Theme</vt:lpstr>
      <vt:lpstr>Modern Writer</vt:lpstr>
      <vt:lpstr>Presented by:  James Redelsheimer  Email: jred40@gmail.com  Date: 2/13/22</vt:lpstr>
      <vt:lpstr>PowerPoint Presentation</vt:lpstr>
      <vt:lpstr>PowerPoint Presentation</vt:lpstr>
      <vt:lpstr>PowerPoint Presentation</vt:lpstr>
      <vt:lpstr>PowerPoint Presentation</vt:lpstr>
      <vt:lpstr>PowerPoint Presentation</vt:lpstr>
      <vt:lpstr>PowerPoint Presentation</vt:lpstr>
      <vt:lpstr>Scarcity: Wants &gt; Availability of Resources</vt:lpstr>
      <vt:lpstr>PowerPoint Presentation</vt:lpstr>
      <vt:lpstr>PowerPoint Presentation</vt:lpstr>
      <vt:lpstr>PowerPoint Presentation</vt:lpstr>
      <vt:lpstr>PowerPoint Presentation</vt:lpstr>
      <vt:lpstr>PowerPoint Presentation</vt:lpstr>
      <vt:lpstr> You Don’t Have to Spend a Buck to Have a Cost</vt:lpstr>
      <vt:lpstr>.</vt:lpstr>
      <vt:lpstr>Opportunity Cost: “I coulda had a V8” </vt:lpstr>
      <vt:lpstr>Does LeBron James understand opportunity cost?</vt:lpstr>
      <vt:lpstr>PowerPoint Presentation</vt:lpstr>
      <vt:lpstr>Here are all your Choices on Saturday night…which are…</vt:lpstr>
      <vt:lpstr>PowerPoint Presentation</vt:lpstr>
      <vt:lpstr>As you recall, these are the choices on Saturday night</vt:lpstr>
      <vt:lpstr>The rankings are…</vt:lpstr>
      <vt:lpstr>What is the opportunity cost of  going on a date? </vt:lpstr>
      <vt:lpstr>PowerPoint Presentation</vt:lpstr>
      <vt:lpstr>PRODUCTION POSSIBILITIES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 Micro Activity 1.2</vt:lpstr>
      <vt:lpstr>AP Micro Activity 1-2</vt:lpstr>
      <vt:lpstr>PowerPoint Presentation</vt:lpstr>
      <vt:lpstr>AP Micro Activity 1-2</vt:lpstr>
      <vt:lpstr>AP Micro Activity 1-2</vt:lpstr>
      <vt:lpstr>AP Micro Activity 1-2</vt:lpstr>
      <vt:lpstr>AP Micro Activity 1-2</vt:lpstr>
      <vt:lpstr>AP Micro Activity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Monsters Inc. and PPC</vt:lpstr>
      <vt:lpstr>PowerPoint Presentation</vt:lpstr>
      <vt:lpstr>PowerPoint Presentation</vt:lpstr>
      <vt:lpstr>Video Clip: Opportunity Cost of the Football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Redelsheimer jred40@gmail.com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James Redelsheimer</dc:creator>
  <cp:lastModifiedBy>James_Redelsheimer@rdale.org</cp:lastModifiedBy>
  <cp:revision>2</cp:revision>
  <dcterms:modified xsi:type="dcterms:W3CDTF">2023-02-13T21:58:55Z</dcterms:modified>
</cp:coreProperties>
</file>