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66"/>
  </p:notesMasterIdLst>
  <p:sldIdLst>
    <p:sldId id="256" r:id="rId3"/>
    <p:sldId id="258" r:id="rId4"/>
    <p:sldId id="261" r:id="rId5"/>
    <p:sldId id="259" r:id="rId6"/>
    <p:sldId id="260" r:id="rId7"/>
    <p:sldId id="317" r:id="rId8"/>
    <p:sldId id="534" r:id="rId9"/>
    <p:sldId id="422" r:id="rId10"/>
    <p:sldId id="402" r:id="rId11"/>
    <p:sldId id="403" r:id="rId12"/>
    <p:sldId id="404" r:id="rId13"/>
    <p:sldId id="405" r:id="rId14"/>
    <p:sldId id="513" r:id="rId15"/>
    <p:sldId id="522" r:id="rId16"/>
    <p:sldId id="523" r:id="rId17"/>
    <p:sldId id="524" r:id="rId18"/>
    <p:sldId id="525" r:id="rId19"/>
    <p:sldId id="526" r:id="rId20"/>
    <p:sldId id="527" r:id="rId21"/>
    <p:sldId id="283" r:id="rId22"/>
    <p:sldId id="284" r:id="rId23"/>
    <p:sldId id="285" r:id="rId24"/>
    <p:sldId id="286" r:id="rId25"/>
    <p:sldId id="287" r:id="rId26"/>
    <p:sldId id="288" r:id="rId27"/>
    <p:sldId id="292" r:id="rId28"/>
    <p:sldId id="300" r:id="rId29"/>
    <p:sldId id="304" r:id="rId30"/>
    <p:sldId id="305" r:id="rId31"/>
    <p:sldId id="375" r:id="rId32"/>
    <p:sldId id="426" r:id="rId33"/>
    <p:sldId id="427" r:id="rId34"/>
    <p:sldId id="515" r:id="rId35"/>
    <p:sldId id="406" r:id="rId36"/>
    <p:sldId id="418" r:id="rId37"/>
    <p:sldId id="263" r:id="rId38"/>
    <p:sldId id="410" r:id="rId39"/>
    <p:sldId id="392" r:id="rId40"/>
    <p:sldId id="394" r:id="rId41"/>
    <p:sldId id="399" r:id="rId42"/>
    <p:sldId id="397" r:id="rId43"/>
    <p:sldId id="424" r:id="rId44"/>
    <p:sldId id="536" r:id="rId45"/>
    <p:sldId id="537" r:id="rId46"/>
    <p:sldId id="538" r:id="rId47"/>
    <p:sldId id="520" r:id="rId48"/>
    <p:sldId id="414" r:id="rId49"/>
    <p:sldId id="415" r:id="rId50"/>
    <p:sldId id="277" r:id="rId51"/>
    <p:sldId id="531" r:id="rId52"/>
    <p:sldId id="528" r:id="rId53"/>
    <p:sldId id="532" r:id="rId54"/>
    <p:sldId id="533" r:id="rId55"/>
    <p:sldId id="425" r:id="rId56"/>
    <p:sldId id="519" r:id="rId57"/>
    <p:sldId id="257" r:id="rId58"/>
    <p:sldId id="268" r:id="rId59"/>
    <p:sldId id="269" r:id="rId60"/>
    <p:sldId id="270" r:id="rId61"/>
    <p:sldId id="271" r:id="rId62"/>
    <p:sldId id="272" r:id="rId63"/>
    <p:sldId id="273" r:id="rId64"/>
    <p:sldId id="274" r:id="rId6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722E4C-EBA2-44D0-B350-47418764CFD7}" v="644" dt="2023-03-13T21:54:57.39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4660"/>
  </p:normalViewPr>
  <p:slideViewPr>
    <p:cSldViewPr snapToGrid="0">
      <p:cViewPr varScale="1">
        <p:scale>
          <a:sx n="106" d="100"/>
          <a:sy n="106" d="100"/>
        </p:scale>
        <p:origin x="690" y="90"/>
      </p:cViewPr>
      <p:guideLst/>
    </p:cSldViewPr>
  </p:slideViewPr>
  <p:notesTextViewPr>
    <p:cViewPr>
      <p:scale>
        <a:sx n="1" d="1"/>
        <a:sy n="1" d="1"/>
      </p:scale>
      <p:origin x="0" y="0"/>
    </p:cViewPr>
  </p:notesTextViewPr>
  <p:sorterViewPr>
    <p:cViewPr>
      <p:scale>
        <a:sx n="75" d="100"/>
        <a:sy n="75" d="100"/>
      </p:scale>
      <p:origin x="0" y="-75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_Redelsheimer@rdale.org" userId="0bc5b4da-4472-4765-be32-514c3730ecac" providerId="ADAL" clId="{E7722E4C-EBA2-44D0-B350-47418764CFD7}"/>
    <pc:docChg chg="undo custSel addSld delSld modSld sldOrd">
      <pc:chgData name="James_Redelsheimer@rdale.org" userId="0bc5b4da-4472-4765-be32-514c3730ecac" providerId="ADAL" clId="{E7722E4C-EBA2-44D0-B350-47418764CFD7}" dt="2023-03-13T21:55:18.056" v="1585" actId="1076"/>
      <pc:docMkLst>
        <pc:docMk/>
      </pc:docMkLst>
      <pc:sldChg chg="modSp mod">
        <pc:chgData name="James_Redelsheimer@rdale.org" userId="0bc5b4da-4472-4765-be32-514c3730ecac" providerId="ADAL" clId="{E7722E4C-EBA2-44D0-B350-47418764CFD7}" dt="2023-03-12T18:11:57.298" v="1288" actId="20577"/>
        <pc:sldMkLst>
          <pc:docMk/>
          <pc:sldMk cId="0" sldId="256"/>
        </pc:sldMkLst>
        <pc:spChg chg="mod">
          <ac:chgData name="James_Redelsheimer@rdale.org" userId="0bc5b4da-4472-4765-be32-514c3730ecac" providerId="ADAL" clId="{E7722E4C-EBA2-44D0-B350-47418764CFD7}" dt="2023-03-12T18:11:57.298" v="1288" actId="20577"/>
          <ac:spMkLst>
            <pc:docMk/>
            <pc:sldMk cId="0" sldId="256"/>
            <ac:spMk id="176" creationId="{00000000-0000-0000-0000-000000000000}"/>
          </ac:spMkLst>
        </pc:spChg>
        <pc:spChg chg="mod">
          <ac:chgData name="James_Redelsheimer@rdale.org" userId="0bc5b4da-4472-4765-be32-514c3730ecac" providerId="ADAL" clId="{E7722E4C-EBA2-44D0-B350-47418764CFD7}" dt="2023-03-12T16:43:51.869" v="31" actId="20577"/>
          <ac:spMkLst>
            <pc:docMk/>
            <pc:sldMk cId="0" sldId="256"/>
            <ac:spMk id="177" creationId="{00000000-0000-0000-0000-000000000000}"/>
          </ac:spMkLst>
        </pc:spChg>
      </pc:sldChg>
      <pc:sldChg chg="modSp mod">
        <pc:chgData name="James_Redelsheimer@rdale.org" userId="0bc5b4da-4472-4765-be32-514c3730ecac" providerId="ADAL" clId="{E7722E4C-EBA2-44D0-B350-47418764CFD7}" dt="2023-03-12T16:45:12.429" v="104" actId="20577"/>
        <pc:sldMkLst>
          <pc:docMk/>
          <pc:sldMk cId="0" sldId="259"/>
        </pc:sldMkLst>
        <pc:spChg chg="mod">
          <ac:chgData name="James_Redelsheimer@rdale.org" userId="0bc5b4da-4472-4765-be32-514c3730ecac" providerId="ADAL" clId="{E7722E4C-EBA2-44D0-B350-47418764CFD7}" dt="2023-03-12T16:45:12.429" v="104" actId="20577"/>
          <ac:spMkLst>
            <pc:docMk/>
            <pc:sldMk cId="0" sldId="259"/>
            <ac:spMk id="214" creationId="{00000000-0000-0000-0000-000000000000}"/>
          </ac:spMkLst>
        </pc:spChg>
      </pc:sldChg>
      <pc:sldChg chg="modSp mod ord">
        <pc:chgData name="James_Redelsheimer@rdale.org" userId="0bc5b4da-4472-4765-be32-514c3730ecac" providerId="ADAL" clId="{E7722E4C-EBA2-44D0-B350-47418764CFD7}" dt="2023-03-13T20:47:51.244" v="1570" actId="207"/>
        <pc:sldMkLst>
          <pc:docMk/>
          <pc:sldMk cId="0" sldId="260"/>
        </pc:sldMkLst>
        <pc:spChg chg="mod">
          <ac:chgData name="James_Redelsheimer@rdale.org" userId="0bc5b4da-4472-4765-be32-514c3730ecac" providerId="ADAL" clId="{E7722E4C-EBA2-44D0-B350-47418764CFD7}" dt="2023-03-13T20:47:51.244" v="1570" actId="207"/>
          <ac:spMkLst>
            <pc:docMk/>
            <pc:sldMk cId="0" sldId="260"/>
            <ac:spMk id="220" creationId="{00000000-0000-0000-0000-000000000000}"/>
          </ac:spMkLst>
        </pc:spChg>
      </pc:sldChg>
      <pc:sldChg chg="add del modNotes">
        <pc:chgData name="James_Redelsheimer@rdale.org" userId="0bc5b4da-4472-4765-be32-514c3730ecac" providerId="ADAL" clId="{E7722E4C-EBA2-44D0-B350-47418764CFD7}" dt="2023-03-12T16:55:28.867" v="277" actId="47"/>
        <pc:sldMkLst>
          <pc:docMk/>
          <pc:sldMk cId="0" sldId="262"/>
        </pc:sldMkLst>
      </pc:sldChg>
      <pc:sldChg chg="delSp add mod modNotes">
        <pc:chgData name="James_Redelsheimer@rdale.org" userId="0bc5b4da-4472-4765-be32-514c3730ecac" providerId="ADAL" clId="{E7722E4C-EBA2-44D0-B350-47418764CFD7}" dt="2023-03-12T18:10:42.745" v="1279" actId="478"/>
        <pc:sldMkLst>
          <pc:docMk/>
          <pc:sldMk cId="0" sldId="263"/>
        </pc:sldMkLst>
        <pc:spChg chg="del">
          <ac:chgData name="James_Redelsheimer@rdale.org" userId="0bc5b4da-4472-4765-be32-514c3730ecac" providerId="ADAL" clId="{E7722E4C-EBA2-44D0-B350-47418764CFD7}" dt="2023-03-12T18:10:42.745" v="1279" actId="478"/>
          <ac:spMkLst>
            <pc:docMk/>
            <pc:sldMk cId="0" sldId="263"/>
            <ac:spMk id="244" creationId="{00000000-0000-0000-0000-000000000000}"/>
          </ac:spMkLst>
        </pc:spChg>
        <pc:spChg chg="del">
          <ac:chgData name="James_Redelsheimer@rdale.org" userId="0bc5b4da-4472-4765-be32-514c3730ecac" providerId="ADAL" clId="{E7722E4C-EBA2-44D0-B350-47418764CFD7}" dt="2023-03-12T18:10:41.559" v="1278" actId="478"/>
          <ac:spMkLst>
            <pc:docMk/>
            <pc:sldMk cId="0" sldId="263"/>
            <ac:spMk id="266" creationId="{00000000-0000-0000-0000-000000000000}"/>
          </ac:spMkLst>
        </pc:spChg>
      </pc:sldChg>
      <pc:sldChg chg="del">
        <pc:chgData name="James_Redelsheimer@rdale.org" userId="0bc5b4da-4472-4765-be32-514c3730ecac" providerId="ADAL" clId="{E7722E4C-EBA2-44D0-B350-47418764CFD7}" dt="2023-03-12T16:46:00.314" v="107" actId="47"/>
        <pc:sldMkLst>
          <pc:docMk/>
          <pc:sldMk cId="0" sldId="265"/>
        </pc:sldMkLst>
      </pc:sldChg>
      <pc:sldChg chg="del">
        <pc:chgData name="James_Redelsheimer@rdale.org" userId="0bc5b4da-4472-4765-be32-514c3730ecac" providerId="ADAL" clId="{E7722E4C-EBA2-44D0-B350-47418764CFD7}" dt="2023-03-12T16:46:00.314" v="107" actId="47"/>
        <pc:sldMkLst>
          <pc:docMk/>
          <pc:sldMk cId="0" sldId="266"/>
        </pc:sldMkLst>
      </pc:sldChg>
      <pc:sldChg chg="del">
        <pc:chgData name="James_Redelsheimer@rdale.org" userId="0bc5b4da-4472-4765-be32-514c3730ecac" providerId="ADAL" clId="{E7722E4C-EBA2-44D0-B350-47418764CFD7}" dt="2023-03-12T16:46:00.314" v="107" actId="47"/>
        <pc:sldMkLst>
          <pc:docMk/>
          <pc:sldMk cId="0" sldId="267"/>
        </pc:sldMkLst>
      </pc:sldChg>
      <pc:sldChg chg="modSp mod">
        <pc:chgData name="James_Redelsheimer@rdale.org" userId="0bc5b4da-4472-4765-be32-514c3730ecac" providerId="ADAL" clId="{E7722E4C-EBA2-44D0-B350-47418764CFD7}" dt="2023-03-12T16:56:30.789" v="286" actId="14100"/>
        <pc:sldMkLst>
          <pc:docMk/>
          <pc:sldMk cId="0" sldId="271"/>
        </pc:sldMkLst>
        <pc:picChg chg="mod">
          <ac:chgData name="James_Redelsheimer@rdale.org" userId="0bc5b4da-4472-4765-be32-514c3730ecac" providerId="ADAL" clId="{E7722E4C-EBA2-44D0-B350-47418764CFD7}" dt="2023-03-12T16:56:30.789" v="286" actId="14100"/>
          <ac:picMkLst>
            <pc:docMk/>
            <pc:sldMk cId="0" sldId="271"/>
            <ac:picMk id="248" creationId="{00000000-0000-0000-0000-000000000000}"/>
          </ac:picMkLst>
        </pc:picChg>
      </pc:sldChg>
      <pc:sldChg chg="del">
        <pc:chgData name="James_Redelsheimer@rdale.org" userId="0bc5b4da-4472-4765-be32-514c3730ecac" providerId="ADAL" clId="{E7722E4C-EBA2-44D0-B350-47418764CFD7}" dt="2023-03-12T16:45:51.379" v="105" actId="47"/>
        <pc:sldMkLst>
          <pc:docMk/>
          <pc:sldMk cId="1430943248" sldId="275"/>
        </pc:sldMkLst>
      </pc:sldChg>
      <pc:sldChg chg="del">
        <pc:chgData name="James_Redelsheimer@rdale.org" userId="0bc5b4da-4472-4765-be32-514c3730ecac" providerId="ADAL" clId="{E7722E4C-EBA2-44D0-B350-47418764CFD7}" dt="2023-03-12T16:45:51.379" v="105" actId="47"/>
        <pc:sldMkLst>
          <pc:docMk/>
          <pc:sldMk cId="1780418148" sldId="276"/>
        </pc:sldMkLst>
      </pc:sldChg>
      <pc:sldChg chg="addSp delSp modSp add mod modTransition modNotes">
        <pc:chgData name="James_Redelsheimer@rdale.org" userId="0bc5b4da-4472-4765-be32-514c3730ecac" providerId="ADAL" clId="{E7722E4C-EBA2-44D0-B350-47418764CFD7}" dt="2023-03-13T15:19:37.507" v="1362" actId="478"/>
        <pc:sldMkLst>
          <pc:docMk/>
          <pc:sldMk cId="0" sldId="277"/>
        </pc:sldMkLst>
        <pc:spChg chg="add mod">
          <ac:chgData name="James_Redelsheimer@rdale.org" userId="0bc5b4da-4472-4765-be32-514c3730ecac" providerId="ADAL" clId="{E7722E4C-EBA2-44D0-B350-47418764CFD7}" dt="2023-03-13T15:19:37.507" v="1362" actId="478"/>
          <ac:spMkLst>
            <pc:docMk/>
            <pc:sldMk cId="0" sldId="277"/>
            <ac:spMk id="3" creationId="{A1ACE9B2-97A9-38CB-25C1-42CDC57A2C3C}"/>
          </ac:spMkLst>
        </pc:spChg>
        <pc:spChg chg="del">
          <ac:chgData name="James_Redelsheimer@rdale.org" userId="0bc5b4da-4472-4765-be32-514c3730ecac" providerId="ADAL" clId="{E7722E4C-EBA2-44D0-B350-47418764CFD7}" dt="2023-03-13T15:19:37.507" v="1362" actId="478"/>
          <ac:spMkLst>
            <pc:docMk/>
            <pc:sldMk cId="0" sldId="277"/>
            <ac:spMk id="473" creationId="{00000000-0000-0000-0000-000000000000}"/>
          </ac:spMkLst>
        </pc:spChg>
      </pc:sldChg>
      <pc:sldChg chg="del">
        <pc:chgData name="James_Redelsheimer@rdale.org" userId="0bc5b4da-4472-4765-be32-514c3730ecac" providerId="ADAL" clId="{E7722E4C-EBA2-44D0-B350-47418764CFD7}" dt="2023-03-12T16:45:51.379" v="105" actId="47"/>
        <pc:sldMkLst>
          <pc:docMk/>
          <pc:sldMk cId="42938903" sldId="277"/>
        </pc:sldMkLst>
      </pc:sldChg>
      <pc:sldChg chg="del">
        <pc:chgData name="James_Redelsheimer@rdale.org" userId="0bc5b4da-4472-4765-be32-514c3730ecac" providerId="ADAL" clId="{E7722E4C-EBA2-44D0-B350-47418764CFD7}" dt="2023-03-12T16:45:51.379" v="105" actId="47"/>
        <pc:sldMkLst>
          <pc:docMk/>
          <pc:sldMk cId="3202984538" sldId="278"/>
        </pc:sldMkLst>
      </pc:sldChg>
      <pc:sldChg chg="del">
        <pc:chgData name="James_Redelsheimer@rdale.org" userId="0bc5b4da-4472-4765-be32-514c3730ecac" providerId="ADAL" clId="{E7722E4C-EBA2-44D0-B350-47418764CFD7}" dt="2023-03-12T16:45:51.379" v="105" actId="47"/>
        <pc:sldMkLst>
          <pc:docMk/>
          <pc:sldMk cId="3898151298" sldId="279"/>
        </pc:sldMkLst>
      </pc:sldChg>
      <pc:sldChg chg="del">
        <pc:chgData name="James_Redelsheimer@rdale.org" userId="0bc5b4da-4472-4765-be32-514c3730ecac" providerId="ADAL" clId="{E7722E4C-EBA2-44D0-B350-47418764CFD7}" dt="2023-03-12T16:45:51.379" v="105" actId="47"/>
        <pc:sldMkLst>
          <pc:docMk/>
          <pc:sldMk cId="1426024119" sldId="280"/>
        </pc:sldMkLst>
      </pc:sldChg>
      <pc:sldChg chg="del">
        <pc:chgData name="James_Redelsheimer@rdale.org" userId="0bc5b4da-4472-4765-be32-514c3730ecac" providerId="ADAL" clId="{E7722E4C-EBA2-44D0-B350-47418764CFD7}" dt="2023-03-12T16:45:51.379" v="105" actId="47"/>
        <pc:sldMkLst>
          <pc:docMk/>
          <pc:sldMk cId="4218318904" sldId="281"/>
        </pc:sldMkLst>
      </pc:sldChg>
      <pc:sldChg chg="del">
        <pc:chgData name="James_Redelsheimer@rdale.org" userId="0bc5b4da-4472-4765-be32-514c3730ecac" providerId="ADAL" clId="{E7722E4C-EBA2-44D0-B350-47418764CFD7}" dt="2023-03-12T16:45:51.379" v="105" actId="47"/>
        <pc:sldMkLst>
          <pc:docMk/>
          <pc:sldMk cId="1571327468" sldId="282"/>
        </pc:sldMkLst>
      </pc:sldChg>
      <pc:sldChg chg="delSp add mod modNotes">
        <pc:chgData name="James_Redelsheimer@rdale.org" userId="0bc5b4da-4472-4765-be32-514c3730ecac" providerId="ADAL" clId="{E7722E4C-EBA2-44D0-B350-47418764CFD7}" dt="2023-03-12T16:53:59.940" v="251" actId="478"/>
        <pc:sldMkLst>
          <pc:docMk/>
          <pc:sldMk cId="0" sldId="283"/>
        </pc:sldMkLst>
        <pc:spChg chg="del">
          <ac:chgData name="James_Redelsheimer@rdale.org" userId="0bc5b4da-4472-4765-be32-514c3730ecac" providerId="ADAL" clId="{E7722E4C-EBA2-44D0-B350-47418764CFD7}" dt="2023-03-12T16:53:59.940" v="251" actId="478"/>
          <ac:spMkLst>
            <pc:docMk/>
            <pc:sldMk cId="0" sldId="283"/>
            <ac:spMk id="658" creationId="{00000000-0000-0000-0000-000000000000}"/>
          </ac:spMkLst>
        </pc:spChg>
        <pc:spChg chg="del">
          <ac:chgData name="James_Redelsheimer@rdale.org" userId="0bc5b4da-4472-4765-be32-514c3730ecac" providerId="ADAL" clId="{E7722E4C-EBA2-44D0-B350-47418764CFD7}" dt="2023-03-12T16:53:50.201" v="248" actId="478"/>
          <ac:spMkLst>
            <pc:docMk/>
            <pc:sldMk cId="0" sldId="283"/>
            <ac:spMk id="676" creationId="{00000000-0000-0000-0000-000000000000}"/>
          </ac:spMkLst>
        </pc:spChg>
      </pc:sldChg>
      <pc:sldChg chg="delSp add mod modNotes">
        <pc:chgData name="James_Redelsheimer@rdale.org" userId="0bc5b4da-4472-4765-be32-514c3730ecac" providerId="ADAL" clId="{E7722E4C-EBA2-44D0-B350-47418764CFD7}" dt="2023-03-12T16:53:57.597" v="250" actId="478"/>
        <pc:sldMkLst>
          <pc:docMk/>
          <pc:sldMk cId="0" sldId="284"/>
        </pc:sldMkLst>
        <pc:spChg chg="del">
          <ac:chgData name="James_Redelsheimer@rdale.org" userId="0bc5b4da-4472-4765-be32-514c3730ecac" providerId="ADAL" clId="{E7722E4C-EBA2-44D0-B350-47418764CFD7}" dt="2023-03-12T16:53:57.597" v="250" actId="478"/>
          <ac:spMkLst>
            <pc:docMk/>
            <pc:sldMk cId="0" sldId="284"/>
            <ac:spMk id="689" creationId="{00000000-0000-0000-0000-000000000000}"/>
          </ac:spMkLst>
        </pc:spChg>
        <pc:spChg chg="del">
          <ac:chgData name="James_Redelsheimer@rdale.org" userId="0bc5b4da-4472-4765-be32-514c3730ecac" providerId="ADAL" clId="{E7722E4C-EBA2-44D0-B350-47418764CFD7}" dt="2023-03-12T16:53:56.229" v="249" actId="478"/>
          <ac:spMkLst>
            <pc:docMk/>
            <pc:sldMk cId="0" sldId="284"/>
            <ac:spMk id="715" creationId="{00000000-0000-0000-0000-000000000000}"/>
          </ac:spMkLst>
        </pc:spChg>
      </pc:sldChg>
      <pc:sldChg chg="del">
        <pc:chgData name="James_Redelsheimer@rdale.org" userId="0bc5b4da-4472-4765-be32-514c3730ecac" providerId="ADAL" clId="{E7722E4C-EBA2-44D0-B350-47418764CFD7}" dt="2023-03-12T16:45:51.379" v="105" actId="47"/>
        <pc:sldMkLst>
          <pc:docMk/>
          <pc:sldMk cId="2254772774" sldId="284"/>
        </pc:sldMkLst>
      </pc:sldChg>
      <pc:sldChg chg="delSp modSp add mod modNotes">
        <pc:chgData name="James_Redelsheimer@rdale.org" userId="0bc5b4da-4472-4765-be32-514c3730ecac" providerId="ADAL" clId="{E7722E4C-EBA2-44D0-B350-47418764CFD7}" dt="2023-03-12T16:54:05.962" v="254" actId="478"/>
        <pc:sldMkLst>
          <pc:docMk/>
          <pc:sldMk cId="0" sldId="285"/>
        </pc:sldMkLst>
        <pc:spChg chg="del">
          <ac:chgData name="James_Redelsheimer@rdale.org" userId="0bc5b4da-4472-4765-be32-514c3730ecac" providerId="ADAL" clId="{E7722E4C-EBA2-44D0-B350-47418764CFD7}" dt="2023-03-12T16:54:05.138" v="253" actId="478"/>
          <ac:spMkLst>
            <pc:docMk/>
            <pc:sldMk cId="0" sldId="285"/>
            <ac:spMk id="729" creationId="{00000000-0000-0000-0000-000000000000}"/>
          </ac:spMkLst>
        </pc:spChg>
        <pc:spChg chg="del mod">
          <ac:chgData name="James_Redelsheimer@rdale.org" userId="0bc5b4da-4472-4765-be32-514c3730ecac" providerId="ADAL" clId="{E7722E4C-EBA2-44D0-B350-47418764CFD7}" dt="2023-03-12T16:54:05.962" v="254" actId="478"/>
          <ac:spMkLst>
            <pc:docMk/>
            <pc:sldMk cId="0" sldId="285"/>
            <ac:spMk id="755" creationId="{00000000-0000-0000-0000-000000000000}"/>
          </ac:spMkLst>
        </pc:spChg>
      </pc:sldChg>
      <pc:sldChg chg="del">
        <pc:chgData name="James_Redelsheimer@rdale.org" userId="0bc5b4da-4472-4765-be32-514c3730ecac" providerId="ADAL" clId="{E7722E4C-EBA2-44D0-B350-47418764CFD7}" dt="2023-03-12T16:45:51.379" v="105" actId="47"/>
        <pc:sldMkLst>
          <pc:docMk/>
          <pc:sldMk cId="3958033333" sldId="285"/>
        </pc:sldMkLst>
      </pc:sldChg>
      <pc:sldChg chg="delSp add mod modNotes">
        <pc:chgData name="James_Redelsheimer@rdale.org" userId="0bc5b4da-4472-4765-be32-514c3730ecac" providerId="ADAL" clId="{E7722E4C-EBA2-44D0-B350-47418764CFD7}" dt="2023-03-12T16:54:11.109" v="256" actId="478"/>
        <pc:sldMkLst>
          <pc:docMk/>
          <pc:sldMk cId="0" sldId="286"/>
        </pc:sldMkLst>
        <pc:spChg chg="del">
          <ac:chgData name="James_Redelsheimer@rdale.org" userId="0bc5b4da-4472-4765-be32-514c3730ecac" providerId="ADAL" clId="{E7722E4C-EBA2-44D0-B350-47418764CFD7}" dt="2023-03-12T16:54:11.109" v="256" actId="478"/>
          <ac:spMkLst>
            <pc:docMk/>
            <pc:sldMk cId="0" sldId="286"/>
            <ac:spMk id="771" creationId="{00000000-0000-0000-0000-000000000000}"/>
          </ac:spMkLst>
        </pc:spChg>
        <pc:spChg chg="del">
          <ac:chgData name="James_Redelsheimer@rdale.org" userId="0bc5b4da-4472-4765-be32-514c3730ecac" providerId="ADAL" clId="{E7722E4C-EBA2-44D0-B350-47418764CFD7}" dt="2023-03-12T16:54:07.780" v="255" actId="478"/>
          <ac:spMkLst>
            <pc:docMk/>
            <pc:sldMk cId="0" sldId="286"/>
            <ac:spMk id="795" creationId="{00000000-0000-0000-0000-000000000000}"/>
          </ac:spMkLst>
        </pc:spChg>
      </pc:sldChg>
      <pc:sldChg chg="del">
        <pc:chgData name="James_Redelsheimer@rdale.org" userId="0bc5b4da-4472-4765-be32-514c3730ecac" providerId="ADAL" clId="{E7722E4C-EBA2-44D0-B350-47418764CFD7}" dt="2023-03-12T16:45:51.379" v="105" actId="47"/>
        <pc:sldMkLst>
          <pc:docMk/>
          <pc:sldMk cId="2778406813" sldId="286"/>
        </pc:sldMkLst>
      </pc:sldChg>
      <pc:sldChg chg="delSp add mod modNotes">
        <pc:chgData name="James_Redelsheimer@rdale.org" userId="0bc5b4da-4472-4765-be32-514c3730ecac" providerId="ADAL" clId="{E7722E4C-EBA2-44D0-B350-47418764CFD7}" dt="2023-03-12T16:54:17.177" v="258" actId="478"/>
        <pc:sldMkLst>
          <pc:docMk/>
          <pc:sldMk cId="0" sldId="287"/>
        </pc:sldMkLst>
        <pc:spChg chg="del">
          <ac:chgData name="James_Redelsheimer@rdale.org" userId="0bc5b4da-4472-4765-be32-514c3730ecac" providerId="ADAL" clId="{E7722E4C-EBA2-44D0-B350-47418764CFD7}" dt="2023-03-12T16:54:17.177" v="258" actId="478"/>
          <ac:spMkLst>
            <pc:docMk/>
            <pc:sldMk cId="0" sldId="287"/>
            <ac:spMk id="811" creationId="{00000000-0000-0000-0000-000000000000}"/>
          </ac:spMkLst>
        </pc:spChg>
        <pc:spChg chg="del">
          <ac:chgData name="James_Redelsheimer@rdale.org" userId="0bc5b4da-4472-4765-be32-514c3730ecac" providerId="ADAL" clId="{E7722E4C-EBA2-44D0-B350-47418764CFD7}" dt="2023-03-12T16:54:15.794" v="257" actId="478"/>
          <ac:spMkLst>
            <pc:docMk/>
            <pc:sldMk cId="0" sldId="287"/>
            <ac:spMk id="834" creationId="{00000000-0000-0000-0000-000000000000}"/>
          </ac:spMkLst>
        </pc:spChg>
      </pc:sldChg>
      <pc:sldChg chg="del">
        <pc:chgData name="James_Redelsheimer@rdale.org" userId="0bc5b4da-4472-4765-be32-514c3730ecac" providerId="ADAL" clId="{E7722E4C-EBA2-44D0-B350-47418764CFD7}" dt="2023-03-12T16:45:51.379" v="105" actId="47"/>
        <pc:sldMkLst>
          <pc:docMk/>
          <pc:sldMk cId="2771067330" sldId="287"/>
        </pc:sldMkLst>
      </pc:sldChg>
      <pc:sldChg chg="delSp add mod modNotes">
        <pc:chgData name="James_Redelsheimer@rdale.org" userId="0bc5b4da-4472-4765-be32-514c3730ecac" providerId="ADAL" clId="{E7722E4C-EBA2-44D0-B350-47418764CFD7}" dt="2023-03-12T16:54:21.946" v="260" actId="478"/>
        <pc:sldMkLst>
          <pc:docMk/>
          <pc:sldMk cId="0" sldId="288"/>
        </pc:sldMkLst>
        <pc:spChg chg="del">
          <ac:chgData name="James_Redelsheimer@rdale.org" userId="0bc5b4da-4472-4765-be32-514c3730ecac" providerId="ADAL" clId="{E7722E4C-EBA2-44D0-B350-47418764CFD7}" dt="2023-03-12T16:54:21.946" v="260" actId="478"/>
          <ac:spMkLst>
            <pc:docMk/>
            <pc:sldMk cId="0" sldId="288"/>
            <ac:spMk id="849" creationId="{00000000-0000-0000-0000-000000000000}"/>
          </ac:spMkLst>
        </pc:spChg>
        <pc:spChg chg="del">
          <ac:chgData name="James_Redelsheimer@rdale.org" userId="0bc5b4da-4472-4765-be32-514c3730ecac" providerId="ADAL" clId="{E7722E4C-EBA2-44D0-B350-47418764CFD7}" dt="2023-03-12T16:54:20.132" v="259" actId="478"/>
          <ac:spMkLst>
            <pc:docMk/>
            <pc:sldMk cId="0" sldId="288"/>
            <ac:spMk id="871" creationId="{00000000-0000-0000-0000-000000000000}"/>
          </ac:spMkLst>
        </pc:spChg>
      </pc:sldChg>
      <pc:sldChg chg="del">
        <pc:chgData name="James_Redelsheimer@rdale.org" userId="0bc5b4da-4472-4765-be32-514c3730ecac" providerId="ADAL" clId="{E7722E4C-EBA2-44D0-B350-47418764CFD7}" dt="2023-03-12T16:45:51.379" v="105" actId="47"/>
        <pc:sldMkLst>
          <pc:docMk/>
          <pc:sldMk cId="3912459419" sldId="288"/>
        </pc:sldMkLst>
      </pc:sldChg>
      <pc:sldChg chg="del">
        <pc:chgData name="James_Redelsheimer@rdale.org" userId="0bc5b4da-4472-4765-be32-514c3730ecac" providerId="ADAL" clId="{E7722E4C-EBA2-44D0-B350-47418764CFD7}" dt="2023-03-12T16:46:00.314" v="107" actId="47"/>
        <pc:sldMkLst>
          <pc:docMk/>
          <pc:sldMk cId="1917338472" sldId="290"/>
        </pc:sldMkLst>
      </pc:sldChg>
      <pc:sldChg chg="delSp add mod modNotes">
        <pc:chgData name="James_Redelsheimer@rdale.org" userId="0bc5b4da-4472-4765-be32-514c3730ecac" providerId="ADAL" clId="{E7722E4C-EBA2-44D0-B350-47418764CFD7}" dt="2023-03-12T16:54:24.854" v="261" actId="478"/>
        <pc:sldMkLst>
          <pc:docMk/>
          <pc:sldMk cId="0" sldId="292"/>
        </pc:sldMkLst>
        <pc:spChg chg="del">
          <ac:chgData name="James_Redelsheimer@rdale.org" userId="0bc5b4da-4472-4765-be32-514c3730ecac" providerId="ADAL" clId="{E7722E4C-EBA2-44D0-B350-47418764CFD7}" dt="2023-03-12T16:54:24.854" v="261" actId="478"/>
          <ac:spMkLst>
            <pc:docMk/>
            <pc:sldMk cId="0" sldId="292"/>
            <ac:spMk id="911" creationId="{00000000-0000-0000-0000-000000000000}"/>
          </ac:spMkLst>
        </pc:spChg>
      </pc:sldChg>
      <pc:sldChg chg="delSp add del mod modTransition modNotes">
        <pc:chgData name="James_Redelsheimer@rdale.org" userId="0bc5b4da-4472-4765-be32-514c3730ecac" providerId="ADAL" clId="{E7722E4C-EBA2-44D0-B350-47418764CFD7}" dt="2023-03-12T16:54:31.547" v="263" actId="478"/>
        <pc:sldMkLst>
          <pc:docMk/>
          <pc:sldMk cId="638218768" sldId="300"/>
        </pc:sldMkLst>
        <pc:spChg chg="del">
          <ac:chgData name="James_Redelsheimer@rdale.org" userId="0bc5b4da-4472-4765-be32-514c3730ecac" providerId="ADAL" clId="{E7722E4C-EBA2-44D0-B350-47418764CFD7}" dt="2023-03-12T16:54:31.547" v="263" actId="478"/>
          <ac:spMkLst>
            <pc:docMk/>
            <pc:sldMk cId="638218768" sldId="300"/>
            <ac:spMk id="358" creationId="{00000000-0000-0000-0000-000000000000}"/>
          </ac:spMkLst>
        </pc:spChg>
        <pc:spChg chg="del">
          <ac:chgData name="James_Redelsheimer@rdale.org" userId="0bc5b4da-4472-4765-be32-514c3730ecac" providerId="ADAL" clId="{E7722E4C-EBA2-44D0-B350-47418764CFD7}" dt="2023-03-12T16:54:29.902" v="262" actId="478"/>
          <ac:spMkLst>
            <pc:docMk/>
            <pc:sldMk cId="638218768" sldId="300"/>
            <ac:spMk id="359" creationId="{00000000-0000-0000-0000-000000000000}"/>
          </ac:spMkLst>
        </pc:spChg>
      </pc:sldChg>
      <pc:sldChg chg="del">
        <pc:chgData name="James_Redelsheimer@rdale.org" userId="0bc5b4da-4472-4765-be32-514c3730ecac" providerId="ADAL" clId="{E7722E4C-EBA2-44D0-B350-47418764CFD7}" dt="2023-03-12T16:46:03.252" v="108" actId="47"/>
        <pc:sldMkLst>
          <pc:docMk/>
          <pc:sldMk cId="0" sldId="302"/>
        </pc:sldMkLst>
      </pc:sldChg>
      <pc:sldChg chg="del">
        <pc:chgData name="James_Redelsheimer@rdale.org" userId="0bc5b4da-4472-4765-be32-514c3730ecac" providerId="ADAL" clId="{E7722E4C-EBA2-44D0-B350-47418764CFD7}" dt="2023-03-12T16:46:00.314" v="107" actId="47"/>
        <pc:sldMkLst>
          <pc:docMk/>
          <pc:sldMk cId="0" sldId="303"/>
        </pc:sldMkLst>
      </pc:sldChg>
      <pc:sldChg chg="del">
        <pc:chgData name="James_Redelsheimer@rdale.org" userId="0bc5b4da-4472-4765-be32-514c3730ecac" providerId="ADAL" clId="{E7722E4C-EBA2-44D0-B350-47418764CFD7}" dt="2023-03-12T16:46:00.314" v="107" actId="47"/>
        <pc:sldMkLst>
          <pc:docMk/>
          <pc:sldMk cId="3374130825" sldId="304"/>
        </pc:sldMkLst>
      </pc:sldChg>
      <pc:sldChg chg="delSp modSp add mod modTransition modNotes">
        <pc:chgData name="James_Redelsheimer@rdale.org" userId="0bc5b4da-4472-4765-be32-514c3730ecac" providerId="ADAL" clId="{E7722E4C-EBA2-44D0-B350-47418764CFD7}" dt="2023-03-13T15:11:12.073" v="1309" actId="20577"/>
        <pc:sldMkLst>
          <pc:docMk/>
          <pc:sldMk cId="3374130825" sldId="304"/>
        </pc:sldMkLst>
        <pc:spChg chg="mod">
          <ac:chgData name="James_Redelsheimer@rdale.org" userId="0bc5b4da-4472-4765-be32-514c3730ecac" providerId="ADAL" clId="{E7722E4C-EBA2-44D0-B350-47418764CFD7}" dt="2023-03-13T15:11:12.073" v="1309" actId="20577"/>
          <ac:spMkLst>
            <pc:docMk/>
            <pc:sldMk cId="3374130825" sldId="304"/>
            <ac:spMk id="2" creationId="{00000000-0000-0000-0000-000000000000}"/>
          </ac:spMkLst>
        </pc:spChg>
        <pc:spChg chg="del">
          <ac:chgData name="James_Redelsheimer@rdale.org" userId="0bc5b4da-4472-4765-be32-514c3730ecac" providerId="ADAL" clId="{E7722E4C-EBA2-44D0-B350-47418764CFD7}" dt="2023-03-12T16:54:36.588" v="265" actId="478"/>
          <ac:spMkLst>
            <pc:docMk/>
            <pc:sldMk cId="3374130825" sldId="304"/>
            <ac:spMk id="358" creationId="{00000000-0000-0000-0000-000000000000}"/>
          </ac:spMkLst>
        </pc:spChg>
        <pc:spChg chg="del">
          <ac:chgData name="James_Redelsheimer@rdale.org" userId="0bc5b4da-4472-4765-be32-514c3730ecac" providerId="ADAL" clId="{E7722E4C-EBA2-44D0-B350-47418764CFD7}" dt="2023-03-12T16:54:34.437" v="264" actId="478"/>
          <ac:spMkLst>
            <pc:docMk/>
            <pc:sldMk cId="3374130825" sldId="304"/>
            <ac:spMk id="359" creationId="{00000000-0000-0000-0000-000000000000}"/>
          </ac:spMkLst>
        </pc:spChg>
      </pc:sldChg>
      <pc:sldChg chg="del">
        <pc:chgData name="James_Redelsheimer@rdale.org" userId="0bc5b4da-4472-4765-be32-514c3730ecac" providerId="ADAL" clId="{E7722E4C-EBA2-44D0-B350-47418764CFD7}" dt="2023-03-12T16:46:00.314" v="107" actId="47"/>
        <pc:sldMkLst>
          <pc:docMk/>
          <pc:sldMk cId="2181209871" sldId="305"/>
        </pc:sldMkLst>
      </pc:sldChg>
      <pc:sldChg chg="delSp add mod modNotes">
        <pc:chgData name="James_Redelsheimer@rdale.org" userId="0bc5b4da-4472-4765-be32-514c3730ecac" providerId="ADAL" clId="{E7722E4C-EBA2-44D0-B350-47418764CFD7}" dt="2023-03-13T15:11:17.855" v="1310" actId="478"/>
        <pc:sldMkLst>
          <pc:docMk/>
          <pc:sldMk cId="2181209871" sldId="305"/>
        </pc:sldMkLst>
        <pc:spChg chg="del">
          <ac:chgData name="James_Redelsheimer@rdale.org" userId="0bc5b4da-4472-4765-be32-514c3730ecac" providerId="ADAL" clId="{E7722E4C-EBA2-44D0-B350-47418764CFD7}" dt="2023-03-13T15:11:17.855" v="1310" actId="478"/>
          <ac:spMkLst>
            <pc:docMk/>
            <pc:sldMk cId="2181209871" sldId="305"/>
            <ac:spMk id="78" creationId="{00000000-0000-0000-0000-000000000000}"/>
          </ac:spMkLst>
        </pc:spChg>
        <pc:spChg chg="del">
          <ac:chgData name="James_Redelsheimer@rdale.org" userId="0bc5b4da-4472-4765-be32-514c3730ecac" providerId="ADAL" clId="{E7722E4C-EBA2-44D0-B350-47418764CFD7}" dt="2023-03-12T16:54:43.572" v="268" actId="478"/>
          <ac:spMkLst>
            <pc:docMk/>
            <pc:sldMk cId="2181209871" sldId="305"/>
            <ac:spMk id="83" creationId="{00000000-0000-0000-0000-000000000000}"/>
          </ac:spMkLst>
        </pc:spChg>
        <pc:picChg chg="del">
          <ac:chgData name="James_Redelsheimer@rdale.org" userId="0bc5b4da-4472-4765-be32-514c3730ecac" providerId="ADAL" clId="{E7722E4C-EBA2-44D0-B350-47418764CFD7}" dt="2023-03-12T16:54:42.108" v="267" actId="478"/>
          <ac:picMkLst>
            <pc:docMk/>
            <pc:sldMk cId="2181209871" sldId="305"/>
            <ac:picMk id="60" creationId="{00000000-0000-0000-0000-000000000000}"/>
          </ac:picMkLst>
        </pc:picChg>
      </pc:sldChg>
      <pc:sldChg chg="del">
        <pc:chgData name="James_Redelsheimer@rdale.org" userId="0bc5b4da-4472-4765-be32-514c3730ecac" providerId="ADAL" clId="{E7722E4C-EBA2-44D0-B350-47418764CFD7}" dt="2023-03-12T16:46:00.314" v="107" actId="47"/>
        <pc:sldMkLst>
          <pc:docMk/>
          <pc:sldMk cId="0" sldId="306"/>
        </pc:sldMkLst>
      </pc:sldChg>
      <pc:sldChg chg="del">
        <pc:chgData name="James_Redelsheimer@rdale.org" userId="0bc5b4da-4472-4765-be32-514c3730ecac" providerId="ADAL" clId="{E7722E4C-EBA2-44D0-B350-47418764CFD7}" dt="2023-03-12T16:46:00.314" v="107" actId="47"/>
        <pc:sldMkLst>
          <pc:docMk/>
          <pc:sldMk cId="0" sldId="307"/>
        </pc:sldMkLst>
      </pc:sldChg>
      <pc:sldChg chg="del">
        <pc:chgData name="James_Redelsheimer@rdale.org" userId="0bc5b4da-4472-4765-be32-514c3730ecac" providerId="ADAL" clId="{E7722E4C-EBA2-44D0-B350-47418764CFD7}" dt="2023-03-12T16:46:00.314" v="107" actId="47"/>
        <pc:sldMkLst>
          <pc:docMk/>
          <pc:sldMk cId="0" sldId="308"/>
        </pc:sldMkLst>
      </pc:sldChg>
      <pc:sldChg chg="del">
        <pc:chgData name="James_Redelsheimer@rdale.org" userId="0bc5b4da-4472-4765-be32-514c3730ecac" providerId="ADAL" clId="{E7722E4C-EBA2-44D0-B350-47418764CFD7}" dt="2023-03-12T16:46:00.314" v="107" actId="47"/>
        <pc:sldMkLst>
          <pc:docMk/>
          <pc:sldMk cId="0" sldId="309"/>
        </pc:sldMkLst>
      </pc:sldChg>
      <pc:sldChg chg="del">
        <pc:chgData name="James_Redelsheimer@rdale.org" userId="0bc5b4da-4472-4765-be32-514c3730ecac" providerId="ADAL" clId="{E7722E4C-EBA2-44D0-B350-47418764CFD7}" dt="2023-03-12T16:46:00.314" v="107" actId="47"/>
        <pc:sldMkLst>
          <pc:docMk/>
          <pc:sldMk cId="0" sldId="310"/>
        </pc:sldMkLst>
      </pc:sldChg>
      <pc:sldChg chg="del">
        <pc:chgData name="James_Redelsheimer@rdale.org" userId="0bc5b4da-4472-4765-be32-514c3730ecac" providerId="ADAL" clId="{E7722E4C-EBA2-44D0-B350-47418764CFD7}" dt="2023-03-12T16:46:00.314" v="107" actId="47"/>
        <pc:sldMkLst>
          <pc:docMk/>
          <pc:sldMk cId="0" sldId="311"/>
        </pc:sldMkLst>
      </pc:sldChg>
      <pc:sldChg chg="del">
        <pc:chgData name="James_Redelsheimer@rdale.org" userId="0bc5b4da-4472-4765-be32-514c3730ecac" providerId="ADAL" clId="{E7722E4C-EBA2-44D0-B350-47418764CFD7}" dt="2023-03-12T16:46:00.314" v="107" actId="47"/>
        <pc:sldMkLst>
          <pc:docMk/>
          <pc:sldMk cId="0" sldId="312"/>
        </pc:sldMkLst>
      </pc:sldChg>
      <pc:sldChg chg="del">
        <pc:chgData name="James_Redelsheimer@rdale.org" userId="0bc5b4da-4472-4765-be32-514c3730ecac" providerId="ADAL" clId="{E7722E4C-EBA2-44D0-B350-47418764CFD7}" dt="2023-03-12T16:46:00.314" v="107" actId="47"/>
        <pc:sldMkLst>
          <pc:docMk/>
          <pc:sldMk cId="0" sldId="316"/>
        </pc:sldMkLst>
      </pc:sldChg>
      <pc:sldChg chg="modSp add del mod modClrScheme chgLayout">
        <pc:chgData name="James_Redelsheimer@rdale.org" userId="0bc5b4da-4472-4765-be32-514c3730ecac" providerId="ADAL" clId="{E7722E4C-EBA2-44D0-B350-47418764CFD7}" dt="2023-03-12T16:48:26.009" v="118" actId="1076"/>
        <pc:sldMkLst>
          <pc:docMk/>
          <pc:sldMk cId="0" sldId="317"/>
        </pc:sldMkLst>
        <pc:spChg chg="mod">
          <ac:chgData name="James_Redelsheimer@rdale.org" userId="0bc5b4da-4472-4765-be32-514c3730ecac" providerId="ADAL" clId="{E7722E4C-EBA2-44D0-B350-47418764CFD7}" dt="2023-03-12T16:48:26.009" v="118" actId="1076"/>
          <ac:spMkLst>
            <pc:docMk/>
            <pc:sldMk cId="0" sldId="317"/>
            <ac:spMk id="22532" creationId="{9D542F3D-D220-440D-9507-8D2A2AD668A0}"/>
          </ac:spMkLst>
        </pc:spChg>
        <pc:spChg chg="mod">
          <ac:chgData name="James_Redelsheimer@rdale.org" userId="0bc5b4da-4472-4765-be32-514c3730ecac" providerId="ADAL" clId="{E7722E4C-EBA2-44D0-B350-47418764CFD7}" dt="2023-03-12T16:48:26.009" v="118" actId="1076"/>
          <ac:spMkLst>
            <pc:docMk/>
            <pc:sldMk cId="0" sldId="317"/>
            <ac:spMk id="22534" creationId="{BE0BB989-42D5-4257-B67F-19640A6BD817}"/>
          </ac:spMkLst>
        </pc:spChg>
        <pc:spChg chg="mod">
          <ac:chgData name="James_Redelsheimer@rdale.org" userId="0bc5b4da-4472-4765-be32-514c3730ecac" providerId="ADAL" clId="{E7722E4C-EBA2-44D0-B350-47418764CFD7}" dt="2023-03-12T16:48:26.009" v="118" actId="1076"/>
          <ac:spMkLst>
            <pc:docMk/>
            <pc:sldMk cId="0" sldId="317"/>
            <ac:spMk id="22535" creationId="{A17D820A-5102-4BAA-909E-1485F2BA0DAC}"/>
          </ac:spMkLst>
        </pc:spChg>
        <pc:spChg chg="mod">
          <ac:chgData name="James_Redelsheimer@rdale.org" userId="0bc5b4da-4472-4765-be32-514c3730ecac" providerId="ADAL" clId="{E7722E4C-EBA2-44D0-B350-47418764CFD7}" dt="2023-03-12T16:48:26.009" v="118" actId="1076"/>
          <ac:spMkLst>
            <pc:docMk/>
            <pc:sldMk cId="0" sldId="317"/>
            <ac:spMk id="22536" creationId="{1A5F7E91-B26D-4F04-A52E-3B4B02578AAB}"/>
          </ac:spMkLst>
        </pc:spChg>
        <pc:spChg chg="mod">
          <ac:chgData name="James_Redelsheimer@rdale.org" userId="0bc5b4da-4472-4765-be32-514c3730ecac" providerId="ADAL" clId="{E7722E4C-EBA2-44D0-B350-47418764CFD7}" dt="2023-03-12T16:48:26.009" v="118" actId="1076"/>
          <ac:spMkLst>
            <pc:docMk/>
            <pc:sldMk cId="0" sldId="317"/>
            <ac:spMk id="22537" creationId="{864CF591-D4BF-4CC8-95D4-B99C43855ED7}"/>
          </ac:spMkLst>
        </pc:spChg>
        <pc:spChg chg="mod">
          <ac:chgData name="James_Redelsheimer@rdale.org" userId="0bc5b4da-4472-4765-be32-514c3730ecac" providerId="ADAL" clId="{E7722E4C-EBA2-44D0-B350-47418764CFD7}" dt="2023-03-12T16:48:26.009" v="118" actId="1076"/>
          <ac:spMkLst>
            <pc:docMk/>
            <pc:sldMk cId="0" sldId="317"/>
            <ac:spMk id="22539" creationId="{F61E1DFF-F702-48E7-882C-132B670E45C4}"/>
          </ac:spMkLst>
        </pc:spChg>
        <pc:spChg chg="mod">
          <ac:chgData name="James_Redelsheimer@rdale.org" userId="0bc5b4da-4472-4765-be32-514c3730ecac" providerId="ADAL" clId="{E7722E4C-EBA2-44D0-B350-47418764CFD7}" dt="2023-03-12T16:48:26.009" v="118" actId="1076"/>
          <ac:spMkLst>
            <pc:docMk/>
            <pc:sldMk cId="0" sldId="317"/>
            <ac:spMk id="22540" creationId="{2662BD71-76C4-4600-A5B0-2647D4595967}"/>
          </ac:spMkLst>
        </pc:spChg>
        <pc:spChg chg="mod">
          <ac:chgData name="James_Redelsheimer@rdale.org" userId="0bc5b4da-4472-4765-be32-514c3730ecac" providerId="ADAL" clId="{E7722E4C-EBA2-44D0-B350-47418764CFD7}" dt="2023-03-12T16:48:26.009" v="118" actId="1076"/>
          <ac:spMkLst>
            <pc:docMk/>
            <pc:sldMk cId="0" sldId="317"/>
            <ac:spMk id="22541" creationId="{04E4FCE1-1752-4E18-822C-3A71FD3DA837}"/>
          </ac:spMkLst>
        </pc:spChg>
        <pc:spChg chg="mod">
          <ac:chgData name="James_Redelsheimer@rdale.org" userId="0bc5b4da-4472-4765-be32-514c3730ecac" providerId="ADAL" clId="{E7722E4C-EBA2-44D0-B350-47418764CFD7}" dt="2023-03-12T16:48:26.009" v="118" actId="1076"/>
          <ac:spMkLst>
            <pc:docMk/>
            <pc:sldMk cId="0" sldId="317"/>
            <ac:spMk id="22542" creationId="{54DB747D-F116-4048-9AB4-CB1A06F3F674}"/>
          </ac:spMkLst>
        </pc:spChg>
        <pc:spChg chg="mod">
          <ac:chgData name="James_Redelsheimer@rdale.org" userId="0bc5b4da-4472-4765-be32-514c3730ecac" providerId="ADAL" clId="{E7722E4C-EBA2-44D0-B350-47418764CFD7}" dt="2023-03-12T16:48:26.009" v="118" actId="1076"/>
          <ac:spMkLst>
            <pc:docMk/>
            <pc:sldMk cId="0" sldId="317"/>
            <ac:spMk id="22544" creationId="{D96D486C-CEFE-4D2C-8234-9E6194915D69}"/>
          </ac:spMkLst>
        </pc:spChg>
        <pc:spChg chg="mod">
          <ac:chgData name="James_Redelsheimer@rdale.org" userId="0bc5b4da-4472-4765-be32-514c3730ecac" providerId="ADAL" clId="{E7722E4C-EBA2-44D0-B350-47418764CFD7}" dt="2023-03-12T16:48:26.009" v="118" actId="1076"/>
          <ac:spMkLst>
            <pc:docMk/>
            <pc:sldMk cId="0" sldId="317"/>
            <ac:spMk id="22550" creationId="{E923E64A-BF28-4712-A7E5-0B51397C4704}"/>
          </ac:spMkLst>
        </pc:spChg>
        <pc:spChg chg="mod">
          <ac:chgData name="James_Redelsheimer@rdale.org" userId="0bc5b4da-4472-4765-be32-514c3730ecac" providerId="ADAL" clId="{E7722E4C-EBA2-44D0-B350-47418764CFD7}" dt="2023-03-12T16:48:26.009" v="118" actId="1076"/>
          <ac:spMkLst>
            <pc:docMk/>
            <pc:sldMk cId="0" sldId="317"/>
            <ac:spMk id="22551" creationId="{EDB2762E-F260-4D8B-A9F1-5C733840B3AD}"/>
          </ac:spMkLst>
        </pc:spChg>
        <pc:spChg chg="mod">
          <ac:chgData name="James_Redelsheimer@rdale.org" userId="0bc5b4da-4472-4765-be32-514c3730ecac" providerId="ADAL" clId="{E7722E4C-EBA2-44D0-B350-47418764CFD7}" dt="2023-03-12T16:48:26.009" v="118" actId="1076"/>
          <ac:spMkLst>
            <pc:docMk/>
            <pc:sldMk cId="0" sldId="317"/>
            <ac:spMk id="22553" creationId="{00B5B886-04E0-4678-9509-9255C67177F8}"/>
          </ac:spMkLst>
        </pc:spChg>
        <pc:spChg chg="mod">
          <ac:chgData name="James_Redelsheimer@rdale.org" userId="0bc5b4da-4472-4765-be32-514c3730ecac" providerId="ADAL" clId="{E7722E4C-EBA2-44D0-B350-47418764CFD7}" dt="2023-03-12T16:48:26.009" v="118" actId="1076"/>
          <ac:spMkLst>
            <pc:docMk/>
            <pc:sldMk cId="0" sldId="317"/>
            <ac:spMk id="22554" creationId="{5D7CC484-8838-494E-AB64-EFD472C17487}"/>
          </ac:spMkLst>
        </pc:spChg>
        <pc:spChg chg="mod">
          <ac:chgData name="James_Redelsheimer@rdale.org" userId="0bc5b4da-4472-4765-be32-514c3730ecac" providerId="ADAL" clId="{E7722E4C-EBA2-44D0-B350-47418764CFD7}" dt="2023-03-12T16:48:26.009" v="118" actId="1076"/>
          <ac:spMkLst>
            <pc:docMk/>
            <pc:sldMk cId="0" sldId="317"/>
            <ac:spMk id="22555" creationId="{8C984979-1ABF-43C6-AE55-258405D4010C}"/>
          </ac:spMkLst>
        </pc:spChg>
        <pc:spChg chg="mod">
          <ac:chgData name="James_Redelsheimer@rdale.org" userId="0bc5b4da-4472-4765-be32-514c3730ecac" providerId="ADAL" clId="{E7722E4C-EBA2-44D0-B350-47418764CFD7}" dt="2023-03-12T16:48:26.009" v="118" actId="1076"/>
          <ac:spMkLst>
            <pc:docMk/>
            <pc:sldMk cId="0" sldId="317"/>
            <ac:spMk id="22556" creationId="{EE3576D4-763E-4B89-AA51-7A25FDED145C}"/>
          </ac:spMkLst>
        </pc:spChg>
        <pc:spChg chg="mod">
          <ac:chgData name="James_Redelsheimer@rdale.org" userId="0bc5b4da-4472-4765-be32-514c3730ecac" providerId="ADAL" clId="{E7722E4C-EBA2-44D0-B350-47418764CFD7}" dt="2023-03-12T16:48:26.009" v="118" actId="1076"/>
          <ac:spMkLst>
            <pc:docMk/>
            <pc:sldMk cId="0" sldId="317"/>
            <ac:spMk id="22557" creationId="{304990CF-1C02-4A66-890C-8106AFB3776E}"/>
          </ac:spMkLst>
        </pc:spChg>
        <pc:spChg chg="mod">
          <ac:chgData name="James_Redelsheimer@rdale.org" userId="0bc5b4da-4472-4765-be32-514c3730ecac" providerId="ADAL" clId="{E7722E4C-EBA2-44D0-B350-47418764CFD7}" dt="2023-03-12T16:48:26.009" v="118" actId="1076"/>
          <ac:spMkLst>
            <pc:docMk/>
            <pc:sldMk cId="0" sldId="317"/>
            <ac:spMk id="22558" creationId="{1D0E0BEC-158B-4E4A-9B22-AF906F46EF13}"/>
          </ac:spMkLst>
        </pc:spChg>
        <pc:spChg chg="mod">
          <ac:chgData name="James_Redelsheimer@rdale.org" userId="0bc5b4da-4472-4765-be32-514c3730ecac" providerId="ADAL" clId="{E7722E4C-EBA2-44D0-B350-47418764CFD7}" dt="2023-03-12T16:48:26.009" v="118" actId="1076"/>
          <ac:spMkLst>
            <pc:docMk/>
            <pc:sldMk cId="0" sldId="317"/>
            <ac:spMk id="22560" creationId="{DCFB1AAB-8B4F-415C-A252-8459CE98499E}"/>
          </ac:spMkLst>
        </pc:spChg>
        <pc:spChg chg="mod">
          <ac:chgData name="James_Redelsheimer@rdale.org" userId="0bc5b4da-4472-4765-be32-514c3730ecac" providerId="ADAL" clId="{E7722E4C-EBA2-44D0-B350-47418764CFD7}" dt="2023-03-12T16:48:26.009" v="118" actId="1076"/>
          <ac:spMkLst>
            <pc:docMk/>
            <pc:sldMk cId="0" sldId="317"/>
            <ac:spMk id="22561" creationId="{F0147BD3-F57F-4CE4-8AC6-44B07766481D}"/>
          </ac:spMkLst>
        </pc:spChg>
        <pc:spChg chg="mod">
          <ac:chgData name="James_Redelsheimer@rdale.org" userId="0bc5b4da-4472-4765-be32-514c3730ecac" providerId="ADAL" clId="{E7722E4C-EBA2-44D0-B350-47418764CFD7}" dt="2023-03-12T16:48:26.009" v="118" actId="1076"/>
          <ac:spMkLst>
            <pc:docMk/>
            <pc:sldMk cId="0" sldId="317"/>
            <ac:spMk id="22562" creationId="{C4359858-232F-4F95-AE34-488817CBC913}"/>
          </ac:spMkLst>
        </pc:spChg>
        <pc:spChg chg="mod">
          <ac:chgData name="James_Redelsheimer@rdale.org" userId="0bc5b4da-4472-4765-be32-514c3730ecac" providerId="ADAL" clId="{E7722E4C-EBA2-44D0-B350-47418764CFD7}" dt="2023-03-12T16:48:26.009" v="118" actId="1076"/>
          <ac:spMkLst>
            <pc:docMk/>
            <pc:sldMk cId="0" sldId="317"/>
            <ac:spMk id="22563" creationId="{8E74514C-D5F1-4957-8F32-CDA384069F4C}"/>
          </ac:spMkLst>
        </pc:spChg>
        <pc:spChg chg="mod">
          <ac:chgData name="James_Redelsheimer@rdale.org" userId="0bc5b4da-4472-4765-be32-514c3730ecac" providerId="ADAL" clId="{E7722E4C-EBA2-44D0-B350-47418764CFD7}" dt="2023-03-12T16:48:26.009" v="118" actId="1076"/>
          <ac:spMkLst>
            <pc:docMk/>
            <pc:sldMk cId="0" sldId="317"/>
            <ac:spMk id="22564" creationId="{FA0F7E71-ECF1-4F82-B58E-744C106C6E72}"/>
          </ac:spMkLst>
        </pc:spChg>
        <pc:spChg chg="mod">
          <ac:chgData name="James_Redelsheimer@rdale.org" userId="0bc5b4da-4472-4765-be32-514c3730ecac" providerId="ADAL" clId="{E7722E4C-EBA2-44D0-B350-47418764CFD7}" dt="2023-03-12T16:48:26.009" v="118" actId="1076"/>
          <ac:spMkLst>
            <pc:docMk/>
            <pc:sldMk cId="0" sldId="317"/>
            <ac:spMk id="22565" creationId="{5E3F65B5-EC7A-4C9A-8064-C3F5FA7EED4C}"/>
          </ac:spMkLst>
        </pc:spChg>
        <pc:spChg chg="mod">
          <ac:chgData name="James_Redelsheimer@rdale.org" userId="0bc5b4da-4472-4765-be32-514c3730ecac" providerId="ADAL" clId="{E7722E4C-EBA2-44D0-B350-47418764CFD7}" dt="2023-03-12T16:48:26.009" v="118" actId="1076"/>
          <ac:spMkLst>
            <pc:docMk/>
            <pc:sldMk cId="0" sldId="317"/>
            <ac:spMk id="22566" creationId="{50C5A990-2223-407F-B0AA-9D56AA85B653}"/>
          </ac:spMkLst>
        </pc:spChg>
        <pc:spChg chg="mod">
          <ac:chgData name="James_Redelsheimer@rdale.org" userId="0bc5b4da-4472-4765-be32-514c3730ecac" providerId="ADAL" clId="{E7722E4C-EBA2-44D0-B350-47418764CFD7}" dt="2023-03-12T16:48:26.009" v="118" actId="1076"/>
          <ac:spMkLst>
            <pc:docMk/>
            <pc:sldMk cId="0" sldId="317"/>
            <ac:spMk id="22567" creationId="{145028A5-D4EF-47A6-8ADA-DB1CDF366EE9}"/>
          </ac:spMkLst>
        </pc:spChg>
        <pc:spChg chg="mod">
          <ac:chgData name="James_Redelsheimer@rdale.org" userId="0bc5b4da-4472-4765-be32-514c3730ecac" providerId="ADAL" clId="{E7722E4C-EBA2-44D0-B350-47418764CFD7}" dt="2023-03-12T16:48:26.009" v="118" actId="1076"/>
          <ac:spMkLst>
            <pc:docMk/>
            <pc:sldMk cId="0" sldId="317"/>
            <ac:spMk id="22568" creationId="{423BDF3B-FE5C-4473-9A79-E6F2ED8F2BA1}"/>
          </ac:spMkLst>
        </pc:spChg>
        <pc:spChg chg="mod">
          <ac:chgData name="James_Redelsheimer@rdale.org" userId="0bc5b4da-4472-4765-be32-514c3730ecac" providerId="ADAL" clId="{E7722E4C-EBA2-44D0-B350-47418764CFD7}" dt="2023-03-12T16:48:26.009" v="118" actId="1076"/>
          <ac:spMkLst>
            <pc:docMk/>
            <pc:sldMk cId="0" sldId="317"/>
            <ac:spMk id="22569" creationId="{361AD6AC-1F4D-4E40-BFD6-4FBBBEAAC9E9}"/>
          </ac:spMkLst>
        </pc:spChg>
        <pc:spChg chg="mod">
          <ac:chgData name="James_Redelsheimer@rdale.org" userId="0bc5b4da-4472-4765-be32-514c3730ecac" providerId="ADAL" clId="{E7722E4C-EBA2-44D0-B350-47418764CFD7}" dt="2023-03-12T16:48:26.009" v="118" actId="1076"/>
          <ac:spMkLst>
            <pc:docMk/>
            <pc:sldMk cId="0" sldId="317"/>
            <ac:spMk id="22570" creationId="{34B430E4-D84E-4B11-8F2E-DA153D58C6DF}"/>
          </ac:spMkLst>
        </pc:spChg>
        <pc:spChg chg="mod">
          <ac:chgData name="James_Redelsheimer@rdale.org" userId="0bc5b4da-4472-4765-be32-514c3730ecac" providerId="ADAL" clId="{E7722E4C-EBA2-44D0-B350-47418764CFD7}" dt="2023-03-12T16:48:26.009" v="118" actId="1076"/>
          <ac:spMkLst>
            <pc:docMk/>
            <pc:sldMk cId="0" sldId="317"/>
            <ac:spMk id="22571" creationId="{7C976999-4A4A-412C-82C4-6FFC86AFAB4F}"/>
          </ac:spMkLst>
        </pc:spChg>
        <pc:spChg chg="mod">
          <ac:chgData name="James_Redelsheimer@rdale.org" userId="0bc5b4da-4472-4765-be32-514c3730ecac" providerId="ADAL" clId="{E7722E4C-EBA2-44D0-B350-47418764CFD7}" dt="2023-03-12T16:48:26.009" v="118" actId="1076"/>
          <ac:spMkLst>
            <pc:docMk/>
            <pc:sldMk cId="0" sldId="317"/>
            <ac:spMk id="22572" creationId="{C3298EB6-F85B-4795-99E0-CD009AE8AC80}"/>
          </ac:spMkLst>
        </pc:spChg>
        <pc:spChg chg="mod">
          <ac:chgData name="James_Redelsheimer@rdale.org" userId="0bc5b4da-4472-4765-be32-514c3730ecac" providerId="ADAL" clId="{E7722E4C-EBA2-44D0-B350-47418764CFD7}" dt="2023-03-12T16:48:26.009" v="118" actId="1076"/>
          <ac:spMkLst>
            <pc:docMk/>
            <pc:sldMk cId="0" sldId="317"/>
            <ac:spMk id="22573" creationId="{A60404CA-182F-4C20-84B7-C09BE9A3C7FB}"/>
          </ac:spMkLst>
        </pc:spChg>
        <pc:spChg chg="mod">
          <ac:chgData name="James_Redelsheimer@rdale.org" userId="0bc5b4da-4472-4765-be32-514c3730ecac" providerId="ADAL" clId="{E7722E4C-EBA2-44D0-B350-47418764CFD7}" dt="2023-03-12T16:48:26.009" v="118" actId="1076"/>
          <ac:spMkLst>
            <pc:docMk/>
            <pc:sldMk cId="0" sldId="317"/>
            <ac:spMk id="22574" creationId="{0911F495-4FD7-4DC8-B567-D5090BD28DA0}"/>
          </ac:spMkLst>
        </pc:spChg>
        <pc:spChg chg="mod">
          <ac:chgData name="James_Redelsheimer@rdale.org" userId="0bc5b4da-4472-4765-be32-514c3730ecac" providerId="ADAL" clId="{E7722E4C-EBA2-44D0-B350-47418764CFD7}" dt="2023-03-12T16:48:26.009" v="118" actId="1076"/>
          <ac:spMkLst>
            <pc:docMk/>
            <pc:sldMk cId="0" sldId="317"/>
            <ac:spMk id="22575" creationId="{6E24759A-9F33-4485-ABCF-6A8BF9C3D2E9}"/>
          </ac:spMkLst>
        </pc:spChg>
        <pc:spChg chg="mod">
          <ac:chgData name="James_Redelsheimer@rdale.org" userId="0bc5b4da-4472-4765-be32-514c3730ecac" providerId="ADAL" clId="{E7722E4C-EBA2-44D0-B350-47418764CFD7}" dt="2023-03-12T16:48:26.009" v="118" actId="1076"/>
          <ac:spMkLst>
            <pc:docMk/>
            <pc:sldMk cId="0" sldId="317"/>
            <ac:spMk id="22576" creationId="{86EC7A4C-22E0-435E-8DE9-316C58A469A1}"/>
          </ac:spMkLst>
        </pc:spChg>
        <pc:spChg chg="mod">
          <ac:chgData name="James_Redelsheimer@rdale.org" userId="0bc5b4da-4472-4765-be32-514c3730ecac" providerId="ADAL" clId="{E7722E4C-EBA2-44D0-B350-47418764CFD7}" dt="2023-03-12T16:48:26.009" v="118" actId="1076"/>
          <ac:spMkLst>
            <pc:docMk/>
            <pc:sldMk cId="0" sldId="317"/>
            <ac:spMk id="22577" creationId="{D71DE5DF-D8C9-42D0-91EB-ECA162ABEE3C}"/>
          </ac:spMkLst>
        </pc:spChg>
        <pc:spChg chg="mod">
          <ac:chgData name="James_Redelsheimer@rdale.org" userId="0bc5b4da-4472-4765-be32-514c3730ecac" providerId="ADAL" clId="{E7722E4C-EBA2-44D0-B350-47418764CFD7}" dt="2023-03-12T16:48:26.009" v="118" actId="1076"/>
          <ac:spMkLst>
            <pc:docMk/>
            <pc:sldMk cId="0" sldId="317"/>
            <ac:spMk id="22578" creationId="{682B758A-2137-4190-A18F-C40A6DF18C6C}"/>
          </ac:spMkLst>
        </pc:spChg>
        <pc:spChg chg="mod">
          <ac:chgData name="James_Redelsheimer@rdale.org" userId="0bc5b4da-4472-4765-be32-514c3730ecac" providerId="ADAL" clId="{E7722E4C-EBA2-44D0-B350-47418764CFD7}" dt="2023-03-12T16:48:26.009" v="118" actId="1076"/>
          <ac:spMkLst>
            <pc:docMk/>
            <pc:sldMk cId="0" sldId="317"/>
            <ac:spMk id="22579" creationId="{FA72A571-960D-46A1-8E5E-6A221E94F302}"/>
          </ac:spMkLst>
        </pc:spChg>
        <pc:spChg chg="mod">
          <ac:chgData name="James_Redelsheimer@rdale.org" userId="0bc5b4da-4472-4765-be32-514c3730ecac" providerId="ADAL" clId="{E7722E4C-EBA2-44D0-B350-47418764CFD7}" dt="2023-03-12T16:48:26.009" v="118" actId="1076"/>
          <ac:spMkLst>
            <pc:docMk/>
            <pc:sldMk cId="0" sldId="317"/>
            <ac:spMk id="22580" creationId="{075AE128-8786-4078-94CE-3666708E8487}"/>
          </ac:spMkLst>
        </pc:spChg>
        <pc:spChg chg="mod">
          <ac:chgData name="James_Redelsheimer@rdale.org" userId="0bc5b4da-4472-4765-be32-514c3730ecac" providerId="ADAL" clId="{E7722E4C-EBA2-44D0-B350-47418764CFD7}" dt="2023-03-12T16:48:26.009" v="118" actId="1076"/>
          <ac:spMkLst>
            <pc:docMk/>
            <pc:sldMk cId="0" sldId="317"/>
            <ac:spMk id="22581" creationId="{796C8149-2754-426B-98BD-53076AB76BA1}"/>
          </ac:spMkLst>
        </pc:spChg>
        <pc:spChg chg="mod">
          <ac:chgData name="James_Redelsheimer@rdale.org" userId="0bc5b4da-4472-4765-be32-514c3730ecac" providerId="ADAL" clId="{E7722E4C-EBA2-44D0-B350-47418764CFD7}" dt="2023-03-12T16:48:26.009" v="118" actId="1076"/>
          <ac:spMkLst>
            <pc:docMk/>
            <pc:sldMk cId="0" sldId="317"/>
            <ac:spMk id="22582" creationId="{C102022B-B181-418D-BAEC-60B5E6C2FB03}"/>
          </ac:spMkLst>
        </pc:spChg>
        <pc:spChg chg="mod ord">
          <ac:chgData name="James_Redelsheimer@rdale.org" userId="0bc5b4da-4472-4765-be32-514c3730ecac" providerId="ADAL" clId="{E7722E4C-EBA2-44D0-B350-47418764CFD7}" dt="2023-03-12T16:48:21.351" v="117" actId="1076"/>
          <ac:spMkLst>
            <pc:docMk/>
            <pc:sldMk cId="0" sldId="317"/>
            <ac:spMk id="64514" creationId="{4D22C72B-DD17-4243-A293-DB954D177950}"/>
          </ac:spMkLst>
        </pc:spChg>
        <pc:spChg chg="mod">
          <ac:chgData name="James_Redelsheimer@rdale.org" userId="0bc5b4da-4472-4765-be32-514c3730ecac" providerId="ADAL" clId="{E7722E4C-EBA2-44D0-B350-47418764CFD7}" dt="2023-03-12T16:48:26.009" v="118" actId="1076"/>
          <ac:spMkLst>
            <pc:docMk/>
            <pc:sldMk cId="0" sldId="317"/>
            <ac:spMk id="64530" creationId="{179DA6AC-B69F-4637-9AF0-3A3E8C717BCB}"/>
          </ac:spMkLst>
        </pc:spChg>
        <pc:spChg chg="mod">
          <ac:chgData name="James_Redelsheimer@rdale.org" userId="0bc5b4da-4472-4765-be32-514c3730ecac" providerId="ADAL" clId="{E7722E4C-EBA2-44D0-B350-47418764CFD7}" dt="2023-03-12T16:48:26.009" v="118" actId="1076"/>
          <ac:spMkLst>
            <pc:docMk/>
            <pc:sldMk cId="0" sldId="317"/>
            <ac:spMk id="64542" creationId="{BDAF23F7-6256-4365-B8BE-6DCB371B59F7}"/>
          </ac:spMkLst>
        </pc:spChg>
        <pc:spChg chg="mod">
          <ac:chgData name="James_Redelsheimer@rdale.org" userId="0bc5b4da-4472-4765-be32-514c3730ecac" providerId="ADAL" clId="{E7722E4C-EBA2-44D0-B350-47418764CFD7}" dt="2023-03-12T16:48:26.009" v="118" actId="1076"/>
          <ac:spMkLst>
            <pc:docMk/>
            <pc:sldMk cId="0" sldId="317"/>
            <ac:spMk id="64549" creationId="{41124997-E93E-4AD1-AB3E-61200776A571}"/>
          </ac:spMkLst>
        </pc:spChg>
        <pc:spChg chg="mod">
          <ac:chgData name="James_Redelsheimer@rdale.org" userId="0bc5b4da-4472-4765-be32-514c3730ecac" providerId="ADAL" clId="{E7722E4C-EBA2-44D0-B350-47418764CFD7}" dt="2023-03-12T16:48:26.009" v="118" actId="1076"/>
          <ac:spMkLst>
            <pc:docMk/>
            <pc:sldMk cId="0" sldId="317"/>
            <ac:spMk id="64550" creationId="{ED1C5A51-ABCA-42BE-A949-C9F6A08C3D20}"/>
          </ac:spMkLst>
        </pc:spChg>
        <pc:spChg chg="mod">
          <ac:chgData name="James_Redelsheimer@rdale.org" userId="0bc5b4da-4472-4765-be32-514c3730ecac" providerId="ADAL" clId="{E7722E4C-EBA2-44D0-B350-47418764CFD7}" dt="2023-03-12T16:48:26.009" v="118" actId="1076"/>
          <ac:spMkLst>
            <pc:docMk/>
            <pc:sldMk cId="0" sldId="317"/>
            <ac:spMk id="64551" creationId="{7FB81333-7733-4784-902A-E0D002E4B86A}"/>
          </ac:spMkLst>
        </pc:spChg>
        <pc:spChg chg="mod">
          <ac:chgData name="James_Redelsheimer@rdale.org" userId="0bc5b4da-4472-4765-be32-514c3730ecac" providerId="ADAL" clId="{E7722E4C-EBA2-44D0-B350-47418764CFD7}" dt="2023-03-12T16:48:26.009" v="118" actId="1076"/>
          <ac:spMkLst>
            <pc:docMk/>
            <pc:sldMk cId="0" sldId="317"/>
            <ac:spMk id="64552" creationId="{EB6BD54E-B737-4B11-917A-E7B6FC5DF87D}"/>
          </ac:spMkLst>
        </pc:spChg>
        <pc:grpChg chg="mod">
          <ac:chgData name="James_Redelsheimer@rdale.org" userId="0bc5b4da-4472-4765-be32-514c3730ecac" providerId="ADAL" clId="{E7722E4C-EBA2-44D0-B350-47418764CFD7}" dt="2023-03-12T16:48:26.009" v="118" actId="1076"/>
          <ac:grpSpMkLst>
            <pc:docMk/>
            <pc:sldMk cId="0" sldId="317"/>
            <ac:grpSpMk id="22531" creationId="{7D8B1FAF-886C-46B4-8B48-2EB6B7AF662C}"/>
          </ac:grpSpMkLst>
        </pc:grpChg>
        <pc:grpChg chg="mod">
          <ac:chgData name="James_Redelsheimer@rdale.org" userId="0bc5b4da-4472-4765-be32-514c3730ecac" providerId="ADAL" clId="{E7722E4C-EBA2-44D0-B350-47418764CFD7}" dt="2023-03-12T16:48:26.009" v="118" actId="1076"/>
          <ac:grpSpMkLst>
            <pc:docMk/>
            <pc:sldMk cId="0" sldId="317"/>
            <ac:grpSpMk id="22538" creationId="{01A0EC2D-5773-442C-999D-59DF5D041EB7}"/>
          </ac:grpSpMkLst>
        </pc:grpChg>
        <pc:grpChg chg="mod">
          <ac:chgData name="James_Redelsheimer@rdale.org" userId="0bc5b4da-4472-4765-be32-514c3730ecac" providerId="ADAL" clId="{E7722E4C-EBA2-44D0-B350-47418764CFD7}" dt="2023-03-12T16:48:26.009" v="118" actId="1076"/>
          <ac:grpSpMkLst>
            <pc:docMk/>
            <pc:sldMk cId="0" sldId="317"/>
            <ac:grpSpMk id="22545" creationId="{3B546987-7317-4F68-B12A-0F13551113C8}"/>
          </ac:grpSpMkLst>
        </pc:grpChg>
        <pc:grpChg chg="mod">
          <ac:chgData name="James_Redelsheimer@rdale.org" userId="0bc5b4da-4472-4765-be32-514c3730ecac" providerId="ADAL" clId="{E7722E4C-EBA2-44D0-B350-47418764CFD7}" dt="2023-03-12T16:48:26.009" v="118" actId="1076"/>
          <ac:grpSpMkLst>
            <pc:docMk/>
            <pc:sldMk cId="0" sldId="317"/>
            <ac:grpSpMk id="22552" creationId="{B143EEFB-E306-4DDF-ADBD-BA8E8B88FD4E}"/>
          </ac:grpSpMkLst>
        </pc:grpChg>
        <pc:picChg chg="mod">
          <ac:chgData name="James_Redelsheimer@rdale.org" userId="0bc5b4da-4472-4765-be32-514c3730ecac" providerId="ADAL" clId="{E7722E4C-EBA2-44D0-B350-47418764CFD7}" dt="2023-03-12T16:48:26.009" v="118" actId="1076"/>
          <ac:picMkLst>
            <pc:docMk/>
            <pc:sldMk cId="0" sldId="317"/>
            <ac:picMk id="22559" creationId="{4BEB0891-924E-41D4-AB44-4AC867FD4BE1}"/>
          </ac:picMkLst>
        </pc:picChg>
      </pc:sldChg>
      <pc:sldChg chg="del">
        <pc:chgData name="James_Redelsheimer@rdale.org" userId="0bc5b4da-4472-4765-be32-514c3730ecac" providerId="ADAL" clId="{E7722E4C-EBA2-44D0-B350-47418764CFD7}" dt="2023-03-12T16:46:00.314" v="107" actId="47"/>
        <pc:sldMkLst>
          <pc:docMk/>
          <pc:sldMk cId="0" sldId="321"/>
        </pc:sldMkLst>
      </pc:sldChg>
      <pc:sldChg chg="del">
        <pc:chgData name="James_Redelsheimer@rdale.org" userId="0bc5b4da-4472-4765-be32-514c3730ecac" providerId="ADAL" clId="{E7722E4C-EBA2-44D0-B350-47418764CFD7}" dt="2023-03-12T16:46:00.314" v="107" actId="47"/>
        <pc:sldMkLst>
          <pc:docMk/>
          <pc:sldMk cId="0" sldId="353"/>
        </pc:sldMkLst>
      </pc:sldChg>
      <pc:sldChg chg="del">
        <pc:chgData name="James_Redelsheimer@rdale.org" userId="0bc5b4da-4472-4765-be32-514c3730ecac" providerId="ADAL" clId="{E7722E4C-EBA2-44D0-B350-47418764CFD7}" dt="2023-03-12T16:46:00.314" v="107" actId="47"/>
        <pc:sldMkLst>
          <pc:docMk/>
          <pc:sldMk cId="0" sldId="354"/>
        </pc:sldMkLst>
      </pc:sldChg>
      <pc:sldChg chg="del">
        <pc:chgData name="James_Redelsheimer@rdale.org" userId="0bc5b4da-4472-4765-be32-514c3730ecac" providerId="ADAL" clId="{E7722E4C-EBA2-44D0-B350-47418764CFD7}" dt="2023-03-12T16:46:00.314" v="107" actId="47"/>
        <pc:sldMkLst>
          <pc:docMk/>
          <pc:sldMk cId="0" sldId="355"/>
        </pc:sldMkLst>
      </pc:sldChg>
      <pc:sldChg chg="del">
        <pc:chgData name="James_Redelsheimer@rdale.org" userId="0bc5b4da-4472-4765-be32-514c3730ecac" providerId="ADAL" clId="{E7722E4C-EBA2-44D0-B350-47418764CFD7}" dt="2023-03-12T16:46:00.314" v="107" actId="47"/>
        <pc:sldMkLst>
          <pc:docMk/>
          <pc:sldMk cId="0" sldId="356"/>
        </pc:sldMkLst>
      </pc:sldChg>
      <pc:sldChg chg="del">
        <pc:chgData name="James_Redelsheimer@rdale.org" userId="0bc5b4da-4472-4765-be32-514c3730ecac" providerId="ADAL" clId="{E7722E4C-EBA2-44D0-B350-47418764CFD7}" dt="2023-03-12T16:46:00.314" v="107" actId="47"/>
        <pc:sldMkLst>
          <pc:docMk/>
          <pc:sldMk cId="0" sldId="357"/>
        </pc:sldMkLst>
      </pc:sldChg>
      <pc:sldChg chg="del">
        <pc:chgData name="James_Redelsheimer@rdale.org" userId="0bc5b4da-4472-4765-be32-514c3730ecac" providerId="ADAL" clId="{E7722E4C-EBA2-44D0-B350-47418764CFD7}" dt="2023-03-12T16:46:00.314" v="107" actId="47"/>
        <pc:sldMkLst>
          <pc:docMk/>
          <pc:sldMk cId="0" sldId="358"/>
        </pc:sldMkLst>
      </pc:sldChg>
      <pc:sldChg chg="del">
        <pc:chgData name="James_Redelsheimer@rdale.org" userId="0bc5b4da-4472-4765-be32-514c3730ecac" providerId="ADAL" clId="{E7722E4C-EBA2-44D0-B350-47418764CFD7}" dt="2023-03-12T16:46:00.314" v="107" actId="47"/>
        <pc:sldMkLst>
          <pc:docMk/>
          <pc:sldMk cId="0" sldId="359"/>
        </pc:sldMkLst>
      </pc:sldChg>
      <pc:sldChg chg="del">
        <pc:chgData name="James_Redelsheimer@rdale.org" userId="0bc5b4da-4472-4765-be32-514c3730ecac" providerId="ADAL" clId="{E7722E4C-EBA2-44D0-B350-47418764CFD7}" dt="2023-03-12T16:46:00.314" v="107" actId="47"/>
        <pc:sldMkLst>
          <pc:docMk/>
          <pc:sldMk cId="0" sldId="360"/>
        </pc:sldMkLst>
      </pc:sldChg>
      <pc:sldChg chg="del">
        <pc:chgData name="James_Redelsheimer@rdale.org" userId="0bc5b4da-4472-4765-be32-514c3730ecac" providerId="ADAL" clId="{E7722E4C-EBA2-44D0-B350-47418764CFD7}" dt="2023-03-12T16:46:00.314" v="107" actId="47"/>
        <pc:sldMkLst>
          <pc:docMk/>
          <pc:sldMk cId="0" sldId="361"/>
        </pc:sldMkLst>
      </pc:sldChg>
      <pc:sldChg chg="del">
        <pc:chgData name="James_Redelsheimer@rdale.org" userId="0bc5b4da-4472-4765-be32-514c3730ecac" providerId="ADAL" clId="{E7722E4C-EBA2-44D0-B350-47418764CFD7}" dt="2023-03-12T16:46:00.314" v="107" actId="47"/>
        <pc:sldMkLst>
          <pc:docMk/>
          <pc:sldMk cId="0" sldId="363"/>
        </pc:sldMkLst>
      </pc:sldChg>
      <pc:sldChg chg="del">
        <pc:chgData name="James_Redelsheimer@rdale.org" userId="0bc5b4da-4472-4765-be32-514c3730ecac" providerId="ADAL" clId="{E7722E4C-EBA2-44D0-B350-47418764CFD7}" dt="2023-03-12T16:46:00.314" v="107" actId="47"/>
        <pc:sldMkLst>
          <pc:docMk/>
          <pc:sldMk cId="0" sldId="364"/>
        </pc:sldMkLst>
      </pc:sldChg>
      <pc:sldChg chg="del">
        <pc:chgData name="James_Redelsheimer@rdale.org" userId="0bc5b4da-4472-4765-be32-514c3730ecac" providerId="ADAL" clId="{E7722E4C-EBA2-44D0-B350-47418764CFD7}" dt="2023-03-12T16:46:00.314" v="107" actId="47"/>
        <pc:sldMkLst>
          <pc:docMk/>
          <pc:sldMk cId="0" sldId="365"/>
        </pc:sldMkLst>
      </pc:sldChg>
      <pc:sldChg chg="del">
        <pc:chgData name="James_Redelsheimer@rdale.org" userId="0bc5b4da-4472-4765-be32-514c3730ecac" providerId="ADAL" clId="{E7722E4C-EBA2-44D0-B350-47418764CFD7}" dt="2023-03-12T16:46:00.314" v="107" actId="47"/>
        <pc:sldMkLst>
          <pc:docMk/>
          <pc:sldMk cId="0" sldId="366"/>
        </pc:sldMkLst>
      </pc:sldChg>
      <pc:sldChg chg="del">
        <pc:chgData name="James_Redelsheimer@rdale.org" userId="0bc5b4da-4472-4765-be32-514c3730ecac" providerId="ADAL" clId="{E7722E4C-EBA2-44D0-B350-47418764CFD7}" dt="2023-03-12T16:46:00.314" v="107" actId="47"/>
        <pc:sldMkLst>
          <pc:docMk/>
          <pc:sldMk cId="0" sldId="367"/>
        </pc:sldMkLst>
      </pc:sldChg>
      <pc:sldChg chg="del">
        <pc:chgData name="James_Redelsheimer@rdale.org" userId="0bc5b4da-4472-4765-be32-514c3730ecac" providerId="ADAL" clId="{E7722E4C-EBA2-44D0-B350-47418764CFD7}" dt="2023-03-12T16:46:00.314" v="107" actId="47"/>
        <pc:sldMkLst>
          <pc:docMk/>
          <pc:sldMk cId="0" sldId="370"/>
        </pc:sldMkLst>
      </pc:sldChg>
      <pc:sldChg chg="del">
        <pc:chgData name="James_Redelsheimer@rdale.org" userId="0bc5b4da-4472-4765-be32-514c3730ecac" providerId="ADAL" clId="{E7722E4C-EBA2-44D0-B350-47418764CFD7}" dt="2023-03-12T16:46:00.314" v="107" actId="47"/>
        <pc:sldMkLst>
          <pc:docMk/>
          <pc:sldMk cId="0" sldId="373"/>
        </pc:sldMkLst>
      </pc:sldChg>
      <pc:sldChg chg="del">
        <pc:chgData name="James_Redelsheimer@rdale.org" userId="0bc5b4da-4472-4765-be32-514c3730ecac" providerId="ADAL" clId="{E7722E4C-EBA2-44D0-B350-47418764CFD7}" dt="2023-03-12T16:46:00.314" v="107" actId="47"/>
        <pc:sldMkLst>
          <pc:docMk/>
          <pc:sldMk cId="0" sldId="374"/>
        </pc:sldMkLst>
      </pc:sldChg>
      <pc:sldChg chg="modSp add del">
        <pc:chgData name="James_Redelsheimer@rdale.org" userId="0bc5b4da-4472-4765-be32-514c3730ecac" providerId="ADAL" clId="{E7722E4C-EBA2-44D0-B350-47418764CFD7}" dt="2023-03-13T15:11:53.434" v="1358" actId="255"/>
        <pc:sldMkLst>
          <pc:docMk/>
          <pc:sldMk cId="0" sldId="375"/>
        </pc:sldMkLst>
        <pc:spChg chg="mod">
          <ac:chgData name="James_Redelsheimer@rdale.org" userId="0bc5b4da-4472-4765-be32-514c3730ecac" providerId="ADAL" clId="{E7722E4C-EBA2-44D0-B350-47418764CFD7}" dt="2023-03-13T15:11:53.434" v="1358" actId="255"/>
          <ac:spMkLst>
            <pc:docMk/>
            <pc:sldMk cId="0" sldId="375"/>
            <ac:spMk id="130053" creationId="{9BCD7141-907B-452A-9E40-FAB57538B845}"/>
          </ac:spMkLst>
        </pc:spChg>
      </pc:sldChg>
      <pc:sldChg chg="del">
        <pc:chgData name="James_Redelsheimer@rdale.org" userId="0bc5b4da-4472-4765-be32-514c3730ecac" providerId="ADAL" clId="{E7722E4C-EBA2-44D0-B350-47418764CFD7}" dt="2023-03-12T16:46:00.314" v="107" actId="47"/>
        <pc:sldMkLst>
          <pc:docMk/>
          <pc:sldMk cId="0" sldId="376"/>
        </pc:sldMkLst>
      </pc:sldChg>
      <pc:sldChg chg="del">
        <pc:chgData name="James_Redelsheimer@rdale.org" userId="0bc5b4da-4472-4765-be32-514c3730ecac" providerId="ADAL" clId="{E7722E4C-EBA2-44D0-B350-47418764CFD7}" dt="2023-03-12T16:46:00.314" v="107" actId="47"/>
        <pc:sldMkLst>
          <pc:docMk/>
          <pc:sldMk cId="0" sldId="377"/>
        </pc:sldMkLst>
      </pc:sldChg>
      <pc:sldChg chg="del">
        <pc:chgData name="James_Redelsheimer@rdale.org" userId="0bc5b4da-4472-4765-be32-514c3730ecac" providerId="ADAL" clId="{E7722E4C-EBA2-44D0-B350-47418764CFD7}" dt="2023-03-12T16:46:00.314" v="107" actId="47"/>
        <pc:sldMkLst>
          <pc:docMk/>
          <pc:sldMk cId="0" sldId="378"/>
        </pc:sldMkLst>
      </pc:sldChg>
      <pc:sldChg chg="del">
        <pc:chgData name="James_Redelsheimer@rdale.org" userId="0bc5b4da-4472-4765-be32-514c3730ecac" providerId="ADAL" clId="{E7722E4C-EBA2-44D0-B350-47418764CFD7}" dt="2023-03-12T16:46:00.314" v="107" actId="47"/>
        <pc:sldMkLst>
          <pc:docMk/>
          <pc:sldMk cId="0" sldId="379"/>
        </pc:sldMkLst>
      </pc:sldChg>
      <pc:sldChg chg="del">
        <pc:chgData name="James_Redelsheimer@rdale.org" userId="0bc5b4da-4472-4765-be32-514c3730ecac" providerId="ADAL" clId="{E7722E4C-EBA2-44D0-B350-47418764CFD7}" dt="2023-03-12T16:46:00.314" v="107" actId="47"/>
        <pc:sldMkLst>
          <pc:docMk/>
          <pc:sldMk cId="0" sldId="380"/>
        </pc:sldMkLst>
      </pc:sldChg>
      <pc:sldChg chg="del">
        <pc:chgData name="James_Redelsheimer@rdale.org" userId="0bc5b4da-4472-4765-be32-514c3730ecac" providerId="ADAL" clId="{E7722E4C-EBA2-44D0-B350-47418764CFD7}" dt="2023-03-12T16:46:00.314" v="107" actId="47"/>
        <pc:sldMkLst>
          <pc:docMk/>
          <pc:sldMk cId="0" sldId="381"/>
        </pc:sldMkLst>
      </pc:sldChg>
      <pc:sldChg chg="del">
        <pc:chgData name="James_Redelsheimer@rdale.org" userId="0bc5b4da-4472-4765-be32-514c3730ecac" providerId="ADAL" clId="{E7722E4C-EBA2-44D0-B350-47418764CFD7}" dt="2023-03-12T16:46:00.314" v="107" actId="47"/>
        <pc:sldMkLst>
          <pc:docMk/>
          <pc:sldMk cId="0" sldId="382"/>
        </pc:sldMkLst>
      </pc:sldChg>
      <pc:sldChg chg="del">
        <pc:chgData name="James_Redelsheimer@rdale.org" userId="0bc5b4da-4472-4765-be32-514c3730ecac" providerId="ADAL" clId="{E7722E4C-EBA2-44D0-B350-47418764CFD7}" dt="2023-03-12T16:46:00.314" v="107" actId="47"/>
        <pc:sldMkLst>
          <pc:docMk/>
          <pc:sldMk cId="0" sldId="384"/>
        </pc:sldMkLst>
      </pc:sldChg>
      <pc:sldChg chg="del">
        <pc:chgData name="James_Redelsheimer@rdale.org" userId="0bc5b4da-4472-4765-be32-514c3730ecac" providerId="ADAL" clId="{E7722E4C-EBA2-44D0-B350-47418764CFD7}" dt="2023-03-12T16:46:00.314" v="107" actId="47"/>
        <pc:sldMkLst>
          <pc:docMk/>
          <pc:sldMk cId="0" sldId="385"/>
        </pc:sldMkLst>
      </pc:sldChg>
      <pc:sldChg chg="del">
        <pc:chgData name="James_Redelsheimer@rdale.org" userId="0bc5b4da-4472-4765-be32-514c3730ecac" providerId="ADAL" clId="{E7722E4C-EBA2-44D0-B350-47418764CFD7}" dt="2023-03-12T16:46:00.314" v="107" actId="47"/>
        <pc:sldMkLst>
          <pc:docMk/>
          <pc:sldMk cId="0" sldId="386"/>
        </pc:sldMkLst>
      </pc:sldChg>
      <pc:sldChg chg="del">
        <pc:chgData name="James_Redelsheimer@rdale.org" userId="0bc5b4da-4472-4765-be32-514c3730ecac" providerId="ADAL" clId="{E7722E4C-EBA2-44D0-B350-47418764CFD7}" dt="2023-03-12T16:46:00.314" v="107" actId="47"/>
        <pc:sldMkLst>
          <pc:docMk/>
          <pc:sldMk cId="0" sldId="390"/>
        </pc:sldMkLst>
      </pc:sldChg>
      <pc:sldChg chg="delSp add del">
        <pc:chgData name="James_Redelsheimer@rdale.org" userId="0bc5b4da-4472-4765-be32-514c3730ecac" providerId="ADAL" clId="{E7722E4C-EBA2-44D0-B350-47418764CFD7}" dt="2023-03-12T18:10:54.841" v="1281" actId="478"/>
        <pc:sldMkLst>
          <pc:docMk/>
          <pc:sldMk cId="0" sldId="392"/>
        </pc:sldMkLst>
        <pc:spChg chg="del">
          <ac:chgData name="James_Redelsheimer@rdale.org" userId="0bc5b4da-4472-4765-be32-514c3730ecac" providerId="ADAL" clId="{E7722E4C-EBA2-44D0-B350-47418764CFD7}" dt="2023-03-12T18:10:54.841" v="1281" actId="478"/>
          <ac:spMkLst>
            <pc:docMk/>
            <pc:sldMk cId="0" sldId="392"/>
            <ac:spMk id="18450" creationId="{7EBCFACD-0991-4F80-B602-1FACDD7E25B6}"/>
          </ac:spMkLst>
        </pc:spChg>
      </pc:sldChg>
      <pc:sldChg chg="del">
        <pc:chgData name="James_Redelsheimer@rdale.org" userId="0bc5b4da-4472-4765-be32-514c3730ecac" providerId="ADAL" clId="{E7722E4C-EBA2-44D0-B350-47418764CFD7}" dt="2023-03-12T16:46:00.314" v="107" actId="47"/>
        <pc:sldMkLst>
          <pc:docMk/>
          <pc:sldMk cId="0" sldId="393"/>
        </pc:sldMkLst>
      </pc:sldChg>
      <pc:sldChg chg="delSp modSp add del mod">
        <pc:chgData name="James_Redelsheimer@rdale.org" userId="0bc5b4da-4472-4765-be32-514c3730ecac" providerId="ADAL" clId="{E7722E4C-EBA2-44D0-B350-47418764CFD7}" dt="2023-03-12T18:11:00.584" v="1283" actId="478"/>
        <pc:sldMkLst>
          <pc:docMk/>
          <pc:sldMk cId="0" sldId="394"/>
        </pc:sldMkLst>
        <pc:spChg chg="del mod">
          <ac:chgData name="James_Redelsheimer@rdale.org" userId="0bc5b4da-4472-4765-be32-514c3730ecac" providerId="ADAL" clId="{E7722E4C-EBA2-44D0-B350-47418764CFD7}" dt="2023-03-12T18:11:00.584" v="1283" actId="478"/>
          <ac:spMkLst>
            <pc:docMk/>
            <pc:sldMk cId="0" sldId="394"/>
            <ac:spMk id="19481" creationId="{A4393900-78D5-4BC3-8C90-6C6C88F4F89F}"/>
          </ac:spMkLst>
        </pc:spChg>
      </pc:sldChg>
      <pc:sldChg chg="del">
        <pc:chgData name="James_Redelsheimer@rdale.org" userId="0bc5b4da-4472-4765-be32-514c3730ecac" providerId="ADAL" clId="{E7722E4C-EBA2-44D0-B350-47418764CFD7}" dt="2023-03-12T16:46:00.314" v="107" actId="47"/>
        <pc:sldMkLst>
          <pc:docMk/>
          <pc:sldMk cId="0" sldId="395"/>
        </pc:sldMkLst>
      </pc:sldChg>
      <pc:sldChg chg="delSp modSp add">
        <pc:chgData name="James_Redelsheimer@rdale.org" userId="0bc5b4da-4472-4765-be32-514c3730ecac" providerId="ADAL" clId="{E7722E4C-EBA2-44D0-B350-47418764CFD7}" dt="2023-03-12T18:11:12.722" v="1286" actId="1076"/>
        <pc:sldMkLst>
          <pc:docMk/>
          <pc:sldMk cId="0" sldId="397"/>
        </pc:sldMkLst>
        <pc:spChg chg="mod">
          <ac:chgData name="James_Redelsheimer@rdale.org" userId="0bc5b4da-4472-4765-be32-514c3730ecac" providerId="ADAL" clId="{E7722E4C-EBA2-44D0-B350-47418764CFD7}" dt="2023-03-12T18:11:12.722" v="1286" actId="1076"/>
          <ac:spMkLst>
            <pc:docMk/>
            <pc:sldMk cId="0" sldId="397"/>
            <ac:spMk id="21511" creationId="{13730638-333D-4D41-B23B-C07FA92AB810}"/>
          </ac:spMkLst>
        </pc:spChg>
        <pc:spChg chg="del">
          <ac:chgData name="James_Redelsheimer@rdale.org" userId="0bc5b4da-4472-4765-be32-514c3730ecac" providerId="ADAL" clId="{E7722E4C-EBA2-44D0-B350-47418764CFD7}" dt="2023-03-12T18:11:10.791" v="1285" actId="478"/>
          <ac:spMkLst>
            <pc:docMk/>
            <pc:sldMk cId="0" sldId="397"/>
            <ac:spMk id="21528" creationId="{FC140C2D-8069-4E88-A824-5ABEC731B98D}"/>
          </ac:spMkLst>
        </pc:spChg>
      </pc:sldChg>
      <pc:sldChg chg="delSp add">
        <pc:chgData name="James_Redelsheimer@rdale.org" userId="0bc5b4da-4472-4765-be32-514c3730ecac" providerId="ADAL" clId="{E7722E4C-EBA2-44D0-B350-47418764CFD7}" dt="2023-03-12T18:11:04.360" v="1284" actId="478"/>
        <pc:sldMkLst>
          <pc:docMk/>
          <pc:sldMk cId="0" sldId="399"/>
        </pc:sldMkLst>
        <pc:spChg chg="del">
          <ac:chgData name="James_Redelsheimer@rdale.org" userId="0bc5b4da-4472-4765-be32-514c3730ecac" providerId="ADAL" clId="{E7722E4C-EBA2-44D0-B350-47418764CFD7}" dt="2023-03-12T18:11:04.360" v="1284" actId="478"/>
          <ac:spMkLst>
            <pc:docMk/>
            <pc:sldMk cId="0" sldId="399"/>
            <ac:spMk id="20498" creationId="{91372773-7C7E-4559-9818-90828ED77A3E}"/>
          </ac:spMkLst>
        </pc:spChg>
      </pc:sldChg>
      <pc:sldChg chg="delSp add">
        <pc:chgData name="James_Redelsheimer@rdale.org" userId="0bc5b4da-4472-4765-be32-514c3730ecac" providerId="ADAL" clId="{E7722E4C-EBA2-44D0-B350-47418764CFD7}" dt="2023-03-13T15:10:15.591" v="1301" actId="478"/>
        <pc:sldMkLst>
          <pc:docMk/>
          <pc:sldMk cId="0" sldId="402"/>
        </pc:sldMkLst>
        <pc:spChg chg="del">
          <ac:chgData name="James_Redelsheimer@rdale.org" userId="0bc5b4da-4472-4765-be32-514c3730ecac" providerId="ADAL" clId="{E7722E4C-EBA2-44D0-B350-47418764CFD7}" dt="2023-03-13T15:10:12.775" v="1300" actId="478"/>
          <ac:spMkLst>
            <pc:docMk/>
            <pc:sldMk cId="0" sldId="402"/>
            <ac:spMk id="28" creationId="{98F32AF6-A687-4D7D-8423-845F391515C7}"/>
          </ac:spMkLst>
        </pc:spChg>
        <pc:spChg chg="del">
          <ac:chgData name="James_Redelsheimer@rdale.org" userId="0bc5b4da-4472-4765-be32-514c3730ecac" providerId="ADAL" clId="{E7722E4C-EBA2-44D0-B350-47418764CFD7}" dt="2023-03-13T15:10:15.591" v="1301" actId="478"/>
          <ac:spMkLst>
            <pc:docMk/>
            <pc:sldMk cId="0" sldId="402"/>
            <ac:spMk id="71682" creationId="{2E84F0C5-1870-4B36-9F3C-5F55521DE3FC}"/>
          </ac:spMkLst>
        </pc:spChg>
      </pc:sldChg>
      <pc:sldChg chg="delSp add modNotes">
        <pc:chgData name="James_Redelsheimer@rdale.org" userId="0bc5b4da-4472-4765-be32-514c3730ecac" providerId="ADAL" clId="{E7722E4C-EBA2-44D0-B350-47418764CFD7}" dt="2023-03-13T15:10:19.414" v="1303" actId="478"/>
        <pc:sldMkLst>
          <pc:docMk/>
          <pc:sldMk cId="0" sldId="403"/>
        </pc:sldMkLst>
        <pc:spChg chg="del">
          <ac:chgData name="James_Redelsheimer@rdale.org" userId="0bc5b4da-4472-4765-be32-514c3730ecac" providerId="ADAL" clId="{E7722E4C-EBA2-44D0-B350-47418764CFD7}" dt="2023-03-13T15:10:17.216" v="1302" actId="478"/>
          <ac:spMkLst>
            <pc:docMk/>
            <pc:sldMk cId="0" sldId="403"/>
            <ac:spMk id="12" creationId="{355D82C1-2141-4EA2-9815-D370F51820CD}"/>
          </ac:spMkLst>
        </pc:spChg>
        <pc:spChg chg="del">
          <ac:chgData name="James_Redelsheimer@rdale.org" userId="0bc5b4da-4472-4765-be32-514c3730ecac" providerId="ADAL" clId="{E7722E4C-EBA2-44D0-B350-47418764CFD7}" dt="2023-03-13T15:10:19.414" v="1303" actId="478"/>
          <ac:spMkLst>
            <pc:docMk/>
            <pc:sldMk cId="0" sldId="403"/>
            <ac:spMk id="72706" creationId="{5E2F7BF4-BA0C-4C20-B090-9CE6F4BB6DC1}"/>
          </ac:spMkLst>
        </pc:spChg>
      </pc:sldChg>
      <pc:sldChg chg="addSp delSp add modAnim modNotes">
        <pc:chgData name="James_Redelsheimer@rdale.org" userId="0bc5b4da-4472-4765-be32-514c3730ecac" providerId="ADAL" clId="{E7722E4C-EBA2-44D0-B350-47418764CFD7}" dt="2023-03-13T15:10:29.407" v="1307" actId="478"/>
        <pc:sldMkLst>
          <pc:docMk/>
          <pc:sldMk cId="0" sldId="404"/>
        </pc:sldMkLst>
        <pc:spChg chg="del">
          <ac:chgData name="James_Redelsheimer@rdale.org" userId="0bc5b4da-4472-4765-be32-514c3730ecac" providerId="ADAL" clId="{E7722E4C-EBA2-44D0-B350-47418764CFD7}" dt="2023-03-13T15:10:27.223" v="1306" actId="478"/>
          <ac:spMkLst>
            <pc:docMk/>
            <pc:sldMk cId="0" sldId="404"/>
            <ac:spMk id="12" creationId="{3C66FB53-3794-42C2-927F-4CE6880FB889}"/>
          </ac:spMkLst>
        </pc:spChg>
        <pc:spChg chg="del">
          <ac:chgData name="James_Redelsheimer@rdale.org" userId="0bc5b4da-4472-4765-be32-514c3730ecac" providerId="ADAL" clId="{E7722E4C-EBA2-44D0-B350-47418764CFD7}" dt="2023-03-13T15:10:29.407" v="1307" actId="478"/>
          <ac:spMkLst>
            <pc:docMk/>
            <pc:sldMk cId="0" sldId="404"/>
            <ac:spMk id="74754" creationId="{1AA16AEF-BF23-4332-A762-8537B37F208F}"/>
          </ac:spMkLst>
        </pc:spChg>
        <pc:picChg chg="add del">
          <ac:chgData name="James_Redelsheimer@rdale.org" userId="0bc5b4da-4472-4765-be32-514c3730ecac" providerId="ADAL" clId="{E7722E4C-EBA2-44D0-B350-47418764CFD7}" dt="2023-03-13T15:10:24.489" v="1305" actId="478"/>
          <ac:picMkLst>
            <pc:docMk/>
            <pc:sldMk cId="0" sldId="404"/>
            <ac:picMk id="76803" creationId="{F0D7305C-FC02-40FF-B0C3-D51EF60BDDD2}"/>
          </ac:picMkLst>
        </pc:picChg>
      </pc:sldChg>
      <pc:sldChg chg="delSp add modNotes">
        <pc:chgData name="James_Redelsheimer@rdale.org" userId="0bc5b4da-4472-4765-be32-514c3730ecac" providerId="ADAL" clId="{E7722E4C-EBA2-44D0-B350-47418764CFD7}" dt="2023-03-13T15:10:33.015" v="1308" actId="478"/>
        <pc:sldMkLst>
          <pc:docMk/>
          <pc:sldMk cId="0" sldId="405"/>
        </pc:sldMkLst>
        <pc:spChg chg="del">
          <ac:chgData name="James_Redelsheimer@rdale.org" userId="0bc5b4da-4472-4765-be32-514c3730ecac" providerId="ADAL" clId="{E7722E4C-EBA2-44D0-B350-47418764CFD7}" dt="2023-03-13T15:10:33.015" v="1308" actId="478"/>
          <ac:spMkLst>
            <pc:docMk/>
            <pc:sldMk cId="0" sldId="405"/>
            <ac:spMk id="76802" creationId="{AC56DC35-9A36-453A-8B61-17CF128515A7}"/>
          </ac:spMkLst>
        </pc:spChg>
      </pc:sldChg>
      <pc:sldChg chg="add">
        <pc:chgData name="James_Redelsheimer@rdale.org" userId="0bc5b4da-4472-4765-be32-514c3730ecac" providerId="ADAL" clId="{E7722E4C-EBA2-44D0-B350-47418764CFD7}" dt="2023-03-12T16:53:44.500" v="246"/>
        <pc:sldMkLst>
          <pc:docMk/>
          <pc:sldMk cId="0" sldId="406"/>
        </pc:sldMkLst>
      </pc:sldChg>
      <pc:sldChg chg="add del modNotes">
        <pc:chgData name="James_Redelsheimer@rdale.org" userId="0bc5b4da-4472-4765-be32-514c3730ecac" providerId="ADAL" clId="{E7722E4C-EBA2-44D0-B350-47418764CFD7}" dt="2023-03-12T16:55:30.354" v="278" actId="47"/>
        <pc:sldMkLst>
          <pc:docMk/>
          <pc:sldMk cId="0" sldId="409"/>
        </pc:sldMkLst>
      </pc:sldChg>
      <pc:sldChg chg="delSp add modNotes">
        <pc:chgData name="James_Redelsheimer@rdale.org" userId="0bc5b4da-4472-4765-be32-514c3730ecac" providerId="ADAL" clId="{E7722E4C-EBA2-44D0-B350-47418764CFD7}" dt="2023-03-12T18:10:52.065" v="1280" actId="478"/>
        <pc:sldMkLst>
          <pc:docMk/>
          <pc:sldMk cId="0" sldId="410"/>
        </pc:sldMkLst>
        <pc:spChg chg="del">
          <ac:chgData name="James_Redelsheimer@rdale.org" userId="0bc5b4da-4472-4765-be32-514c3730ecac" providerId="ADAL" clId="{E7722E4C-EBA2-44D0-B350-47418764CFD7}" dt="2023-03-12T18:10:52.065" v="1280" actId="478"/>
          <ac:spMkLst>
            <pc:docMk/>
            <pc:sldMk cId="0" sldId="410"/>
            <ac:spMk id="15364" creationId="{23AF222F-E299-4D2D-B51E-BB8FAE9808E2}"/>
          </ac:spMkLst>
        </pc:spChg>
      </pc:sldChg>
      <pc:sldChg chg="delSp add modTransition modNotes">
        <pc:chgData name="James_Redelsheimer@rdale.org" userId="0bc5b4da-4472-4765-be32-514c3730ecac" providerId="ADAL" clId="{E7722E4C-EBA2-44D0-B350-47418764CFD7}" dt="2023-03-13T15:19:43.231" v="1364" actId="478"/>
        <pc:sldMkLst>
          <pc:docMk/>
          <pc:sldMk cId="0" sldId="414"/>
        </pc:sldMkLst>
        <pc:spChg chg="del">
          <ac:chgData name="James_Redelsheimer@rdale.org" userId="0bc5b4da-4472-4765-be32-514c3730ecac" providerId="ADAL" clId="{E7722E4C-EBA2-44D0-B350-47418764CFD7}" dt="2023-03-13T15:19:43.231" v="1364" actId="478"/>
          <ac:spMkLst>
            <pc:docMk/>
            <pc:sldMk cId="0" sldId="414"/>
            <ac:spMk id="7" creationId="{B872A844-A2BF-4910-9979-430B0D5E6F26}"/>
          </ac:spMkLst>
        </pc:spChg>
      </pc:sldChg>
      <pc:sldChg chg="delSp add modTransition modNotes">
        <pc:chgData name="James_Redelsheimer@rdale.org" userId="0bc5b4da-4472-4765-be32-514c3730ecac" providerId="ADAL" clId="{E7722E4C-EBA2-44D0-B350-47418764CFD7}" dt="2023-03-13T15:20:28.744" v="1370" actId="478"/>
        <pc:sldMkLst>
          <pc:docMk/>
          <pc:sldMk cId="0" sldId="415"/>
        </pc:sldMkLst>
        <pc:spChg chg="del">
          <ac:chgData name="James_Redelsheimer@rdale.org" userId="0bc5b4da-4472-4765-be32-514c3730ecac" providerId="ADAL" clId="{E7722E4C-EBA2-44D0-B350-47418764CFD7}" dt="2023-03-13T15:20:28.744" v="1370" actId="478"/>
          <ac:spMkLst>
            <pc:docMk/>
            <pc:sldMk cId="0" sldId="415"/>
            <ac:spMk id="4" creationId="{34C0C799-4503-4379-A60E-6F9CBAE160A6}"/>
          </ac:spMkLst>
        </pc:spChg>
        <pc:spChg chg="del">
          <ac:chgData name="James_Redelsheimer@rdale.org" userId="0bc5b4da-4472-4765-be32-514c3730ecac" providerId="ADAL" clId="{E7722E4C-EBA2-44D0-B350-47418764CFD7}" dt="2023-03-13T15:19:40.759" v="1363" actId="478"/>
          <ac:spMkLst>
            <pc:docMk/>
            <pc:sldMk cId="0" sldId="415"/>
            <ac:spMk id="7" creationId="{85E40195-61DB-4976-8249-F4F5FD62E369}"/>
          </ac:spMkLst>
        </pc:spChg>
      </pc:sldChg>
      <pc:sldChg chg="delSp add del modTransition modNotes">
        <pc:chgData name="James_Redelsheimer@rdale.org" userId="0bc5b4da-4472-4765-be32-514c3730ecac" providerId="ADAL" clId="{E7722E4C-EBA2-44D0-B350-47418764CFD7}" dt="2023-03-12T17:04:19.351" v="294" actId="2696"/>
        <pc:sldMkLst>
          <pc:docMk/>
          <pc:sldMk cId="0" sldId="416"/>
        </pc:sldMkLst>
        <pc:spChg chg="del">
          <ac:chgData name="James_Redelsheimer@rdale.org" userId="0bc5b4da-4472-4765-be32-514c3730ecac" providerId="ADAL" clId="{E7722E4C-EBA2-44D0-B350-47418764CFD7}" dt="2023-03-12T17:03:33.973" v="291" actId="478"/>
          <ac:spMkLst>
            <pc:docMk/>
            <pc:sldMk cId="0" sldId="416"/>
            <ac:spMk id="3" creationId="{26E2218D-0C95-467C-9C91-272C028E2F49}"/>
          </ac:spMkLst>
        </pc:spChg>
        <pc:picChg chg="del">
          <ac:chgData name="James_Redelsheimer@rdale.org" userId="0bc5b4da-4472-4765-be32-514c3730ecac" providerId="ADAL" clId="{E7722E4C-EBA2-44D0-B350-47418764CFD7}" dt="2023-03-12T17:03:28.760" v="290" actId="478"/>
          <ac:picMkLst>
            <pc:docMk/>
            <pc:sldMk cId="0" sldId="416"/>
            <ac:picMk id="26626" creationId="{029E4E26-3DA8-421E-9E90-800FD4CE78E2}"/>
          </ac:picMkLst>
        </pc:picChg>
      </pc:sldChg>
      <pc:sldChg chg="delSp add mod modNotes">
        <pc:chgData name="James_Redelsheimer@rdale.org" userId="0bc5b4da-4472-4765-be32-514c3730ecac" providerId="ADAL" clId="{E7722E4C-EBA2-44D0-B350-47418764CFD7}" dt="2023-03-12T18:10:39.777" v="1277" actId="478"/>
        <pc:sldMkLst>
          <pc:docMk/>
          <pc:sldMk cId="1663596066" sldId="418"/>
        </pc:sldMkLst>
        <pc:spChg chg="del">
          <ac:chgData name="James_Redelsheimer@rdale.org" userId="0bc5b4da-4472-4765-be32-514c3730ecac" providerId="ADAL" clId="{E7722E4C-EBA2-44D0-B350-47418764CFD7}" dt="2023-03-12T18:10:39.777" v="1277" actId="478"/>
          <ac:spMkLst>
            <pc:docMk/>
            <pc:sldMk cId="1663596066" sldId="418"/>
            <ac:spMk id="197" creationId="{00000000-0000-0000-0000-000000000000}"/>
          </ac:spMkLst>
        </pc:spChg>
        <pc:spChg chg="del">
          <ac:chgData name="James_Redelsheimer@rdale.org" userId="0bc5b4da-4472-4765-be32-514c3730ecac" providerId="ADAL" clId="{E7722E4C-EBA2-44D0-B350-47418764CFD7}" dt="2023-03-12T18:10:38.695" v="1276" actId="478"/>
          <ac:spMkLst>
            <pc:docMk/>
            <pc:sldMk cId="1663596066" sldId="418"/>
            <ac:spMk id="219" creationId="{00000000-0000-0000-0000-000000000000}"/>
          </ac:spMkLst>
        </pc:spChg>
      </pc:sldChg>
      <pc:sldChg chg="delSp modSp add mod modClrScheme chgLayout">
        <pc:chgData name="James_Redelsheimer@rdale.org" userId="0bc5b4da-4472-4765-be32-514c3730ecac" providerId="ADAL" clId="{E7722E4C-EBA2-44D0-B350-47418764CFD7}" dt="2023-03-13T21:54:57.394" v="1581" actId="478"/>
        <pc:sldMkLst>
          <pc:docMk/>
          <pc:sldMk cId="157431461" sldId="422"/>
        </pc:sldMkLst>
        <pc:spChg chg="mod ord">
          <ac:chgData name="James_Redelsheimer@rdale.org" userId="0bc5b4da-4472-4765-be32-514c3730ecac" providerId="ADAL" clId="{E7722E4C-EBA2-44D0-B350-47418764CFD7}" dt="2023-03-12T16:47:37.244" v="113" actId="1076"/>
          <ac:spMkLst>
            <pc:docMk/>
            <pc:sldMk cId="157431461" sldId="422"/>
            <ac:spMk id="70658" creationId="{727E359D-6AEE-4E09-A574-DAE2633EC7CD}"/>
          </ac:spMkLst>
        </pc:spChg>
        <pc:spChg chg="del mod ord">
          <ac:chgData name="James_Redelsheimer@rdale.org" userId="0bc5b4da-4472-4765-be32-514c3730ecac" providerId="ADAL" clId="{E7722E4C-EBA2-44D0-B350-47418764CFD7}" dt="2023-03-13T21:54:57.394" v="1581" actId="478"/>
          <ac:spMkLst>
            <pc:docMk/>
            <pc:sldMk cId="157431461" sldId="422"/>
            <ac:spMk id="70660" creationId="{E7ECC484-D893-44AF-9AEB-21B9C985FE46}"/>
          </ac:spMkLst>
        </pc:spChg>
        <pc:spChg chg="mod">
          <ac:chgData name="James_Redelsheimer@rdale.org" userId="0bc5b4da-4472-4765-be32-514c3730ecac" providerId="ADAL" clId="{E7722E4C-EBA2-44D0-B350-47418764CFD7}" dt="2023-03-12T16:47:34.736" v="112" actId="1076"/>
          <ac:spMkLst>
            <pc:docMk/>
            <pc:sldMk cId="157431461" sldId="422"/>
            <ac:spMk id="118787" creationId="{65029D5C-6460-4729-BAB8-440F23CF8C21}"/>
          </ac:spMkLst>
        </pc:spChg>
      </pc:sldChg>
      <pc:sldChg chg="del ord">
        <pc:chgData name="James_Redelsheimer@rdale.org" userId="0bc5b4da-4472-4765-be32-514c3730ecac" providerId="ADAL" clId="{E7722E4C-EBA2-44D0-B350-47418764CFD7}" dt="2023-03-13T15:50:47.224" v="1566"/>
        <pc:sldMkLst>
          <pc:docMk/>
          <pc:sldMk cId="2296160680" sldId="424"/>
        </pc:sldMkLst>
      </pc:sldChg>
      <pc:sldChg chg="delSp modSp add mod modTransition">
        <pc:chgData name="James_Redelsheimer@rdale.org" userId="0bc5b4da-4472-4765-be32-514c3730ecac" providerId="ADAL" clId="{E7722E4C-EBA2-44D0-B350-47418764CFD7}" dt="2023-03-12T16:55:53.870" v="283" actId="1076"/>
        <pc:sldMkLst>
          <pc:docMk/>
          <pc:sldMk cId="2296160680" sldId="424"/>
        </pc:sldMkLst>
        <pc:spChg chg="del">
          <ac:chgData name="James_Redelsheimer@rdale.org" userId="0bc5b4da-4472-4765-be32-514c3730ecac" providerId="ADAL" clId="{E7722E4C-EBA2-44D0-B350-47418764CFD7}" dt="2023-03-12T16:55:52.396" v="282" actId="478"/>
          <ac:spMkLst>
            <pc:docMk/>
            <pc:sldMk cId="2296160680" sldId="424"/>
            <ac:spMk id="5" creationId="{A32C5E0B-FB23-430E-95DD-20198E845326}"/>
          </ac:spMkLst>
        </pc:spChg>
        <pc:picChg chg="mod">
          <ac:chgData name="James_Redelsheimer@rdale.org" userId="0bc5b4da-4472-4765-be32-514c3730ecac" providerId="ADAL" clId="{E7722E4C-EBA2-44D0-B350-47418764CFD7}" dt="2023-03-12T16:55:53.870" v="283" actId="1076"/>
          <ac:picMkLst>
            <pc:docMk/>
            <pc:sldMk cId="2296160680" sldId="424"/>
            <ac:picMk id="6" creationId="{EA27DE87-5971-4DB6-9C58-BC3E8F817B9D}"/>
          </ac:picMkLst>
        </pc:picChg>
      </pc:sldChg>
      <pc:sldChg chg="delSp modSp add mod modTransition">
        <pc:chgData name="James_Redelsheimer@rdale.org" userId="0bc5b4da-4472-4765-be32-514c3730ecac" providerId="ADAL" clId="{E7722E4C-EBA2-44D0-B350-47418764CFD7}" dt="2023-03-13T15:21:10.927" v="1371" actId="478"/>
        <pc:sldMkLst>
          <pc:docMk/>
          <pc:sldMk cId="3278813754" sldId="425"/>
        </pc:sldMkLst>
        <pc:spChg chg="del">
          <ac:chgData name="James_Redelsheimer@rdale.org" userId="0bc5b4da-4472-4765-be32-514c3730ecac" providerId="ADAL" clId="{E7722E4C-EBA2-44D0-B350-47418764CFD7}" dt="2023-03-12T16:56:03.460" v="285" actId="478"/>
          <ac:spMkLst>
            <pc:docMk/>
            <pc:sldMk cId="3278813754" sldId="425"/>
            <ac:spMk id="4" creationId="{B9C7CDE5-2279-4FBC-AE6C-67ECE3774B2A}"/>
          </ac:spMkLst>
        </pc:spChg>
        <pc:spChg chg="del">
          <ac:chgData name="James_Redelsheimer@rdale.org" userId="0bc5b4da-4472-4765-be32-514c3730ecac" providerId="ADAL" clId="{E7722E4C-EBA2-44D0-B350-47418764CFD7}" dt="2023-03-13T15:21:10.927" v="1371" actId="478"/>
          <ac:spMkLst>
            <pc:docMk/>
            <pc:sldMk cId="3278813754" sldId="425"/>
            <ac:spMk id="5" creationId="{0BFCDC60-BBCB-470D-A8D1-1EC20E6189FE}"/>
          </ac:spMkLst>
        </pc:spChg>
        <pc:picChg chg="mod">
          <ac:chgData name="James_Redelsheimer@rdale.org" userId="0bc5b4da-4472-4765-be32-514c3730ecac" providerId="ADAL" clId="{E7722E4C-EBA2-44D0-B350-47418764CFD7}" dt="2023-03-12T16:56:01.886" v="284" actId="1076"/>
          <ac:picMkLst>
            <pc:docMk/>
            <pc:sldMk cId="3278813754" sldId="425"/>
            <ac:picMk id="6" creationId="{FBF3084F-266A-4136-A065-133981015FCE}"/>
          </ac:picMkLst>
        </pc:picChg>
      </pc:sldChg>
      <pc:sldChg chg="delSp add mod">
        <pc:chgData name="James_Redelsheimer@rdale.org" userId="0bc5b4da-4472-4765-be32-514c3730ecac" providerId="ADAL" clId="{E7722E4C-EBA2-44D0-B350-47418764CFD7}" dt="2023-03-12T16:55:08.546" v="274" actId="478"/>
        <pc:sldMkLst>
          <pc:docMk/>
          <pc:sldMk cId="2271959988" sldId="426"/>
        </pc:sldMkLst>
        <pc:spChg chg="del">
          <ac:chgData name="James_Redelsheimer@rdale.org" userId="0bc5b4da-4472-4765-be32-514c3730ecac" providerId="ADAL" clId="{E7722E4C-EBA2-44D0-B350-47418764CFD7}" dt="2023-03-12T16:55:08.546" v="274" actId="478"/>
          <ac:spMkLst>
            <pc:docMk/>
            <pc:sldMk cId="2271959988" sldId="426"/>
            <ac:spMk id="2" creationId="{7FC2A46E-82B1-7E9B-9087-6F95C49D40CE}"/>
          </ac:spMkLst>
        </pc:spChg>
        <pc:spChg chg="del">
          <ac:chgData name="James_Redelsheimer@rdale.org" userId="0bc5b4da-4472-4765-be32-514c3730ecac" providerId="ADAL" clId="{E7722E4C-EBA2-44D0-B350-47418764CFD7}" dt="2023-03-12T16:55:05.975" v="273" actId="478"/>
          <ac:spMkLst>
            <pc:docMk/>
            <pc:sldMk cId="2271959988" sldId="426"/>
            <ac:spMk id="3" creationId="{BA854FC9-05D3-AE4D-5DB5-78EF41DCC9CD}"/>
          </ac:spMkLst>
        </pc:spChg>
      </pc:sldChg>
      <pc:sldChg chg="delSp add mod">
        <pc:chgData name="James_Redelsheimer@rdale.org" userId="0bc5b4da-4472-4765-be32-514c3730ecac" providerId="ADAL" clId="{E7722E4C-EBA2-44D0-B350-47418764CFD7}" dt="2023-03-12T16:55:14.829" v="276" actId="478"/>
        <pc:sldMkLst>
          <pc:docMk/>
          <pc:sldMk cId="1653007794" sldId="427"/>
        </pc:sldMkLst>
        <pc:spChg chg="del">
          <ac:chgData name="James_Redelsheimer@rdale.org" userId="0bc5b4da-4472-4765-be32-514c3730ecac" providerId="ADAL" clId="{E7722E4C-EBA2-44D0-B350-47418764CFD7}" dt="2023-03-12T16:55:14.829" v="276" actId="478"/>
          <ac:spMkLst>
            <pc:docMk/>
            <pc:sldMk cId="1653007794" sldId="427"/>
            <ac:spMk id="2" creationId="{16BAE6E3-FD97-717D-F18A-BDBCF1E62EE8}"/>
          </ac:spMkLst>
        </pc:spChg>
        <pc:spChg chg="del">
          <ac:chgData name="James_Redelsheimer@rdale.org" userId="0bc5b4da-4472-4765-be32-514c3730ecac" providerId="ADAL" clId="{E7722E4C-EBA2-44D0-B350-47418764CFD7}" dt="2023-03-12T16:55:13.444" v="275" actId="478"/>
          <ac:spMkLst>
            <pc:docMk/>
            <pc:sldMk cId="1653007794" sldId="427"/>
            <ac:spMk id="3" creationId="{64ECBE79-D529-EEE0-D5E8-7FD9A34932C9}"/>
          </ac:spMkLst>
        </pc:spChg>
      </pc:sldChg>
      <pc:sldChg chg="del">
        <pc:chgData name="James_Redelsheimer@rdale.org" userId="0bc5b4da-4472-4765-be32-514c3730ecac" providerId="ADAL" clId="{E7722E4C-EBA2-44D0-B350-47418764CFD7}" dt="2023-03-12T16:46:00.314" v="107" actId="47"/>
        <pc:sldMkLst>
          <pc:docMk/>
          <pc:sldMk cId="0" sldId="428"/>
        </pc:sldMkLst>
      </pc:sldChg>
      <pc:sldChg chg="del">
        <pc:chgData name="James_Redelsheimer@rdale.org" userId="0bc5b4da-4472-4765-be32-514c3730ecac" providerId="ADAL" clId="{E7722E4C-EBA2-44D0-B350-47418764CFD7}" dt="2023-03-12T16:46:00.314" v="107" actId="47"/>
        <pc:sldMkLst>
          <pc:docMk/>
          <pc:sldMk cId="0" sldId="431"/>
        </pc:sldMkLst>
      </pc:sldChg>
      <pc:sldChg chg="del">
        <pc:chgData name="James_Redelsheimer@rdale.org" userId="0bc5b4da-4472-4765-be32-514c3730ecac" providerId="ADAL" clId="{E7722E4C-EBA2-44D0-B350-47418764CFD7}" dt="2023-03-12T16:46:00.314" v="107" actId="47"/>
        <pc:sldMkLst>
          <pc:docMk/>
          <pc:sldMk cId="0" sldId="432"/>
        </pc:sldMkLst>
      </pc:sldChg>
      <pc:sldChg chg="del">
        <pc:chgData name="James_Redelsheimer@rdale.org" userId="0bc5b4da-4472-4765-be32-514c3730ecac" providerId="ADAL" clId="{E7722E4C-EBA2-44D0-B350-47418764CFD7}" dt="2023-03-12T16:46:00.314" v="107" actId="47"/>
        <pc:sldMkLst>
          <pc:docMk/>
          <pc:sldMk cId="0" sldId="433"/>
        </pc:sldMkLst>
      </pc:sldChg>
      <pc:sldChg chg="del">
        <pc:chgData name="James_Redelsheimer@rdale.org" userId="0bc5b4da-4472-4765-be32-514c3730ecac" providerId="ADAL" clId="{E7722E4C-EBA2-44D0-B350-47418764CFD7}" dt="2023-03-12T16:46:00.314" v="107" actId="47"/>
        <pc:sldMkLst>
          <pc:docMk/>
          <pc:sldMk cId="0" sldId="434"/>
        </pc:sldMkLst>
      </pc:sldChg>
      <pc:sldChg chg="del">
        <pc:chgData name="James_Redelsheimer@rdale.org" userId="0bc5b4da-4472-4765-be32-514c3730ecac" providerId="ADAL" clId="{E7722E4C-EBA2-44D0-B350-47418764CFD7}" dt="2023-03-12T16:46:00.314" v="107" actId="47"/>
        <pc:sldMkLst>
          <pc:docMk/>
          <pc:sldMk cId="0" sldId="435"/>
        </pc:sldMkLst>
      </pc:sldChg>
      <pc:sldChg chg="del">
        <pc:chgData name="James_Redelsheimer@rdale.org" userId="0bc5b4da-4472-4765-be32-514c3730ecac" providerId="ADAL" clId="{E7722E4C-EBA2-44D0-B350-47418764CFD7}" dt="2023-03-12T16:46:00.314" v="107" actId="47"/>
        <pc:sldMkLst>
          <pc:docMk/>
          <pc:sldMk cId="0" sldId="450"/>
        </pc:sldMkLst>
      </pc:sldChg>
      <pc:sldChg chg="del">
        <pc:chgData name="James_Redelsheimer@rdale.org" userId="0bc5b4da-4472-4765-be32-514c3730ecac" providerId="ADAL" clId="{E7722E4C-EBA2-44D0-B350-47418764CFD7}" dt="2023-03-12T16:46:00.314" v="107" actId="47"/>
        <pc:sldMkLst>
          <pc:docMk/>
          <pc:sldMk cId="0" sldId="452"/>
        </pc:sldMkLst>
      </pc:sldChg>
      <pc:sldChg chg="del">
        <pc:chgData name="James_Redelsheimer@rdale.org" userId="0bc5b4da-4472-4765-be32-514c3730ecac" providerId="ADAL" clId="{E7722E4C-EBA2-44D0-B350-47418764CFD7}" dt="2023-03-12T16:46:00.314" v="107" actId="47"/>
        <pc:sldMkLst>
          <pc:docMk/>
          <pc:sldMk cId="0" sldId="478"/>
        </pc:sldMkLst>
      </pc:sldChg>
      <pc:sldChg chg="del">
        <pc:chgData name="James_Redelsheimer@rdale.org" userId="0bc5b4da-4472-4765-be32-514c3730ecac" providerId="ADAL" clId="{E7722E4C-EBA2-44D0-B350-47418764CFD7}" dt="2023-03-12T16:46:00.314" v="107" actId="47"/>
        <pc:sldMkLst>
          <pc:docMk/>
          <pc:sldMk cId="0" sldId="479"/>
        </pc:sldMkLst>
      </pc:sldChg>
      <pc:sldChg chg="del">
        <pc:chgData name="James_Redelsheimer@rdale.org" userId="0bc5b4da-4472-4765-be32-514c3730ecac" providerId="ADAL" clId="{E7722E4C-EBA2-44D0-B350-47418764CFD7}" dt="2023-03-12T16:46:00.314" v="107" actId="47"/>
        <pc:sldMkLst>
          <pc:docMk/>
          <pc:sldMk cId="0" sldId="480"/>
        </pc:sldMkLst>
      </pc:sldChg>
      <pc:sldChg chg="del">
        <pc:chgData name="James_Redelsheimer@rdale.org" userId="0bc5b4da-4472-4765-be32-514c3730ecac" providerId="ADAL" clId="{E7722E4C-EBA2-44D0-B350-47418764CFD7}" dt="2023-03-12T16:46:00.314" v="107" actId="47"/>
        <pc:sldMkLst>
          <pc:docMk/>
          <pc:sldMk cId="0" sldId="481"/>
        </pc:sldMkLst>
      </pc:sldChg>
      <pc:sldChg chg="del">
        <pc:chgData name="James_Redelsheimer@rdale.org" userId="0bc5b4da-4472-4765-be32-514c3730ecac" providerId="ADAL" clId="{E7722E4C-EBA2-44D0-B350-47418764CFD7}" dt="2023-03-12T16:46:00.314" v="107" actId="47"/>
        <pc:sldMkLst>
          <pc:docMk/>
          <pc:sldMk cId="0" sldId="482"/>
        </pc:sldMkLst>
      </pc:sldChg>
      <pc:sldChg chg="del">
        <pc:chgData name="James_Redelsheimer@rdale.org" userId="0bc5b4da-4472-4765-be32-514c3730ecac" providerId="ADAL" clId="{E7722E4C-EBA2-44D0-B350-47418764CFD7}" dt="2023-03-12T16:46:00.314" v="107" actId="47"/>
        <pc:sldMkLst>
          <pc:docMk/>
          <pc:sldMk cId="0" sldId="483"/>
        </pc:sldMkLst>
      </pc:sldChg>
      <pc:sldChg chg="del">
        <pc:chgData name="James_Redelsheimer@rdale.org" userId="0bc5b4da-4472-4765-be32-514c3730ecac" providerId="ADAL" clId="{E7722E4C-EBA2-44D0-B350-47418764CFD7}" dt="2023-03-12T16:46:00.314" v="107" actId="47"/>
        <pc:sldMkLst>
          <pc:docMk/>
          <pc:sldMk cId="0" sldId="484"/>
        </pc:sldMkLst>
      </pc:sldChg>
      <pc:sldChg chg="del">
        <pc:chgData name="James_Redelsheimer@rdale.org" userId="0bc5b4da-4472-4765-be32-514c3730ecac" providerId="ADAL" clId="{E7722E4C-EBA2-44D0-B350-47418764CFD7}" dt="2023-03-12T16:46:00.314" v="107" actId="47"/>
        <pc:sldMkLst>
          <pc:docMk/>
          <pc:sldMk cId="0" sldId="485"/>
        </pc:sldMkLst>
      </pc:sldChg>
      <pc:sldChg chg="del">
        <pc:chgData name="James_Redelsheimer@rdale.org" userId="0bc5b4da-4472-4765-be32-514c3730ecac" providerId="ADAL" clId="{E7722E4C-EBA2-44D0-B350-47418764CFD7}" dt="2023-03-12T16:46:00.314" v="107" actId="47"/>
        <pc:sldMkLst>
          <pc:docMk/>
          <pc:sldMk cId="738182564" sldId="510"/>
        </pc:sldMkLst>
      </pc:sldChg>
      <pc:sldChg chg="del">
        <pc:chgData name="James_Redelsheimer@rdale.org" userId="0bc5b4da-4472-4765-be32-514c3730ecac" providerId="ADAL" clId="{E7722E4C-EBA2-44D0-B350-47418764CFD7}" dt="2023-03-12T16:45:51.379" v="105" actId="47"/>
        <pc:sldMkLst>
          <pc:docMk/>
          <pc:sldMk cId="1048935988" sldId="511"/>
        </pc:sldMkLst>
      </pc:sldChg>
      <pc:sldChg chg="del">
        <pc:chgData name="James_Redelsheimer@rdale.org" userId="0bc5b4da-4472-4765-be32-514c3730ecac" providerId="ADAL" clId="{E7722E4C-EBA2-44D0-B350-47418764CFD7}" dt="2023-03-12T16:46:00.314" v="107" actId="47"/>
        <pc:sldMkLst>
          <pc:docMk/>
          <pc:sldMk cId="2486508410" sldId="512"/>
        </pc:sldMkLst>
      </pc:sldChg>
      <pc:sldChg chg="delSp add del mod delAnim modNotes">
        <pc:chgData name="James_Redelsheimer@rdale.org" userId="0bc5b4da-4472-4765-be32-514c3730ecac" providerId="ADAL" clId="{E7722E4C-EBA2-44D0-B350-47418764CFD7}" dt="2023-03-12T16:55:01.101" v="272" actId="47"/>
        <pc:sldMkLst>
          <pc:docMk/>
          <pc:sldMk cId="0" sldId="514"/>
        </pc:sldMkLst>
        <pc:spChg chg="del">
          <ac:chgData name="James_Redelsheimer@rdale.org" userId="0bc5b4da-4472-4765-be32-514c3730ecac" providerId="ADAL" clId="{E7722E4C-EBA2-44D0-B350-47418764CFD7}" dt="2023-03-12T16:54:45.983" v="269" actId="478"/>
          <ac:spMkLst>
            <pc:docMk/>
            <pc:sldMk cId="0" sldId="514"/>
            <ac:spMk id="179" creationId="{00000000-0000-0000-0000-000000000000}"/>
          </ac:spMkLst>
        </pc:spChg>
        <pc:spChg chg="del">
          <ac:chgData name="James_Redelsheimer@rdale.org" userId="0bc5b4da-4472-4765-be32-514c3730ecac" providerId="ADAL" clId="{E7722E4C-EBA2-44D0-B350-47418764CFD7}" dt="2023-03-12T16:54:51.020" v="271" actId="478"/>
          <ac:spMkLst>
            <pc:docMk/>
            <pc:sldMk cId="0" sldId="514"/>
            <ac:spMk id="180" creationId="{00000000-0000-0000-0000-000000000000}"/>
          </ac:spMkLst>
        </pc:spChg>
        <pc:spChg chg="del">
          <ac:chgData name="James_Redelsheimer@rdale.org" userId="0bc5b4da-4472-4765-be32-514c3730ecac" providerId="ADAL" clId="{E7722E4C-EBA2-44D0-B350-47418764CFD7}" dt="2023-03-12T16:54:48.301" v="270" actId="478"/>
          <ac:spMkLst>
            <pc:docMk/>
            <pc:sldMk cId="0" sldId="514"/>
            <ac:spMk id="182" creationId="{00000000-0000-0000-0000-000000000000}"/>
          </ac:spMkLst>
        </pc:spChg>
      </pc:sldChg>
      <pc:sldChg chg="del">
        <pc:chgData name="James_Redelsheimer@rdale.org" userId="0bc5b4da-4472-4765-be32-514c3730ecac" providerId="ADAL" clId="{E7722E4C-EBA2-44D0-B350-47418764CFD7}" dt="2023-03-12T16:46:00.314" v="107" actId="47"/>
        <pc:sldMkLst>
          <pc:docMk/>
          <pc:sldMk cId="242673261" sldId="514"/>
        </pc:sldMkLst>
      </pc:sldChg>
      <pc:sldChg chg="add">
        <pc:chgData name="James_Redelsheimer@rdale.org" userId="0bc5b4da-4472-4765-be32-514c3730ecac" providerId="ADAL" clId="{E7722E4C-EBA2-44D0-B350-47418764CFD7}" dt="2023-03-12T16:53:44.500" v="246"/>
        <pc:sldMkLst>
          <pc:docMk/>
          <pc:sldMk cId="0" sldId="515"/>
        </pc:sldMkLst>
      </pc:sldChg>
      <pc:sldChg chg="delSp add del mod ord modNotes">
        <pc:chgData name="James_Redelsheimer@rdale.org" userId="0bc5b4da-4472-4765-be32-514c3730ecac" providerId="ADAL" clId="{E7722E4C-EBA2-44D0-B350-47418764CFD7}" dt="2023-03-13T21:55:00.211" v="1582" actId="47"/>
        <pc:sldMkLst>
          <pc:docMk/>
          <pc:sldMk cId="0" sldId="516"/>
        </pc:sldMkLst>
        <pc:spChg chg="del">
          <ac:chgData name="James_Redelsheimer@rdale.org" userId="0bc5b4da-4472-4765-be32-514c3730ecac" providerId="ADAL" clId="{E7722E4C-EBA2-44D0-B350-47418764CFD7}" dt="2023-03-12T18:10:24.152" v="1275" actId="478"/>
          <ac:spMkLst>
            <pc:docMk/>
            <pc:sldMk cId="0" sldId="516"/>
            <ac:spMk id="197" creationId="{00000000-0000-0000-0000-000000000000}"/>
          </ac:spMkLst>
        </pc:spChg>
        <pc:spChg chg="del">
          <ac:chgData name="James_Redelsheimer@rdale.org" userId="0bc5b4da-4472-4765-be32-514c3730ecac" providerId="ADAL" clId="{E7722E4C-EBA2-44D0-B350-47418764CFD7}" dt="2023-03-12T18:10:23.152" v="1274" actId="478"/>
          <ac:spMkLst>
            <pc:docMk/>
            <pc:sldMk cId="0" sldId="516"/>
            <ac:spMk id="219" creationId="{00000000-0000-0000-0000-000000000000}"/>
          </ac:spMkLst>
        </pc:spChg>
      </pc:sldChg>
      <pc:sldChg chg="add del modNotes">
        <pc:chgData name="James_Redelsheimer@rdale.org" userId="0bc5b4da-4472-4765-be32-514c3730ecac" providerId="ADAL" clId="{E7722E4C-EBA2-44D0-B350-47418764CFD7}" dt="2023-03-12T16:55:33.341" v="279" actId="47"/>
        <pc:sldMkLst>
          <pc:docMk/>
          <pc:sldMk cId="0" sldId="517"/>
        </pc:sldMkLst>
      </pc:sldChg>
      <pc:sldChg chg="del">
        <pc:chgData name="James_Redelsheimer@rdale.org" userId="0bc5b4da-4472-4765-be32-514c3730ecac" providerId="ADAL" clId="{E7722E4C-EBA2-44D0-B350-47418764CFD7}" dt="2023-03-12T16:45:53.236" v="106" actId="47"/>
        <pc:sldMkLst>
          <pc:docMk/>
          <pc:sldMk cId="2181209871" sldId="517"/>
        </pc:sldMkLst>
      </pc:sldChg>
      <pc:sldChg chg="del">
        <pc:chgData name="James_Redelsheimer@rdale.org" userId="0bc5b4da-4472-4765-be32-514c3730ecac" providerId="ADAL" clId="{E7722E4C-EBA2-44D0-B350-47418764CFD7}" dt="2023-03-12T16:45:51.379" v="105" actId="47"/>
        <pc:sldMkLst>
          <pc:docMk/>
          <pc:sldMk cId="3354017154" sldId="518"/>
        </pc:sldMkLst>
      </pc:sldChg>
      <pc:sldChg chg="add del ord">
        <pc:chgData name="James_Redelsheimer@rdale.org" userId="0bc5b4da-4472-4765-be32-514c3730ecac" providerId="ADAL" clId="{E7722E4C-EBA2-44D0-B350-47418764CFD7}" dt="2023-03-13T20:53:25.726" v="1576"/>
        <pc:sldMkLst>
          <pc:docMk/>
          <pc:sldMk cId="1844449285" sldId="519"/>
        </pc:sldMkLst>
      </pc:sldChg>
      <pc:sldChg chg="delSp add ord modTransition modNotes">
        <pc:chgData name="James_Redelsheimer@rdale.org" userId="0bc5b4da-4472-4765-be32-514c3730ecac" providerId="ADAL" clId="{E7722E4C-EBA2-44D0-B350-47418764CFD7}" dt="2023-03-13T15:20:25.031" v="1369" actId="478"/>
        <pc:sldMkLst>
          <pc:docMk/>
          <pc:sldMk cId="0" sldId="520"/>
        </pc:sldMkLst>
        <pc:spChg chg="del">
          <ac:chgData name="James_Redelsheimer@rdale.org" userId="0bc5b4da-4472-4765-be32-514c3730ecac" providerId="ADAL" clId="{E7722E4C-EBA2-44D0-B350-47418764CFD7}" dt="2023-03-13T15:20:25.031" v="1369" actId="478"/>
          <ac:spMkLst>
            <pc:docMk/>
            <pc:sldMk cId="0" sldId="520"/>
            <ac:spMk id="3" creationId="{26E2218D-0C95-467C-9C91-272C028E2F49}"/>
          </ac:spMkLst>
        </pc:spChg>
        <pc:spChg chg="del">
          <ac:chgData name="James_Redelsheimer@rdale.org" userId="0bc5b4da-4472-4765-be32-514c3730ecac" providerId="ADAL" clId="{E7722E4C-EBA2-44D0-B350-47418764CFD7}" dt="2023-03-13T15:19:31.965" v="1361" actId="478"/>
          <ac:spMkLst>
            <pc:docMk/>
            <pc:sldMk cId="0" sldId="520"/>
            <ac:spMk id="4" creationId="{707DC143-E905-4CB5-BADB-57A5AADC447A}"/>
          </ac:spMkLst>
        </pc:spChg>
      </pc:sldChg>
      <pc:sldChg chg="new del">
        <pc:chgData name="James_Redelsheimer@rdale.org" userId="0bc5b4da-4472-4765-be32-514c3730ecac" providerId="ADAL" clId="{E7722E4C-EBA2-44D0-B350-47418764CFD7}" dt="2023-03-12T17:09:12.054" v="297" actId="47"/>
        <pc:sldMkLst>
          <pc:docMk/>
          <pc:sldMk cId="3434816231" sldId="521"/>
        </pc:sldMkLst>
      </pc:sldChg>
      <pc:sldChg chg="addSp modSp new mod ord modAnim">
        <pc:chgData name="James_Redelsheimer@rdale.org" userId="0bc5b4da-4472-4765-be32-514c3730ecac" providerId="ADAL" clId="{E7722E4C-EBA2-44D0-B350-47418764CFD7}" dt="2023-03-13T15:15:10.333" v="1360"/>
        <pc:sldMkLst>
          <pc:docMk/>
          <pc:sldMk cId="3860745174" sldId="522"/>
        </pc:sldMkLst>
        <pc:spChg chg="add mod">
          <ac:chgData name="James_Redelsheimer@rdale.org" userId="0bc5b4da-4472-4765-be32-514c3730ecac" providerId="ADAL" clId="{E7722E4C-EBA2-44D0-B350-47418764CFD7}" dt="2023-03-12T17:11:35.519" v="326" actId="113"/>
          <ac:spMkLst>
            <pc:docMk/>
            <pc:sldMk cId="3860745174" sldId="522"/>
            <ac:spMk id="6" creationId="{49C91E61-C31E-FE38-1A09-C7C61D59AB0F}"/>
          </ac:spMkLst>
        </pc:spChg>
        <pc:spChg chg="add mod">
          <ac:chgData name="James_Redelsheimer@rdale.org" userId="0bc5b4da-4472-4765-be32-514c3730ecac" providerId="ADAL" clId="{E7722E4C-EBA2-44D0-B350-47418764CFD7}" dt="2023-03-12T17:11:53.385" v="332" actId="20577"/>
          <ac:spMkLst>
            <pc:docMk/>
            <pc:sldMk cId="3860745174" sldId="522"/>
            <ac:spMk id="7" creationId="{2408B434-E6A4-02C2-6915-C0C939753DEC}"/>
          </ac:spMkLst>
        </pc:spChg>
        <pc:spChg chg="add mod">
          <ac:chgData name="James_Redelsheimer@rdale.org" userId="0bc5b4da-4472-4765-be32-514c3730ecac" providerId="ADAL" clId="{E7722E4C-EBA2-44D0-B350-47418764CFD7}" dt="2023-03-12T17:12:02.383" v="335" actId="1076"/>
          <ac:spMkLst>
            <pc:docMk/>
            <pc:sldMk cId="3860745174" sldId="522"/>
            <ac:spMk id="8" creationId="{C9E4DD78-3C1D-E542-4D74-D45807D62308}"/>
          </ac:spMkLst>
        </pc:spChg>
        <pc:spChg chg="add mod">
          <ac:chgData name="James_Redelsheimer@rdale.org" userId="0bc5b4da-4472-4765-be32-514c3730ecac" providerId="ADAL" clId="{E7722E4C-EBA2-44D0-B350-47418764CFD7}" dt="2023-03-12T17:13:15.376" v="353" actId="1076"/>
          <ac:spMkLst>
            <pc:docMk/>
            <pc:sldMk cId="3860745174" sldId="522"/>
            <ac:spMk id="9" creationId="{6620D144-36B9-5707-FE6B-E5DF5EA303E4}"/>
          </ac:spMkLst>
        </pc:spChg>
        <pc:spChg chg="add mod">
          <ac:chgData name="James_Redelsheimer@rdale.org" userId="0bc5b4da-4472-4765-be32-514c3730ecac" providerId="ADAL" clId="{E7722E4C-EBA2-44D0-B350-47418764CFD7}" dt="2023-03-12T17:13:06.609" v="349" actId="20577"/>
          <ac:spMkLst>
            <pc:docMk/>
            <pc:sldMk cId="3860745174" sldId="522"/>
            <ac:spMk id="10" creationId="{BC04CEC8-4A19-4C22-B19C-54C8563DAD91}"/>
          </ac:spMkLst>
        </pc:spChg>
        <pc:spChg chg="add mod">
          <ac:chgData name="James_Redelsheimer@rdale.org" userId="0bc5b4da-4472-4765-be32-514c3730ecac" providerId="ADAL" clId="{E7722E4C-EBA2-44D0-B350-47418764CFD7}" dt="2023-03-12T17:13:08.276" v="350" actId="20577"/>
          <ac:spMkLst>
            <pc:docMk/>
            <pc:sldMk cId="3860745174" sldId="522"/>
            <ac:spMk id="11" creationId="{4B1DEE2D-D51E-062E-C161-2F5E144E80FF}"/>
          </ac:spMkLst>
        </pc:spChg>
        <pc:spChg chg="add mod">
          <ac:chgData name="James_Redelsheimer@rdale.org" userId="0bc5b4da-4472-4765-be32-514c3730ecac" providerId="ADAL" clId="{E7722E4C-EBA2-44D0-B350-47418764CFD7}" dt="2023-03-12T17:18:01.918" v="377" actId="1076"/>
          <ac:spMkLst>
            <pc:docMk/>
            <pc:sldMk cId="3860745174" sldId="522"/>
            <ac:spMk id="12" creationId="{0B6FD1AF-88AE-D5A5-49C7-618BC5C0117B}"/>
          </ac:spMkLst>
        </pc:spChg>
        <pc:picChg chg="add mod ord">
          <ac:chgData name="James_Redelsheimer@rdale.org" userId="0bc5b4da-4472-4765-be32-514c3730ecac" providerId="ADAL" clId="{E7722E4C-EBA2-44D0-B350-47418764CFD7}" dt="2023-03-12T17:17:35.999" v="354" actId="1076"/>
          <ac:picMkLst>
            <pc:docMk/>
            <pc:sldMk cId="3860745174" sldId="522"/>
            <ac:picMk id="3" creationId="{4A621416-6557-FEDE-9F5B-6B04BAB3E39C}"/>
          </ac:picMkLst>
        </pc:picChg>
        <pc:picChg chg="add mod ord">
          <ac:chgData name="James_Redelsheimer@rdale.org" userId="0bc5b4da-4472-4765-be32-514c3730ecac" providerId="ADAL" clId="{E7722E4C-EBA2-44D0-B350-47418764CFD7}" dt="2023-03-12T17:11:41.004" v="329" actId="34135"/>
          <ac:picMkLst>
            <pc:docMk/>
            <pc:sldMk cId="3860745174" sldId="522"/>
            <ac:picMk id="5" creationId="{86D10837-809B-DE95-0550-81BE1A9EB1C3}"/>
          </ac:picMkLst>
        </pc:picChg>
      </pc:sldChg>
      <pc:sldChg chg="addSp modSp new mod ord modAnim">
        <pc:chgData name="James_Redelsheimer@rdale.org" userId="0bc5b4da-4472-4765-be32-514c3730ecac" providerId="ADAL" clId="{E7722E4C-EBA2-44D0-B350-47418764CFD7}" dt="2023-03-13T15:15:10.333" v="1360"/>
        <pc:sldMkLst>
          <pc:docMk/>
          <pc:sldMk cId="3670538756" sldId="523"/>
        </pc:sldMkLst>
        <pc:spChg chg="add mod">
          <ac:chgData name="James_Redelsheimer@rdale.org" userId="0bc5b4da-4472-4765-be32-514c3730ecac" providerId="ADAL" clId="{E7722E4C-EBA2-44D0-B350-47418764CFD7}" dt="2023-03-12T17:25:29.399" v="419" actId="1076"/>
          <ac:spMkLst>
            <pc:docMk/>
            <pc:sldMk cId="3670538756" sldId="523"/>
            <ac:spMk id="6" creationId="{06FF83B6-DDF1-9EA7-C09E-FF7F50B0722D}"/>
          </ac:spMkLst>
        </pc:spChg>
        <pc:spChg chg="add mod">
          <ac:chgData name="James_Redelsheimer@rdale.org" userId="0bc5b4da-4472-4765-be32-514c3730ecac" providerId="ADAL" clId="{E7722E4C-EBA2-44D0-B350-47418764CFD7}" dt="2023-03-12T17:26:37.952" v="428" actId="1582"/>
          <ac:spMkLst>
            <pc:docMk/>
            <pc:sldMk cId="3670538756" sldId="523"/>
            <ac:spMk id="9" creationId="{359EBC01-5226-7780-FFD8-BA3B5FFBF101}"/>
          </ac:spMkLst>
        </pc:spChg>
        <pc:spChg chg="add mod">
          <ac:chgData name="James_Redelsheimer@rdale.org" userId="0bc5b4da-4472-4765-be32-514c3730ecac" providerId="ADAL" clId="{E7722E4C-EBA2-44D0-B350-47418764CFD7}" dt="2023-03-12T17:26:49.927" v="431" actId="1076"/>
          <ac:spMkLst>
            <pc:docMk/>
            <pc:sldMk cId="3670538756" sldId="523"/>
            <ac:spMk id="10" creationId="{ED1836ED-D266-8FB2-CE00-617445A7DD7D}"/>
          </ac:spMkLst>
        </pc:spChg>
        <pc:spChg chg="add mod">
          <ac:chgData name="James_Redelsheimer@rdale.org" userId="0bc5b4da-4472-4765-be32-514c3730ecac" providerId="ADAL" clId="{E7722E4C-EBA2-44D0-B350-47418764CFD7}" dt="2023-03-12T17:35:43.540" v="694" actId="20577"/>
          <ac:spMkLst>
            <pc:docMk/>
            <pc:sldMk cId="3670538756" sldId="523"/>
            <ac:spMk id="11" creationId="{1523F0E1-25A2-2438-4FA1-6DA84F452AA7}"/>
          </ac:spMkLst>
        </pc:spChg>
        <pc:picChg chg="add mod modCrop">
          <ac:chgData name="James_Redelsheimer@rdale.org" userId="0bc5b4da-4472-4765-be32-514c3730ecac" providerId="ADAL" clId="{E7722E4C-EBA2-44D0-B350-47418764CFD7}" dt="2023-03-12T17:25:24.618" v="418" actId="34135"/>
          <ac:picMkLst>
            <pc:docMk/>
            <pc:sldMk cId="3670538756" sldId="523"/>
            <ac:picMk id="3" creationId="{10C542CB-D3D6-A18E-A6D8-B3C6879EC202}"/>
          </ac:picMkLst>
        </pc:picChg>
        <pc:cxnChg chg="add mod">
          <ac:chgData name="James_Redelsheimer@rdale.org" userId="0bc5b4da-4472-4765-be32-514c3730ecac" providerId="ADAL" clId="{E7722E4C-EBA2-44D0-B350-47418764CFD7}" dt="2023-03-12T17:24:33.481" v="404" actId="1076"/>
          <ac:cxnSpMkLst>
            <pc:docMk/>
            <pc:sldMk cId="3670538756" sldId="523"/>
            <ac:cxnSpMk id="5" creationId="{26CE16EF-E554-B153-58EF-A64EEA1717DA}"/>
          </ac:cxnSpMkLst>
        </pc:cxnChg>
        <pc:cxnChg chg="add mod">
          <ac:chgData name="James_Redelsheimer@rdale.org" userId="0bc5b4da-4472-4765-be32-514c3730ecac" providerId="ADAL" clId="{E7722E4C-EBA2-44D0-B350-47418764CFD7}" dt="2023-03-12T17:25:50.828" v="422" actId="1582"/>
          <ac:cxnSpMkLst>
            <pc:docMk/>
            <pc:sldMk cId="3670538756" sldId="523"/>
            <ac:cxnSpMk id="8" creationId="{E354CFFD-C9DC-19EC-8DED-4D197E0D0019}"/>
          </ac:cxnSpMkLst>
        </pc:cxnChg>
      </pc:sldChg>
      <pc:sldChg chg="addSp delSp modSp new mod ord delAnim modAnim">
        <pc:chgData name="James_Redelsheimer@rdale.org" userId="0bc5b4da-4472-4765-be32-514c3730ecac" providerId="ADAL" clId="{E7722E4C-EBA2-44D0-B350-47418764CFD7}" dt="2023-03-13T15:15:10.333" v="1360"/>
        <pc:sldMkLst>
          <pc:docMk/>
          <pc:sldMk cId="4277441341" sldId="524"/>
        </pc:sldMkLst>
        <pc:spChg chg="add del mod">
          <ac:chgData name="James_Redelsheimer@rdale.org" userId="0bc5b4da-4472-4765-be32-514c3730ecac" providerId="ADAL" clId="{E7722E4C-EBA2-44D0-B350-47418764CFD7}" dt="2023-03-12T17:30:22.334" v="458" actId="478"/>
          <ac:spMkLst>
            <pc:docMk/>
            <pc:sldMk cId="4277441341" sldId="524"/>
            <ac:spMk id="4" creationId="{0B8680D9-C421-7544-192A-5A7D06DC9C74}"/>
          </ac:spMkLst>
        </pc:spChg>
        <pc:spChg chg="add del mod">
          <ac:chgData name="James_Redelsheimer@rdale.org" userId="0bc5b4da-4472-4765-be32-514c3730ecac" providerId="ADAL" clId="{E7722E4C-EBA2-44D0-B350-47418764CFD7}" dt="2023-03-12T17:30:23.558" v="459" actId="478"/>
          <ac:spMkLst>
            <pc:docMk/>
            <pc:sldMk cId="4277441341" sldId="524"/>
            <ac:spMk id="5" creationId="{67EBC114-F6DA-33BC-372A-3CF7ABE24223}"/>
          </ac:spMkLst>
        </pc:spChg>
        <pc:spChg chg="add mod">
          <ac:chgData name="James_Redelsheimer@rdale.org" userId="0bc5b4da-4472-4765-be32-514c3730ecac" providerId="ADAL" clId="{E7722E4C-EBA2-44D0-B350-47418764CFD7}" dt="2023-03-12T17:31:24.086" v="475" actId="1076"/>
          <ac:spMkLst>
            <pc:docMk/>
            <pc:sldMk cId="4277441341" sldId="524"/>
            <ac:spMk id="7" creationId="{3639291C-42EE-261D-A337-3A7D7C775E38}"/>
          </ac:spMkLst>
        </pc:spChg>
        <pc:spChg chg="add del mod">
          <ac:chgData name="James_Redelsheimer@rdale.org" userId="0bc5b4da-4472-4765-be32-514c3730ecac" providerId="ADAL" clId="{E7722E4C-EBA2-44D0-B350-47418764CFD7}" dt="2023-03-12T17:31:54.672" v="482"/>
          <ac:spMkLst>
            <pc:docMk/>
            <pc:sldMk cId="4277441341" sldId="524"/>
            <ac:spMk id="15" creationId="{AE5A8523-025D-A6A2-65BB-7248F1BA8159}"/>
          </ac:spMkLst>
        </pc:spChg>
        <pc:spChg chg="add del mod">
          <ac:chgData name="James_Redelsheimer@rdale.org" userId="0bc5b4da-4472-4765-be32-514c3730ecac" providerId="ADAL" clId="{E7722E4C-EBA2-44D0-B350-47418764CFD7}" dt="2023-03-12T17:31:54.672" v="482"/>
          <ac:spMkLst>
            <pc:docMk/>
            <pc:sldMk cId="4277441341" sldId="524"/>
            <ac:spMk id="16" creationId="{A5ED9B12-5976-94F5-54B8-935CEB4C7EC4}"/>
          </ac:spMkLst>
        </pc:spChg>
        <pc:spChg chg="add mod">
          <ac:chgData name="James_Redelsheimer@rdale.org" userId="0bc5b4da-4472-4765-be32-514c3730ecac" providerId="ADAL" clId="{E7722E4C-EBA2-44D0-B350-47418764CFD7}" dt="2023-03-12T17:32:09.592" v="484" actId="1076"/>
          <ac:spMkLst>
            <pc:docMk/>
            <pc:sldMk cId="4277441341" sldId="524"/>
            <ac:spMk id="17" creationId="{6DAE518B-F3AA-50EC-2C6C-5BD0F0CF37E0}"/>
          </ac:spMkLst>
        </pc:spChg>
        <pc:spChg chg="add mod">
          <ac:chgData name="James_Redelsheimer@rdale.org" userId="0bc5b4da-4472-4765-be32-514c3730ecac" providerId="ADAL" clId="{E7722E4C-EBA2-44D0-B350-47418764CFD7}" dt="2023-03-12T17:32:13.687" v="485" actId="1076"/>
          <ac:spMkLst>
            <pc:docMk/>
            <pc:sldMk cId="4277441341" sldId="524"/>
            <ac:spMk id="18" creationId="{4F0A56A5-AB41-42A9-B4DB-45B6FB1BBE24}"/>
          </ac:spMkLst>
        </pc:spChg>
        <pc:spChg chg="add mod">
          <ac:chgData name="James_Redelsheimer@rdale.org" userId="0bc5b4da-4472-4765-be32-514c3730ecac" providerId="ADAL" clId="{E7722E4C-EBA2-44D0-B350-47418764CFD7}" dt="2023-03-12T17:35:36.583" v="693" actId="20577"/>
          <ac:spMkLst>
            <pc:docMk/>
            <pc:sldMk cId="4277441341" sldId="524"/>
            <ac:spMk id="19" creationId="{785C203C-58B1-B060-D8F0-D91055F525CF}"/>
          </ac:spMkLst>
        </pc:spChg>
        <pc:picChg chg="add mod">
          <ac:chgData name="James_Redelsheimer@rdale.org" userId="0bc5b4da-4472-4765-be32-514c3730ecac" providerId="ADAL" clId="{E7722E4C-EBA2-44D0-B350-47418764CFD7}" dt="2023-03-12T17:28:12.688" v="445" actId="34135"/>
          <ac:picMkLst>
            <pc:docMk/>
            <pc:sldMk cId="4277441341" sldId="524"/>
            <ac:picMk id="3" creationId="{D5DF4A05-7B2B-F419-5B77-8B8F69F58312}"/>
          </ac:picMkLst>
        </pc:picChg>
        <pc:picChg chg="add del mod">
          <ac:chgData name="James_Redelsheimer@rdale.org" userId="0bc5b4da-4472-4765-be32-514c3730ecac" providerId="ADAL" clId="{E7722E4C-EBA2-44D0-B350-47418764CFD7}" dt="2023-03-12T17:31:54.672" v="482"/>
          <ac:picMkLst>
            <pc:docMk/>
            <pc:sldMk cId="4277441341" sldId="524"/>
            <ac:picMk id="14" creationId="{900FDC9E-0413-CF51-2298-9C3030E516CB}"/>
          </ac:picMkLst>
        </pc:picChg>
        <pc:cxnChg chg="add mod">
          <ac:chgData name="James_Redelsheimer@rdale.org" userId="0bc5b4da-4472-4765-be32-514c3730ecac" providerId="ADAL" clId="{E7722E4C-EBA2-44D0-B350-47418764CFD7}" dt="2023-03-12T17:31:21.190" v="474" actId="14100"/>
          <ac:cxnSpMkLst>
            <pc:docMk/>
            <pc:sldMk cId="4277441341" sldId="524"/>
            <ac:cxnSpMk id="6" creationId="{823999B5-5D66-F671-7571-CAF48DBFEA67}"/>
          </ac:cxnSpMkLst>
        </pc:cxnChg>
        <pc:cxnChg chg="add mod">
          <ac:chgData name="James_Redelsheimer@rdale.org" userId="0bc5b4da-4472-4765-be32-514c3730ecac" providerId="ADAL" clId="{E7722E4C-EBA2-44D0-B350-47418764CFD7}" dt="2023-03-12T17:31:11.318" v="470" actId="1076"/>
          <ac:cxnSpMkLst>
            <pc:docMk/>
            <pc:sldMk cId="4277441341" sldId="524"/>
            <ac:cxnSpMk id="8" creationId="{96973020-AF09-DD43-E9C3-5739003495E2}"/>
          </ac:cxnSpMkLst>
        </pc:cxnChg>
      </pc:sldChg>
      <pc:sldChg chg="addSp delSp modSp new mod ord modAnim">
        <pc:chgData name="James_Redelsheimer@rdale.org" userId="0bc5b4da-4472-4765-be32-514c3730ecac" providerId="ADAL" clId="{E7722E4C-EBA2-44D0-B350-47418764CFD7}" dt="2023-03-13T15:15:10.333" v="1360"/>
        <pc:sldMkLst>
          <pc:docMk/>
          <pc:sldMk cId="874121634" sldId="525"/>
        </pc:sldMkLst>
        <pc:spChg chg="add del mod">
          <ac:chgData name="James_Redelsheimer@rdale.org" userId="0bc5b4da-4472-4765-be32-514c3730ecac" providerId="ADAL" clId="{E7722E4C-EBA2-44D0-B350-47418764CFD7}" dt="2023-03-12T17:31:03.961" v="469"/>
          <ac:spMkLst>
            <pc:docMk/>
            <pc:sldMk cId="874121634" sldId="525"/>
            <ac:spMk id="5" creationId="{FD951083-07B4-F82A-16C3-991AEF8776BB}"/>
          </ac:spMkLst>
        </pc:spChg>
        <pc:spChg chg="add mod">
          <ac:chgData name="James_Redelsheimer@rdale.org" userId="0bc5b4da-4472-4765-be32-514c3730ecac" providerId="ADAL" clId="{E7722E4C-EBA2-44D0-B350-47418764CFD7}" dt="2023-03-12T17:31:30.856" v="477" actId="1076"/>
          <ac:spMkLst>
            <pc:docMk/>
            <pc:sldMk cId="874121634" sldId="525"/>
            <ac:spMk id="8" creationId="{2CCF7BF2-3A10-ED8E-1153-0F417795B9D5}"/>
          </ac:spMkLst>
        </pc:spChg>
        <pc:spChg chg="add mod">
          <ac:chgData name="James_Redelsheimer@rdale.org" userId="0bc5b4da-4472-4765-be32-514c3730ecac" providerId="ADAL" clId="{E7722E4C-EBA2-44D0-B350-47418764CFD7}" dt="2023-03-12T17:32:30.161" v="488" actId="1076"/>
          <ac:spMkLst>
            <pc:docMk/>
            <pc:sldMk cId="874121634" sldId="525"/>
            <ac:spMk id="10" creationId="{613669DB-3CD5-3E56-BCEE-8D85A370446A}"/>
          </ac:spMkLst>
        </pc:spChg>
        <pc:spChg chg="add mod">
          <ac:chgData name="James_Redelsheimer@rdale.org" userId="0bc5b4da-4472-4765-be32-514c3730ecac" providerId="ADAL" clId="{E7722E4C-EBA2-44D0-B350-47418764CFD7}" dt="2023-03-12T17:32:28.488" v="487" actId="1076"/>
          <ac:spMkLst>
            <pc:docMk/>
            <pc:sldMk cId="874121634" sldId="525"/>
            <ac:spMk id="11" creationId="{F4C8FF4C-7293-B4C5-E10B-F57DD7F0B4AA}"/>
          </ac:spMkLst>
        </pc:spChg>
        <pc:spChg chg="add mod">
          <ac:chgData name="James_Redelsheimer@rdale.org" userId="0bc5b4da-4472-4765-be32-514c3730ecac" providerId="ADAL" clId="{E7722E4C-EBA2-44D0-B350-47418764CFD7}" dt="2023-03-12T17:36:17.841" v="773" actId="313"/>
          <ac:spMkLst>
            <pc:docMk/>
            <pc:sldMk cId="874121634" sldId="525"/>
            <ac:spMk id="12" creationId="{658F2AE0-99CA-8271-46E8-6EAA3F334317}"/>
          </ac:spMkLst>
        </pc:spChg>
        <pc:picChg chg="add mod">
          <ac:chgData name="James_Redelsheimer@rdale.org" userId="0bc5b4da-4472-4765-be32-514c3730ecac" providerId="ADAL" clId="{E7722E4C-EBA2-44D0-B350-47418764CFD7}" dt="2023-03-12T17:28:45.722" v="457" actId="34135"/>
          <ac:picMkLst>
            <pc:docMk/>
            <pc:sldMk cId="874121634" sldId="525"/>
            <ac:picMk id="3" creationId="{90F59C27-0844-02ED-68F8-3B13421268A5}"/>
          </ac:picMkLst>
        </pc:picChg>
        <pc:cxnChg chg="add del mod">
          <ac:chgData name="James_Redelsheimer@rdale.org" userId="0bc5b4da-4472-4765-be32-514c3730ecac" providerId="ADAL" clId="{E7722E4C-EBA2-44D0-B350-47418764CFD7}" dt="2023-03-12T17:31:03.961" v="469"/>
          <ac:cxnSpMkLst>
            <pc:docMk/>
            <pc:sldMk cId="874121634" sldId="525"/>
            <ac:cxnSpMk id="4" creationId="{1AD83F1B-31F0-2E57-A255-E47F7B63972C}"/>
          </ac:cxnSpMkLst>
        </pc:cxnChg>
        <pc:cxnChg chg="add del mod">
          <ac:chgData name="James_Redelsheimer@rdale.org" userId="0bc5b4da-4472-4765-be32-514c3730ecac" providerId="ADAL" clId="{E7722E4C-EBA2-44D0-B350-47418764CFD7}" dt="2023-03-12T17:31:03.961" v="469"/>
          <ac:cxnSpMkLst>
            <pc:docMk/>
            <pc:sldMk cId="874121634" sldId="525"/>
            <ac:cxnSpMk id="6" creationId="{B29B201F-8051-EF02-1B6C-BE33ABEFA6F7}"/>
          </ac:cxnSpMkLst>
        </pc:cxnChg>
        <pc:cxnChg chg="add mod">
          <ac:chgData name="James_Redelsheimer@rdale.org" userId="0bc5b4da-4472-4765-be32-514c3730ecac" providerId="ADAL" clId="{E7722E4C-EBA2-44D0-B350-47418764CFD7}" dt="2023-03-12T17:31:33.958" v="478" actId="1076"/>
          <ac:cxnSpMkLst>
            <pc:docMk/>
            <pc:sldMk cId="874121634" sldId="525"/>
            <ac:cxnSpMk id="7" creationId="{AA028034-5C07-CEB9-D811-B50FB885381C}"/>
          </ac:cxnSpMkLst>
        </pc:cxnChg>
        <pc:cxnChg chg="add mod">
          <ac:chgData name="James_Redelsheimer@rdale.org" userId="0bc5b4da-4472-4765-be32-514c3730ecac" providerId="ADAL" clId="{E7722E4C-EBA2-44D0-B350-47418764CFD7}" dt="2023-03-12T17:31:30.856" v="477" actId="1076"/>
          <ac:cxnSpMkLst>
            <pc:docMk/>
            <pc:sldMk cId="874121634" sldId="525"/>
            <ac:cxnSpMk id="9" creationId="{3BB59E01-9C88-CCEB-E43C-8EF0D3A1AF30}"/>
          </ac:cxnSpMkLst>
        </pc:cxnChg>
      </pc:sldChg>
      <pc:sldChg chg="addSp modSp new mod ord modAnim">
        <pc:chgData name="James_Redelsheimer@rdale.org" userId="0bc5b4da-4472-4765-be32-514c3730ecac" providerId="ADAL" clId="{E7722E4C-EBA2-44D0-B350-47418764CFD7}" dt="2023-03-13T15:15:10.333" v="1360"/>
        <pc:sldMkLst>
          <pc:docMk/>
          <pc:sldMk cId="1738992362" sldId="526"/>
        </pc:sldMkLst>
        <pc:spChg chg="add mod">
          <ac:chgData name="James_Redelsheimer@rdale.org" userId="0bc5b4da-4472-4765-be32-514c3730ecac" providerId="ADAL" clId="{E7722E4C-EBA2-44D0-B350-47418764CFD7}" dt="2023-03-12T17:31:41.768" v="480" actId="1076"/>
          <ac:spMkLst>
            <pc:docMk/>
            <pc:sldMk cId="1738992362" sldId="526"/>
            <ac:spMk id="5" creationId="{CAF3BF75-EF44-04E9-024D-93A6D8F2AF7E}"/>
          </ac:spMkLst>
        </pc:spChg>
        <pc:spChg chg="add mod">
          <ac:chgData name="James_Redelsheimer@rdale.org" userId="0bc5b4da-4472-4765-be32-514c3730ecac" providerId="ADAL" clId="{E7722E4C-EBA2-44D0-B350-47418764CFD7}" dt="2023-03-12T17:32:34.601" v="490" actId="1076"/>
          <ac:spMkLst>
            <pc:docMk/>
            <pc:sldMk cId="1738992362" sldId="526"/>
            <ac:spMk id="7" creationId="{88370AD2-CC79-C7A8-7DD2-D4FF1FCD5B40}"/>
          </ac:spMkLst>
        </pc:spChg>
        <pc:spChg chg="add mod">
          <ac:chgData name="James_Redelsheimer@rdale.org" userId="0bc5b4da-4472-4765-be32-514c3730ecac" providerId="ADAL" clId="{E7722E4C-EBA2-44D0-B350-47418764CFD7}" dt="2023-03-12T17:32:34.601" v="490" actId="1076"/>
          <ac:spMkLst>
            <pc:docMk/>
            <pc:sldMk cId="1738992362" sldId="526"/>
            <ac:spMk id="8" creationId="{00EACABF-DB9C-84E2-E252-6A0E1EE03A14}"/>
          </ac:spMkLst>
        </pc:spChg>
        <pc:spChg chg="add mod">
          <ac:chgData name="James_Redelsheimer@rdale.org" userId="0bc5b4da-4472-4765-be32-514c3730ecac" providerId="ADAL" clId="{E7722E4C-EBA2-44D0-B350-47418764CFD7}" dt="2023-03-12T17:36:46.181" v="836" actId="20577"/>
          <ac:spMkLst>
            <pc:docMk/>
            <pc:sldMk cId="1738992362" sldId="526"/>
            <ac:spMk id="9" creationId="{34DBCFAC-FC8F-98A1-7DFA-D41A2D23ECFC}"/>
          </ac:spMkLst>
        </pc:spChg>
        <pc:picChg chg="add mod">
          <ac:chgData name="James_Redelsheimer@rdale.org" userId="0bc5b4da-4472-4765-be32-514c3730ecac" providerId="ADAL" clId="{E7722E4C-EBA2-44D0-B350-47418764CFD7}" dt="2023-03-12T17:28:35.174" v="454" actId="14100"/>
          <ac:picMkLst>
            <pc:docMk/>
            <pc:sldMk cId="1738992362" sldId="526"/>
            <ac:picMk id="3" creationId="{4E183485-5FC8-E1F9-87D3-108ABA41B48A}"/>
          </ac:picMkLst>
        </pc:picChg>
        <pc:cxnChg chg="add mod">
          <ac:chgData name="James_Redelsheimer@rdale.org" userId="0bc5b4da-4472-4765-be32-514c3730ecac" providerId="ADAL" clId="{E7722E4C-EBA2-44D0-B350-47418764CFD7}" dt="2023-03-12T17:31:41.768" v="480" actId="1076"/>
          <ac:cxnSpMkLst>
            <pc:docMk/>
            <pc:sldMk cId="1738992362" sldId="526"/>
            <ac:cxnSpMk id="4" creationId="{884E5CF7-3492-F3FC-B968-6AB790296B0F}"/>
          </ac:cxnSpMkLst>
        </pc:cxnChg>
        <pc:cxnChg chg="add mod">
          <ac:chgData name="James_Redelsheimer@rdale.org" userId="0bc5b4da-4472-4765-be32-514c3730ecac" providerId="ADAL" clId="{E7722E4C-EBA2-44D0-B350-47418764CFD7}" dt="2023-03-12T17:31:41.768" v="480" actId="1076"/>
          <ac:cxnSpMkLst>
            <pc:docMk/>
            <pc:sldMk cId="1738992362" sldId="526"/>
            <ac:cxnSpMk id="6" creationId="{6EAF9BDB-DC15-8189-DA27-8C835EB152C3}"/>
          </ac:cxnSpMkLst>
        </pc:cxnChg>
      </pc:sldChg>
      <pc:sldChg chg="addSp modSp new mod ord modAnim">
        <pc:chgData name="James_Redelsheimer@rdale.org" userId="0bc5b4da-4472-4765-be32-514c3730ecac" providerId="ADAL" clId="{E7722E4C-EBA2-44D0-B350-47418764CFD7}" dt="2023-03-13T15:15:10.333" v="1360"/>
        <pc:sldMkLst>
          <pc:docMk/>
          <pc:sldMk cId="755750192" sldId="527"/>
        </pc:sldMkLst>
        <pc:spChg chg="add mod">
          <ac:chgData name="James_Redelsheimer@rdale.org" userId="0bc5b4da-4472-4765-be32-514c3730ecac" providerId="ADAL" clId="{E7722E4C-EBA2-44D0-B350-47418764CFD7}" dt="2023-03-12T17:27:31.071" v="436" actId="1076"/>
          <ac:spMkLst>
            <pc:docMk/>
            <pc:sldMk cId="755750192" sldId="527"/>
            <ac:spMk id="5" creationId="{9C2ABE44-0287-EDE4-374C-8D87957192AC}"/>
          </ac:spMkLst>
        </pc:spChg>
        <pc:spChg chg="add mod">
          <ac:chgData name="James_Redelsheimer@rdale.org" userId="0bc5b4da-4472-4765-be32-514c3730ecac" providerId="ADAL" clId="{E7722E4C-EBA2-44D0-B350-47418764CFD7}" dt="2023-03-12T17:27:41.903" v="438" actId="1076"/>
          <ac:spMkLst>
            <pc:docMk/>
            <pc:sldMk cId="755750192" sldId="527"/>
            <ac:spMk id="7" creationId="{1938E6F6-E726-A54E-83DE-C4624977B51D}"/>
          </ac:spMkLst>
        </pc:spChg>
        <pc:spChg chg="add mod">
          <ac:chgData name="James_Redelsheimer@rdale.org" userId="0bc5b4da-4472-4765-be32-514c3730ecac" providerId="ADAL" clId="{E7722E4C-EBA2-44D0-B350-47418764CFD7}" dt="2023-03-12T17:27:46.153" v="439" actId="1076"/>
          <ac:spMkLst>
            <pc:docMk/>
            <pc:sldMk cId="755750192" sldId="527"/>
            <ac:spMk id="8" creationId="{84C85FBF-58DA-6006-1781-BF3193B641CA}"/>
          </ac:spMkLst>
        </pc:spChg>
        <pc:spChg chg="add mod">
          <ac:chgData name="James_Redelsheimer@rdale.org" userId="0bc5b4da-4472-4765-be32-514c3730ecac" providerId="ADAL" clId="{E7722E4C-EBA2-44D0-B350-47418764CFD7}" dt="2023-03-12T17:37:41.279" v="954" actId="20577"/>
          <ac:spMkLst>
            <pc:docMk/>
            <pc:sldMk cId="755750192" sldId="527"/>
            <ac:spMk id="9" creationId="{D5668CE8-0BD7-9CFC-610D-641EA7309EFF}"/>
          </ac:spMkLst>
        </pc:spChg>
        <pc:picChg chg="add mod">
          <ac:chgData name="James_Redelsheimer@rdale.org" userId="0bc5b4da-4472-4765-be32-514c3730ecac" providerId="ADAL" clId="{E7722E4C-EBA2-44D0-B350-47418764CFD7}" dt="2023-03-12T17:37:06.815" v="843" actId="34135"/>
          <ac:picMkLst>
            <pc:docMk/>
            <pc:sldMk cId="755750192" sldId="527"/>
            <ac:picMk id="3" creationId="{CEB0D6C4-6D99-FE18-EF16-3741FE97FBD6}"/>
          </ac:picMkLst>
        </pc:picChg>
        <pc:cxnChg chg="add mod">
          <ac:chgData name="James_Redelsheimer@rdale.org" userId="0bc5b4da-4472-4765-be32-514c3730ecac" providerId="ADAL" clId="{E7722E4C-EBA2-44D0-B350-47418764CFD7}" dt="2023-03-12T17:27:31.071" v="436" actId="1076"/>
          <ac:cxnSpMkLst>
            <pc:docMk/>
            <pc:sldMk cId="755750192" sldId="527"/>
            <ac:cxnSpMk id="4" creationId="{379E21BF-170B-7913-915D-5FD402A63E88}"/>
          </ac:cxnSpMkLst>
        </pc:cxnChg>
        <pc:cxnChg chg="add mod">
          <ac:chgData name="James_Redelsheimer@rdale.org" userId="0bc5b4da-4472-4765-be32-514c3730ecac" providerId="ADAL" clId="{E7722E4C-EBA2-44D0-B350-47418764CFD7}" dt="2023-03-12T17:27:31.071" v="436" actId="1076"/>
          <ac:cxnSpMkLst>
            <pc:docMk/>
            <pc:sldMk cId="755750192" sldId="527"/>
            <ac:cxnSpMk id="6" creationId="{87FBD5D2-D767-D9BA-6FB3-7A98E6B3F75E}"/>
          </ac:cxnSpMkLst>
        </pc:cxnChg>
      </pc:sldChg>
      <pc:sldChg chg="addSp modSp new mod modAnim">
        <pc:chgData name="James_Redelsheimer@rdale.org" userId="0bc5b4da-4472-4765-be32-514c3730ecac" providerId="ADAL" clId="{E7722E4C-EBA2-44D0-B350-47418764CFD7}" dt="2023-03-12T18:01:57.840" v="1196" actId="20577"/>
        <pc:sldMkLst>
          <pc:docMk/>
          <pc:sldMk cId="423883555" sldId="528"/>
        </pc:sldMkLst>
        <pc:spChg chg="add mod">
          <ac:chgData name="James_Redelsheimer@rdale.org" userId="0bc5b4da-4472-4765-be32-514c3730ecac" providerId="ADAL" clId="{E7722E4C-EBA2-44D0-B350-47418764CFD7}" dt="2023-03-12T18:01:57.840" v="1196" actId="20577"/>
          <ac:spMkLst>
            <pc:docMk/>
            <pc:sldMk cId="423883555" sldId="528"/>
            <ac:spMk id="3" creationId="{AAD77FE0-B1CE-6EE6-B8DD-5ADECAE62D45}"/>
          </ac:spMkLst>
        </pc:spChg>
        <pc:spChg chg="add mod">
          <ac:chgData name="James_Redelsheimer@rdale.org" userId="0bc5b4da-4472-4765-be32-514c3730ecac" providerId="ADAL" clId="{E7722E4C-EBA2-44D0-B350-47418764CFD7}" dt="2023-03-12T17:58:38.352" v="1160" actId="1076"/>
          <ac:spMkLst>
            <pc:docMk/>
            <pc:sldMk cId="423883555" sldId="528"/>
            <ac:spMk id="5" creationId="{946F8E4D-9E68-1BF4-0216-21F0AB0C58A2}"/>
          </ac:spMkLst>
        </pc:spChg>
        <pc:picChg chg="add mod">
          <ac:chgData name="James_Redelsheimer@rdale.org" userId="0bc5b4da-4472-4765-be32-514c3730ecac" providerId="ADAL" clId="{E7722E4C-EBA2-44D0-B350-47418764CFD7}" dt="2023-03-12T17:58:35.264" v="1159" actId="1076"/>
          <ac:picMkLst>
            <pc:docMk/>
            <pc:sldMk cId="423883555" sldId="528"/>
            <ac:picMk id="2050" creationId="{D83875E4-5A3F-44B3-D7EA-DA02F6BF5694}"/>
          </ac:picMkLst>
        </pc:picChg>
      </pc:sldChg>
      <pc:sldChg chg="new del">
        <pc:chgData name="James_Redelsheimer@rdale.org" userId="0bc5b4da-4472-4765-be32-514c3730ecac" providerId="ADAL" clId="{E7722E4C-EBA2-44D0-B350-47418764CFD7}" dt="2023-03-12T18:10:00.970" v="1273" actId="47"/>
        <pc:sldMkLst>
          <pc:docMk/>
          <pc:sldMk cId="166228750" sldId="529"/>
        </pc:sldMkLst>
      </pc:sldChg>
      <pc:sldChg chg="new del">
        <pc:chgData name="James_Redelsheimer@rdale.org" userId="0bc5b4da-4472-4765-be32-514c3730ecac" providerId="ADAL" clId="{E7722E4C-EBA2-44D0-B350-47418764CFD7}" dt="2023-03-12T18:09:59.253" v="1272" actId="47"/>
        <pc:sldMkLst>
          <pc:docMk/>
          <pc:sldMk cId="2332889906" sldId="530"/>
        </pc:sldMkLst>
      </pc:sldChg>
      <pc:sldChg chg="addSp modSp new mod ord modAnim">
        <pc:chgData name="James_Redelsheimer@rdale.org" userId="0bc5b4da-4472-4765-be32-514c3730ecac" providerId="ADAL" clId="{E7722E4C-EBA2-44D0-B350-47418764CFD7}" dt="2023-03-12T18:02:01.639" v="1199" actId="20577"/>
        <pc:sldMkLst>
          <pc:docMk/>
          <pc:sldMk cId="3707645175" sldId="531"/>
        </pc:sldMkLst>
        <pc:spChg chg="add mod">
          <ac:chgData name="James_Redelsheimer@rdale.org" userId="0bc5b4da-4472-4765-be32-514c3730ecac" providerId="ADAL" clId="{E7722E4C-EBA2-44D0-B350-47418764CFD7}" dt="2023-03-12T18:02:01.639" v="1199" actId="20577"/>
          <ac:spMkLst>
            <pc:docMk/>
            <pc:sldMk cId="3707645175" sldId="531"/>
            <ac:spMk id="3" creationId="{11A4A8C6-C5BC-DEFE-F967-1BC6662E741D}"/>
          </ac:spMkLst>
        </pc:spChg>
        <pc:spChg chg="add mod">
          <ac:chgData name="James_Redelsheimer@rdale.org" userId="0bc5b4da-4472-4765-be32-514c3730ecac" providerId="ADAL" clId="{E7722E4C-EBA2-44D0-B350-47418764CFD7}" dt="2023-03-12T17:53:45.593" v="1101" actId="12"/>
          <ac:spMkLst>
            <pc:docMk/>
            <pc:sldMk cId="3707645175" sldId="531"/>
            <ac:spMk id="5" creationId="{D3925791-D7D7-E520-8A2B-9E258762BFAD}"/>
          </ac:spMkLst>
        </pc:spChg>
        <pc:picChg chg="add mod">
          <ac:chgData name="James_Redelsheimer@rdale.org" userId="0bc5b4da-4472-4765-be32-514c3730ecac" providerId="ADAL" clId="{E7722E4C-EBA2-44D0-B350-47418764CFD7}" dt="2023-03-12T17:53:06.967" v="1087" actId="1076"/>
          <ac:picMkLst>
            <pc:docMk/>
            <pc:sldMk cId="3707645175" sldId="531"/>
            <ac:picMk id="1026" creationId="{B340828A-1A12-B08F-76C7-9C0DAE7AA572}"/>
          </ac:picMkLst>
        </pc:picChg>
      </pc:sldChg>
      <pc:sldChg chg="addSp modSp add mod modAnim">
        <pc:chgData name="James_Redelsheimer@rdale.org" userId="0bc5b4da-4472-4765-be32-514c3730ecac" providerId="ADAL" clId="{E7722E4C-EBA2-44D0-B350-47418764CFD7}" dt="2023-03-12T18:04:21.083" v="1221"/>
        <pc:sldMkLst>
          <pc:docMk/>
          <pc:sldMk cId="1991326551" sldId="532"/>
        </pc:sldMkLst>
        <pc:spChg chg="mod">
          <ac:chgData name="James_Redelsheimer@rdale.org" userId="0bc5b4da-4472-4765-be32-514c3730ecac" providerId="ADAL" clId="{E7722E4C-EBA2-44D0-B350-47418764CFD7}" dt="2023-03-12T18:03:14.723" v="1209" actId="403"/>
          <ac:spMkLst>
            <pc:docMk/>
            <pc:sldMk cId="1991326551" sldId="532"/>
            <ac:spMk id="3" creationId="{AAD77FE0-B1CE-6EE6-B8DD-5ADECAE62D45}"/>
          </ac:spMkLst>
        </pc:spChg>
        <pc:spChg chg="add mod">
          <ac:chgData name="James_Redelsheimer@rdale.org" userId="0bc5b4da-4472-4765-be32-514c3730ecac" providerId="ADAL" clId="{E7722E4C-EBA2-44D0-B350-47418764CFD7}" dt="2023-03-12T18:03:29.342" v="1216" actId="12"/>
          <ac:spMkLst>
            <pc:docMk/>
            <pc:sldMk cId="1991326551" sldId="532"/>
            <ac:spMk id="4" creationId="{DC01A087-B004-406B-FE58-E33D5307084C}"/>
          </ac:spMkLst>
        </pc:spChg>
        <pc:picChg chg="add mod">
          <ac:chgData name="James_Redelsheimer@rdale.org" userId="0bc5b4da-4472-4765-be32-514c3730ecac" providerId="ADAL" clId="{E7722E4C-EBA2-44D0-B350-47418764CFD7}" dt="2023-03-12T18:03:16.720" v="1210" actId="1076"/>
          <ac:picMkLst>
            <pc:docMk/>
            <pc:sldMk cId="1991326551" sldId="532"/>
            <ac:picMk id="3074" creationId="{D596B1DF-4440-BE71-2A76-7AD5D6287533}"/>
          </ac:picMkLst>
        </pc:picChg>
      </pc:sldChg>
      <pc:sldChg chg="addSp delSp modSp add mod modAnim">
        <pc:chgData name="James_Redelsheimer@rdale.org" userId="0bc5b4da-4472-4765-be32-514c3730ecac" providerId="ADAL" clId="{E7722E4C-EBA2-44D0-B350-47418764CFD7}" dt="2023-03-13T21:55:18.056" v="1585" actId="1076"/>
        <pc:sldMkLst>
          <pc:docMk/>
          <pc:sldMk cId="2437112393" sldId="533"/>
        </pc:sldMkLst>
        <pc:spChg chg="mod">
          <ac:chgData name="James_Redelsheimer@rdale.org" userId="0bc5b4da-4472-4765-be32-514c3730ecac" providerId="ADAL" clId="{E7722E4C-EBA2-44D0-B350-47418764CFD7}" dt="2023-03-12T18:04:31.266" v="1223" actId="403"/>
          <ac:spMkLst>
            <pc:docMk/>
            <pc:sldMk cId="2437112393" sldId="533"/>
            <ac:spMk id="3" creationId="{AAD77FE0-B1CE-6EE6-B8DD-5ADECAE62D45}"/>
          </ac:spMkLst>
        </pc:spChg>
        <pc:spChg chg="add mod">
          <ac:chgData name="James_Redelsheimer@rdale.org" userId="0bc5b4da-4472-4765-be32-514c3730ecac" providerId="ADAL" clId="{E7722E4C-EBA2-44D0-B350-47418764CFD7}" dt="2023-03-12T18:05:35.697" v="1238" actId="1076"/>
          <ac:spMkLst>
            <pc:docMk/>
            <pc:sldMk cId="2437112393" sldId="533"/>
            <ac:spMk id="4" creationId="{05B43F00-C7F3-6E6B-6236-F8F118B48D49}"/>
          </ac:spMkLst>
        </pc:spChg>
        <pc:spChg chg="add mod">
          <ac:chgData name="James_Redelsheimer@rdale.org" userId="0bc5b4da-4472-4765-be32-514c3730ecac" providerId="ADAL" clId="{E7722E4C-EBA2-44D0-B350-47418764CFD7}" dt="2023-03-13T21:55:18.056" v="1585" actId="1076"/>
          <ac:spMkLst>
            <pc:docMk/>
            <pc:sldMk cId="2437112393" sldId="533"/>
            <ac:spMk id="7" creationId="{9E574DFE-5460-BB08-B11F-E1511560ECD4}"/>
          </ac:spMkLst>
        </pc:spChg>
        <pc:spChg chg="add mod">
          <ac:chgData name="James_Redelsheimer@rdale.org" userId="0bc5b4da-4472-4765-be32-514c3730ecac" providerId="ADAL" clId="{E7722E4C-EBA2-44D0-B350-47418764CFD7}" dt="2023-03-12T18:09:16.249" v="1268" actId="1076"/>
          <ac:spMkLst>
            <pc:docMk/>
            <pc:sldMk cId="2437112393" sldId="533"/>
            <ac:spMk id="20" creationId="{013253C7-DE5B-9BFF-060E-DC18CBC8C1B7}"/>
          </ac:spMkLst>
        </pc:spChg>
        <pc:spChg chg="add mod">
          <ac:chgData name="James_Redelsheimer@rdale.org" userId="0bc5b4da-4472-4765-be32-514c3730ecac" providerId="ADAL" clId="{E7722E4C-EBA2-44D0-B350-47418764CFD7}" dt="2023-03-12T18:09:54.389" v="1271" actId="1076"/>
          <ac:spMkLst>
            <pc:docMk/>
            <pc:sldMk cId="2437112393" sldId="533"/>
            <ac:spMk id="21" creationId="{1695CA4C-1498-FECC-87CC-6E55CA3CEE14}"/>
          </ac:spMkLst>
        </pc:spChg>
        <pc:picChg chg="add mod">
          <ac:chgData name="James_Redelsheimer@rdale.org" userId="0bc5b4da-4472-4765-be32-514c3730ecac" providerId="ADAL" clId="{E7722E4C-EBA2-44D0-B350-47418764CFD7}" dt="2023-03-12T18:06:29.998" v="1240" actId="1076"/>
          <ac:picMkLst>
            <pc:docMk/>
            <pc:sldMk cId="2437112393" sldId="533"/>
            <ac:picMk id="5" creationId="{D18B2FF3-054B-3306-5224-7A3D941CC77D}"/>
          </ac:picMkLst>
        </pc:picChg>
        <pc:cxnChg chg="add mod">
          <ac:chgData name="James_Redelsheimer@rdale.org" userId="0bc5b4da-4472-4765-be32-514c3730ecac" providerId="ADAL" clId="{E7722E4C-EBA2-44D0-B350-47418764CFD7}" dt="2023-03-13T21:55:12.272" v="1583" actId="14100"/>
          <ac:cxnSpMkLst>
            <pc:docMk/>
            <pc:sldMk cId="2437112393" sldId="533"/>
            <ac:cxnSpMk id="6" creationId="{409C7DBE-352E-2D8E-80E2-206150D28DFF}"/>
          </ac:cxnSpMkLst>
        </pc:cxnChg>
        <pc:cxnChg chg="add mod">
          <ac:chgData name="James_Redelsheimer@rdale.org" userId="0bc5b4da-4472-4765-be32-514c3730ecac" providerId="ADAL" clId="{E7722E4C-EBA2-44D0-B350-47418764CFD7}" dt="2023-03-13T21:55:14.178" v="1584" actId="1076"/>
          <ac:cxnSpMkLst>
            <pc:docMk/>
            <pc:sldMk cId="2437112393" sldId="533"/>
            <ac:cxnSpMk id="8" creationId="{1B1BDB65-9F8A-810F-3455-8A8D5D606B81}"/>
          </ac:cxnSpMkLst>
        </pc:cxnChg>
        <pc:cxnChg chg="add del mod">
          <ac:chgData name="James_Redelsheimer@rdale.org" userId="0bc5b4da-4472-4765-be32-514c3730ecac" providerId="ADAL" clId="{E7722E4C-EBA2-44D0-B350-47418764CFD7}" dt="2023-03-12T18:07:53.824" v="1251" actId="478"/>
          <ac:cxnSpMkLst>
            <pc:docMk/>
            <pc:sldMk cId="2437112393" sldId="533"/>
            <ac:cxnSpMk id="12" creationId="{FF3C6E09-2794-6CFF-38B3-B9AA6AA8DD9B}"/>
          </ac:cxnSpMkLst>
        </pc:cxnChg>
        <pc:cxnChg chg="add del">
          <ac:chgData name="James_Redelsheimer@rdale.org" userId="0bc5b4da-4472-4765-be32-514c3730ecac" providerId="ADAL" clId="{E7722E4C-EBA2-44D0-B350-47418764CFD7}" dt="2023-03-12T18:08:04.608" v="1253" actId="478"/>
          <ac:cxnSpMkLst>
            <pc:docMk/>
            <pc:sldMk cId="2437112393" sldId="533"/>
            <ac:cxnSpMk id="15" creationId="{2100620B-1B76-56FD-A8ED-4F11359856D4}"/>
          </ac:cxnSpMkLst>
        </pc:cxnChg>
        <pc:cxnChg chg="add mod">
          <ac:chgData name="James_Redelsheimer@rdale.org" userId="0bc5b4da-4472-4765-be32-514c3730ecac" providerId="ADAL" clId="{E7722E4C-EBA2-44D0-B350-47418764CFD7}" dt="2023-03-12T18:08:50.839" v="1262" actId="1582"/>
          <ac:cxnSpMkLst>
            <pc:docMk/>
            <pc:sldMk cId="2437112393" sldId="533"/>
            <ac:cxnSpMk id="17" creationId="{7CF70CD2-D6FF-22AC-52AC-5EBCE6F22F62}"/>
          </ac:cxnSpMkLst>
        </pc:cxnChg>
      </pc:sldChg>
      <pc:sldChg chg="addSp delSp modSp new mod ord">
        <pc:chgData name="James_Redelsheimer@rdale.org" userId="0bc5b4da-4472-4765-be32-514c3730ecac" providerId="ADAL" clId="{E7722E4C-EBA2-44D0-B350-47418764CFD7}" dt="2023-03-13T20:51:44.187" v="1572"/>
        <pc:sldMkLst>
          <pc:docMk/>
          <pc:sldMk cId="4163248979" sldId="534"/>
        </pc:sldMkLst>
        <pc:picChg chg="add del mod">
          <ac:chgData name="James_Redelsheimer@rdale.org" userId="0bc5b4da-4472-4765-be32-514c3730ecac" providerId="ADAL" clId="{E7722E4C-EBA2-44D0-B350-47418764CFD7}" dt="2023-03-13T15:09:50.537" v="1294" actId="478"/>
          <ac:picMkLst>
            <pc:docMk/>
            <pc:sldMk cId="4163248979" sldId="534"/>
            <ac:picMk id="3" creationId="{A6144C1C-DDD6-9574-EF1B-CCDEDCCF0910}"/>
          </ac:picMkLst>
        </pc:picChg>
        <pc:picChg chg="add mod">
          <ac:chgData name="James_Redelsheimer@rdale.org" userId="0bc5b4da-4472-4765-be32-514c3730ecac" providerId="ADAL" clId="{E7722E4C-EBA2-44D0-B350-47418764CFD7}" dt="2023-03-13T15:10:02.862" v="1299" actId="14100"/>
          <ac:picMkLst>
            <pc:docMk/>
            <pc:sldMk cId="4163248979" sldId="534"/>
            <ac:picMk id="5" creationId="{BD61D5CE-8EB0-CA08-3370-8108E2424373}"/>
          </ac:picMkLst>
        </pc:picChg>
      </pc:sldChg>
      <pc:sldChg chg="addSp delSp modSp new del mod">
        <pc:chgData name="James_Redelsheimer@rdale.org" userId="0bc5b4da-4472-4765-be32-514c3730ecac" providerId="ADAL" clId="{E7722E4C-EBA2-44D0-B350-47418764CFD7}" dt="2023-03-13T15:29:25.040" v="1446" actId="47"/>
        <pc:sldMkLst>
          <pc:docMk/>
          <pc:sldMk cId="3269511965" sldId="535"/>
        </pc:sldMkLst>
        <pc:spChg chg="mod">
          <ac:chgData name="James_Redelsheimer@rdale.org" userId="0bc5b4da-4472-4765-be32-514c3730ecac" providerId="ADAL" clId="{E7722E4C-EBA2-44D0-B350-47418764CFD7}" dt="2023-03-13T15:27:18.543" v="1427" actId="1076"/>
          <ac:spMkLst>
            <pc:docMk/>
            <pc:sldMk cId="3269511965" sldId="535"/>
            <ac:spMk id="2" creationId="{11623D87-1897-269E-F3F9-97745389CF4B}"/>
          </ac:spMkLst>
        </pc:spChg>
        <pc:spChg chg="del">
          <ac:chgData name="James_Redelsheimer@rdale.org" userId="0bc5b4da-4472-4765-be32-514c3730ecac" providerId="ADAL" clId="{E7722E4C-EBA2-44D0-B350-47418764CFD7}" dt="2023-03-13T15:26:49.977" v="1416" actId="478"/>
          <ac:spMkLst>
            <pc:docMk/>
            <pc:sldMk cId="3269511965" sldId="535"/>
            <ac:spMk id="3" creationId="{0CC08799-1F95-8464-6293-C356A3E87163}"/>
          </ac:spMkLst>
        </pc:spChg>
        <pc:spChg chg="del">
          <ac:chgData name="James_Redelsheimer@rdale.org" userId="0bc5b4da-4472-4765-be32-514c3730ecac" providerId="ADAL" clId="{E7722E4C-EBA2-44D0-B350-47418764CFD7}" dt="2023-03-13T15:25:50.366" v="1407" actId="478"/>
          <ac:spMkLst>
            <pc:docMk/>
            <pc:sldMk cId="3269511965" sldId="535"/>
            <ac:spMk id="4" creationId="{36DF82F0-F047-1C1C-262F-C25F69BF15AD}"/>
          </ac:spMkLst>
        </pc:spChg>
        <pc:graphicFrameChg chg="add del mod">
          <ac:chgData name="James_Redelsheimer@rdale.org" userId="0bc5b4da-4472-4765-be32-514c3730ecac" providerId="ADAL" clId="{E7722E4C-EBA2-44D0-B350-47418764CFD7}" dt="2023-03-13T15:23:10.749" v="1378" actId="478"/>
          <ac:graphicFrameMkLst>
            <pc:docMk/>
            <pc:sldMk cId="3269511965" sldId="535"/>
            <ac:graphicFrameMk id="5" creationId="{0CA6D0E7-102E-8C51-F665-4303D6FE3D50}"/>
          </ac:graphicFrameMkLst>
        </pc:graphicFrameChg>
        <pc:picChg chg="add mod ord modCrop">
          <ac:chgData name="James_Redelsheimer@rdale.org" userId="0bc5b4da-4472-4765-be32-514c3730ecac" providerId="ADAL" clId="{E7722E4C-EBA2-44D0-B350-47418764CFD7}" dt="2023-03-13T15:27:33.645" v="1432" actId="166"/>
          <ac:picMkLst>
            <pc:docMk/>
            <pc:sldMk cId="3269511965" sldId="535"/>
            <ac:picMk id="6" creationId="{22F17D4C-2B09-C7D5-289C-B9014A1202AB}"/>
          </ac:picMkLst>
        </pc:picChg>
        <pc:picChg chg="add mod ord">
          <ac:chgData name="James_Redelsheimer@rdale.org" userId="0bc5b4da-4472-4765-be32-514c3730ecac" providerId="ADAL" clId="{E7722E4C-EBA2-44D0-B350-47418764CFD7}" dt="2023-03-13T15:27:35.722" v="1433" actId="1076"/>
          <ac:picMkLst>
            <pc:docMk/>
            <pc:sldMk cId="3269511965" sldId="535"/>
            <ac:picMk id="8" creationId="{CD6F5526-D464-2DCA-60F7-6E4ED4AFB37F}"/>
          </ac:picMkLst>
        </pc:picChg>
      </pc:sldChg>
      <pc:sldChg chg="addSp delSp modSp add mod delAnim modAnim">
        <pc:chgData name="James_Redelsheimer@rdale.org" userId="0bc5b4da-4472-4765-be32-514c3730ecac" providerId="ADAL" clId="{E7722E4C-EBA2-44D0-B350-47418764CFD7}" dt="2023-03-13T15:39:32.434" v="1564"/>
        <pc:sldMkLst>
          <pc:docMk/>
          <pc:sldMk cId="2533121969" sldId="536"/>
        </pc:sldMkLst>
        <pc:spChg chg="add mod">
          <ac:chgData name="James_Redelsheimer@rdale.org" userId="0bc5b4da-4472-4765-be32-514c3730ecac" providerId="ADAL" clId="{E7722E4C-EBA2-44D0-B350-47418764CFD7}" dt="2023-03-13T15:30:41.661" v="1462" actId="1076"/>
          <ac:spMkLst>
            <pc:docMk/>
            <pc:sldMk cId="2533121969" sldId="536"/>
            <ac:spMk id="5" creationId="{CE7DFDB1-4DD8-9E00-F48C-A8E99B4B4A16}"/>
          </ac:spMkLst>
        </pc:spChg>
        <pc:spChg chg="add mod">
          <ac:chgData name="James_Redelsheimer@rdale.org" userId="0bc5b4da-4472-4765-be32-514c3730ecac" providerId="ADAL" clId="{E7722E4C-EBA2-44D0-B350-47418764CFD7}" dt="2023-03-13T15:30:54.399" v="1465" actId="1076"/>
          <ac:spMkLst>
            <pc:docMk/>
            <pc:sldMk cId="2533121969" sldId="536"/>
            <ac:spMk id="7" creationId="{9D17227C-F09F-6E2B-06E7-9BAEE748A1FA}"/>
          </ac:spMkLst>
        </pc:spChg>
        <pc:spChg chg="add mod">
          <ac:chgData name="James_Redelsheimer@rdale.org" userId="0bc5b4da-4472-4765-be32-514c3730ecac" providerId="ADAL" clId="{E7722E4C-EBA2-44D0-B350-47418764CFD7}" dt="2023-03-13T15:30:57.064" v="1467" actId="1076"/>
          <ac:spMkLst>
            <pc:docMk/>
            <pc:sldMk cId="2533121969" sldId="536"/>
            <ac:spMk id="9" creationId="{EB1AC1CD-C8BF-89BB-F39C-937DB13A061C}"/>
          </ac:spMkLst>
        </pc:spChg>
        <pc:spChg chg="add del mod">
          <ac:chgData name="James_Redelsheimer@rdale.org" userId="0bc5b4da-4472-4765-be32-514c3730ecac" providerId="ADAL" clId="{E7722E4C-EBA2-44D0-B350-47418764CFD7}" dt="2023-03-13T15:36:48.642" v="1537" actId="478"/>
          <ac:spMkLst>
            <pc:docMk/>
            <pc:sldMk cId="2533121969" sldId="536"/>
            <ac:spMk id="12" creationId="{C1D46AD9-3B20-3A61-B3AC-409C23E91920}"/>
          </ac:spMkLst>
        </pc:spChg>
        <pc:spChg chg="add del mod">
          <ac:chgData name="James_Redelsheimer@rdale.org" userId="0bc5b4da-4472-4765-be32-514c3730ecac" providerId="ADAL" clId="{E7722E4C-EBA2-44D0-B350-47418764CFD7}" dt="2023-03-13T15:36:47.558" v="1536" actId="478"/>
          <ac:spMkLst>
            <pc:docMk/>
            <pc:sldMk cId="2533121969" sldId="536"/>
            <ac:spMk id="13" creationId="{BE19D266-36F5-82B0-3BE2-B08F3CA641D1}"/>
          </ac:spMkLst>
        </pc:spChg>
        <pc:spChg chg="add del mod">
          <ac:chgData name="James_Redelsheimer@rdale.org" userId="0bc5b4da-4472-4765-be32-514c3730ecac" providerId="ADAL" clId="{E7722E4C-EBA2-44D0-B350-47418764CFD7}" dt="2023-03-13T15:35:00.103" v="1521" actId="478"/>
          <ac:spMkLst>
            <pc:docMk/>
            <pc:sldMk cId="2533121969" sldId="536"/>
            <ac:spMk id="14" creationId="{B9EA6EAF-C58F-3084-D5BE-216862623276}"/>
          </ac:spMkLst>
        </pc:spChg>
        <pc:spChg chg="add del mod">
          <ac:chgData name="James_Redelsheimer@rdale.org" userId="0bc5b4da-4472-4765-be32-514c3730ecac" providerId="ADAL" clId="{E7722E4C-EBA2-44D0-B350-47418764CFD7}" dt="2023-03-13T15:36:50.342" v="1538" actId="478"/>
          <ac:spMkLst>
            <pc:docMk/>
            <pc:sldMk cId="2533121969" sldId="536"/>
            <ac:spMk id="15" creationId="{3954D620-234D-C142-9368-4F0ED5F8EC78}"/>
          </ac:spMkLst>
        </pc:spChg>
        <pc:spChg chg="add mod">
          <ac:chgData name="James_Redelsheimer@rdale.org" userId="0bc5b4da-4472-4765-be32-514c3730ecac" providerId="ADAL" clId="{E7722E4C-EBA2-44D0-B350-47418764CFD7}" dt="2023-03-13T15:39:20.671" v="1562" actId="208"/>
          <ac:spMkLst>
            <pc:docMk/>
            <pc:sldMk cId="2533121969" sldId="536"/>
            <ac:spMk id="16" creationId="{094E2936-DB98-76DD-CFE2-359FD9DFB670}"/>
          </ac:spMkLst>
        </pc:spChg>
        <pc:picChg chg="add mod ord">
          <ac:chgData name="James_Redelsheimer@rdale.org" userId="0bc5b4da-4472-4765-be32-514c3730ecac" providerId="ADAL" clId="{E7722E4C-EBA2-44D0-B350-47418764CFD7}" dt="2023-03-13T15:34:39.070" v="1513" actId="34135"/>
          <ac:picMkLst>
            <pc:docMk/>
            <pc:sldMk cId="2533121969" sldId="536"/>
            <ac:picMk id="4" creationId="{C1C78318-3266-EB1B-35C8-9535933C59F5}"/>
          </ac:picMkLst>
        </pc:picChg>
        <pc:picChg chg="del mod">
          <ac:chgData name="James_Redelsheimer@rdale.org" userId="0bc5b4da-4472-4765-be32-514c3730ecac" providerId="ADAL" clId="{E7722E4C-EBA2-44D0-B350-47418764CFD7}" dt="2023-03-13T15:28:56.097" v="1437" actId="478"/>
          <ac:picMkLst>
            <pc:docMk/>
            <pc:sldMk cId="2533121969" sldId="536"/>
            <ac:picMk id="6" creationId="{22F17D4C-2B09-C7D5-289C-B9014A1202AB}"/>
          </ac:picMkLst>
        </pc:picChg>
        <pc:picChg chg="mod modCrop">
          <ac:chgData name="James_Redelsheimer@rdale.org" userId="0bc5b4da-4472-4765-be32-514c3730ecac" providerId="ADAL" clId="{E7722E4C-EBA2-44D0-B350-47418764CFD7}" dt="2023-03-13T15:29:58.351" v="1455" actId="1076"/>
          <ac:picMkLst>
            <pc:docMk/>
            <pc:sldMk cId="2533121969" sldId="536"/>
            <ac:picMk id="8" creationId="{CD6F5526-D464-2DCA-60F7-6E4ED4AFB37F}"/>
          </ac:picMkLst>
        </pc:picChg>
        <pc:cxnChg chg="add del mod">
          <ac:chgData name="James_Redelsheimer@rdale.org" userId="0bc5b4da-4472-4765-be32-514c3730ecac" providerId="ADAL" clId="{E7722E4C-EBA2-44D0-B350-47418764CFD7}" dt="2023-03-13T15:36:45.789" v="1535" actId="478"/>
          <ac:cxnSpMkLst>
            <pc:docMk/>
            <pc:sldMk cId="2533121969" sldId="536"/>
            <ac:cxnSpMk id="11" creationId="{728382B8-4E6C-980F-169F-7BC0DCB95B7C}"/>
          </ac:cxnSpMkLst>
        </pc:cxnChg>
      </pc:sldChg>
      <pc:sldChg chg="addSp modSp add mod modAnim">
        <pc:chgData name="James_Redelsheimer@rdale.org" userId="0bc5b4da-4472-4765-be32-514c3730ecac" providerId="ADAL" clId="{E7722E4C-EBA2-44D0-B350-47418764CFD7}" dt="2023-03-13T15:38:17.848" v="1556" actId="1076"/>
        <pc:sldMkLst>
          <pc:docMk/>
          <pc:sldMk cId="1595628141" sldId="537"/>
        </pc:sldMkLst>
        <pc:spChg chg="add mod">
          <ac:chgData name="James_Redelsheimer@rdale.org" userId="0bc5b4da-4472-4765-be32-514c3730ecac" providerId="ADAL" clId="{E7722E4C-EBA2-44D0-B350-47418764CFD7}" dt="2023-03-13T15:31:24.191" v="1476" actId="1076"/>
          <ac:spMkLst>
            <pc:docMk/>
            <pc:sldMk cId="1595628141" sldId="537"/>
            <ac:spMk id="3" creationId="{5BA86877-E9BA-478E-5E37-9DD9957D3838}"/>
          </ac:spMkLst>
        </pc:spChg>
        <pc:spChg chg="add mod">
          <ac:chgData name="James_Redelsheimer@rdale.org" userId="0bc5b4da-4472-4765-be32-514c3730ecac" providerId="ADAL" clId="{E7722E4C-EBA2-44D0-B350-47418764CFD7}" dt="2023-03-13T15:31:27.039" v="1478" actId="1076"/>
          <ac:spMkLst>
            <pc:docMk/>
            <pc:sldMk cId="1595628141" sldId="537"/>
            <ac:spMk id="5" creationId="{7468B5CF-E0D6-54FA-C10A-60E1E719D711}"/>
          </ac:spMkLst>
        </pc:spChg>
        <pc:spChg chg="add mod">
          <ac:chgData name="James_Redelsheimer@rdale.org" userId="0bc5b4da-4472-4765-be32-514c3730ecac" providerId="ADAL" clId="{E7722E4C-EBA2-44D0-B350-47418764CFD7}" dt="2023-03-13T15:31:30.171" v="1480" actId="1076"/>
          <ac:spMkLst>
            <pc:docMk/>
            <pc:sldMk cId="1595628141" sldId="537"/>
            <ac:spMk id="6" creationId="{92B4A1EE-1593-1247-7650-C43DFD15B12A}"/>
          </ac:spMkLst>
        </pc:spChg>
        <pc:spChg chg="add mod">
          <ac:chgData name="James_Redelsheimer@rdale.org" userId="0bc5b4da-4472-4765-be32-514c3730ecac" providerId="ADAL" clId="{E7722E4C-EBA2-44D0-B350-47418764CFD7}" dt="2023-03-13T15:38:15.344" v="1555" actId="1076"/>
          <ac:spMkLst>
            <pc:docMk/>
            <pc:sldMk cId="1595628141" sldId="537"/>
            <ac:spMk id="9" creationId="{8A255E56-D242-9B26-0DAC-568A7E4824C7}"/>
          </ac:spMkLst>
        </pc:spChg>
        <pc:spChg chg="add mod">
          <ac:chgData name="James_Redelsheimer@rdale.org" userId="0bc5b4da-4472-4765-be32-514c3730ecac" providerId="ADAL" clId="{E7722E4C-EBA2-44D0-B350-47418764CFD7}" dt="2023-03-13T15:36:06.297" v="1529" actId="1076"/>
          <ac:spMkLst>
            <pc:docMk/>
            <pc:sldMk cId="1595628141" sldId="537"/>
            <ac:spMk id="10" creationId="{7B8A4F3F-ACDF-5D4D-EB96-B3389C5D0E40}"/>
          </ac:spMkLst>
        </pc:spChg>
        <pc:spChg chg="add mod">
          <ac:chgData name="James_Redelsheimer@rdale.org" userId="0bc5b4da-4472-4765-be32-514c3730ecac" providerId="ADAL" clId="{E7722E4C-EBA2-44D0-B350-47418764CFD7}" dt="2023-03-13T15:38:17.848" v="1556" actId="1076"/>
          <ac:spMkLst>
            <pc:docMk/>
            <pc:sldMk cId="1595628141" sldId="537"/>
            <ac:spMk id="11" creationId="{AF053DB2-8CC7-DA69-8781-AF975D49A675}"/>
          </ac:spMkLst>
        </pc:spChg>
        <pc:picChg chg="mod">
          <ac:chgData name="James_Redelsheimer@rdale.org" userId="0bc5b4da-4472-4765-be32-514c3730ecac" providerId="ADAL" clId="{E7722E4C-EBA2-44D0-B350-47418764CFD7}" dt="2023-03-13T15:31:15.385" v="1473" actId="1076"/>
          <ac:picMkLst>
            <pc:docMk/>
            <pc:sldMk cId="1595628141" sldId="537"/>
            <ac:picMk id="4" creationId="{C1C78318-3266-EB1B-35C8-9535933C59F5}"/>
          </ac:picMkLst>
        </pc:picChg>
        <pc:picChg chg="mod modCrop">
          <ac:chgData name="James_Redelsheimer@rdale.org" userId="0bc5b4da-4472-4765-be32-514c3730ecac" providerId="ADAL" clId="{E7722E4C-EBA2-44D0-B350-47418764CFD7}" dt="2023-03-13T15:31:13.392" v="1472" actId="1076"/>
          <ac:picMkLst>
            <pc:docMk/>
            <pc:sldMk cId="1595628141" sldId="537"/>
            <ac:picMk id="8" creationId="{CD6F5526-D464-2DCA-60F7-6E4ED4AFB37F}"/>
          </ac:picMkLst>
        </pc:picChg>
        <pc:cxnChg chg="add mod">
          <ac:chgData name="James_Redelsheimer@rdale.org" userId="0bc5b4da-4472-4765-be32-514c3730ecac" providerId="ADAL" clId="{E7722E4C-EBA2-44D0-B350-47418764CFD7}" dt="2023-03-13T15:37:21.526" v="1541" actId="1076"/>
          <ac:cxnSpMkLst>
            <pc:docMk/>
            <pc:sldMk cId="1595628141" sldId="537"/>
            <ac:cxnSpMk id="7" creationId="{87C28864-3671-B91B-DDBB-2B89826BFFE7}"/>
          </ac:cxnSpMkLst>
        </pc:cxnChg>
      </pc:sldChg>
      <pc:sldChg chg="addSp delSp modSp add mod modAnim">
        <pc:chgData name="James_Redelsheimer@rdale.org" userId="0bc5b4da-4472-4765-be32-514c3730ecac" providerId="ADAL" clId="{E7722E4C-EBA2-44D0-B350-47418764CFD7}" dt="2023-03-13T15:37:58.184" v="1551"/>
        <pc:sldMkLst>
          <pc:docMk/>
          <pc:sldMk cId="818270668" sldId="538"/>
        </pc:sldMkLst>
        <pc:spChg chg="mod">
          <ac:chgData name="James_Redelsheimer@rdale.org" userId="0bc5b4da-4472-4765-be32-514c3730ecac" providerId="ADAL" clId="{E7722E4C-EBA2-44D0-B350-47418764CFD7}" dt="2023-03-13T15:32:35.432" v="1490" actId="1076"/>
          <ac:spMkLst>
            <pc:docMk/>
            <pc:sldMk cId="818270668" sldId="538"/>
            <ac:spMk id="3" creationId="{5BA86877-E9BA-478E-5E37-9DD9957D3838}"/>
          </ac:spMkLst>
        </pc:spChg>
        <pc:spChg chg="mod">
          <ac:chgData name="James_Redelsheimer@rdale.org" userId="0bc5b4da-4472-4765-be32-514c3730ecac" providerId="ADAL" clId="{E7722E4C-EBA2-44D0-B350-47418764CFD7}" dt="2023-03-13T15:32:37.270" v="1491" actId="1076"/>
          <ac:spMkLst>
            <pc:docMk/>
            <pc:sldMk cId="818270668" sldId="538"/>
            <ac:spMk id="5" creationId="{7468B5CF-E0D6-54FA-C10A-60E1E719D711}"/>
          </ac:spMkLst>
        </pc:spChg>
        <pc:spChg chg="mod">
          <ac:chgData name="James_Redelsheimer@rdale.org" userId="0bc5b4da-4472-4765-be32-514c3730ecac" providerId="ADAL" clId="{E7722E4C-EBA2-44D0-B350-47418764CFD7}" dt="2023-03-13T15:32:39.246" v="1492" actId="1076"/>
          <ac:spMkLst>
            <pc:docMk/>
            <pc:sldMk cId="818270668" sldId="538"/>
            <ac:spMk id="6" creationId="{92B4A1EE-1593-1247-7650-C43DFD15B12A}"/>
          </ac:spMkLst>
        </pc:spChg>
        <pc:spChg chg="add mod">
          <ac:chgData name="James_Redelsheimer@rdale.org" userId="0bc5b4da-4472-4765-be32-514c3730ecac" providerId="ADAL" clId="{E7722E4C-EBA2-44D0-B350-47418764CFD7}" dt="2023-03-13T15:32:54.816" v="1497" actId="14100"/>
          <ac:spMkLst>
            <pc:docMk/>
            <pc:sldMk cId="818270668" sldId="538"/>
            <ac:spMk id="12" creationId="{91378191-629F-6CA6-0F76-4FB79548979D}"/>
          </ac:spMkLst>
        </pc:spChg>
        <pc:spChg chg="add mod">
          <ac:chgData name="James_Redelsheimer@rdale.org" userId="0bc5b4da-4472-4765-be32-514c3730ecac" providerId="ADAL" clId="{E7722E4C-EBA2-44D0-B350-47418764CFD7}" dt="2023-03-13T15:33:03.211" v="1500" actId="14100"/>
          <ac:spMkLst>
            <pc:docMk/>
            <pc:sldMk cId="818270668" sldId="538"/>
            <ac:spMk id="13" creationId="{40F8A629-B2C0-E92D-0D24-EBF2FA3A5596}"/>
          </ac:spMkLst>
        </pc:spChg>
        <pc:spChg chg="add mod">
          <ac:chgData name="James_Redelsheimer@rdale.org" userId="0bc5b4da-4472-4765-be32-514c3730ecac" providerId="ADAL" clId="{E7722E4C-EBA2-44D0-B350-47418764CFD7}" dt="2023-03-13T15:37:50.256" v="1550" actId="1076"/>
          <ac:spMkLst>
            <pc:docMk/>
            <pc:sldMk cId="818270668" sldId="538"/>
            <ac:spMk id="15" creationId="{97942C7E-6EE5-09CA-7F9C-6835B5A0C19C}"/>
          </ac:spMkLst>
        </pc:spChg>
        <pc:spChg chg="add mod">
          <ac:chgData name="James_Redelsheimer@rdale.org" userId="0bc5b4da-4472-4765-be32-514c3730ecac" providerId="ADAL" clId="{E7722E4C-EBA2-44D0-B350-47418764CFD7}" dt="2023-03-13T15:37:46.928" v="1549" actId="1076"/>
          <ac:spMkLst>
            <pc:docMk/>
            <pc:sldMk cId="818270668" sldId="538"/>
            <ac:spMk id="16" creationId="{EE514AB1-F101-AF7B-1D81-38208B27C4ED}"/>
          </ac:spMkLst>
        </pc:spChg>
        <pc:spChg chg="add mod">
          <ac:chgData name="James_Redelsheimer@rdale.org" userId="0bc5b4da-4472-4765-be32-514c3730ecac" providerId="ADAL" clId="{E7722E4C-EBA2-44D0-B350-47418764CFD7}" dt="2023-03-13T15:37:38.384" v="1545" actId="1076"/>
          <ac:spMkLst>
            <pc:docMk/>
            <pc:sldMk cId="818270668" sldId="538"/>
            <ac:spMk id="18" creationId="{03AFA18C-101C-DA17-688D-21EA9E916DA9}"/>
          </ac:spMkLst>
        </pc:spChg>
        <pc:picChg chg="mod ord">
          <ac:chgData name="James_Redelsheimer@rdale.org" userId="0bc5b4da-4472-4765-be32-514c3730ecac" providerId="ADAL" clId="{E7722E4C-EBA2-44D0-B350-47418764CFD7}" dt="2023-03-13T15:37:44.377" v="1548" actId="34135"/>
          <ac:picMkLst>
            <pc:docMk/>
            <pc:sldMk cId="818270668" sldId="538"/>
            <ac:picMk id="4" creationId="{C1C78318-3266-EB1B-35C8-9535933C59F5}"/>
          </ac:picMkLst>
        </pc:picChg>
        <pc:picChg chg="del">
          <ac:chgData name="James_Redelsheimer@rdale.org" userId="0bc5b4da-4472-4765-be32-514c3730ecac" providerId="ADAL" clId="{E7722E4C-EBA2-44D0-B350-47418764CFD7}" dt="2023-03-13T15:31:51.917" v="1482" actId="478"/>
          <ac:picMkLst>
            <pc:docMk/>
            <pc:sldMk cId="818270668" sldId="538"/>
            <ac:picMk id="8" creationId="{CD6F5526-D464-2DCA-60F7-6E4ED4AFB37F}"/>
          </ac:picMkLst>
        </pc:picChg>
        <pc:picChg chg="add mod ord">
          <ac:chgData name="James_Redelsheimer@rdale.org" userId="0bc5b4da-4472-4765-be32-514c3730ecac" providerId="ADAL" clId="{E7722E4C-EBA2-44D0-B350-47418764CFD7}" dt="2023-03-13T15:32:33.769" v="1489" actId="1076"/>
          <ac:picMkLst>
            <pc:docMk/>
            <pc:sldMk cId="818270668" sldId="538"/>
            <ac:picMk id="9" creationId="{8D7E1EAB-F1AE-0F83-AEA7-031BA4E355C4}"/>
          </ac:picMkLst>
        </pc:picChg>
        <pc:picChg chg="add del">
          <ac:chgData name="James_Redelsheimer@rdale.org" userId="0bc5b4da-4472-4765-be32-514c3730ecac" providerId="ADAL" clId="{E7722E4C-EBA2-44D0-B350-47418764CFD7}" dt="2023-03-13T15:32:46.582" v="1494" actId="22"/>
          <ac:picMkLst>
            <pc:docMk/>
            <pc:sldMk cId="818270668" sldId="538"/>
            <ac:picMk id="11" creationId="{7B92B7C8-E111-EC3E-F216-D88D94FBF7A1}"/>
          </ac:picMkLst>
        </pc:picChg>
        <pc:cxnChg chg="add mod">
          <ac:chgData name="James_Redelsheimer@rdale.org" userId="0bc5b4da-4472-4765-be32-514c3730ecac" providerId="ADAL" clId="{E7722E4C-EBA2-44D0-B350-47418764CFD7}" dt="2023-03-13T15:37:14.937" v="1540" actId="1076"/>
          <ac:cxnSpMkLst>
            <pc:docMk/>
            <pc:sldMk cId="818270668" sldId="538"/>
            <ac:cxnSpMk id="14" creationId="{C183437F-FD49-159A-6882-BBC1F81976EB}"/>
          </ac:cxnSpMkLst>
        </pc:cxnChg>
      </pc:sldChg>
      <pc:sldMasterChg chg="delSldLayout">
        <pc:chgData name="James_Redelsheimer@rdale.org" userId="0bc5b4da-4472-4765-be32-514c3730ecac" providerId="ADAL" clId="{E7722E4C-EBA2-44D0-B350-47418764CFD7}" dt="2023-03-12T16:46:00.314" v="107" actId="47"/>
        <pc:sldMasterMkLst>
          <pc:docMk/>
          <pc:sldMasterMk cId="0" sldId="2147483648"/>
        </pc:sldMasterMkLst>
        <pc:sldLayoutChg chg="del">
          <pc:chgData name="James_Redelsheimer@rdale.org" userId="0bc5b4da-4472-4765-be32-514c3730ecac" providerId="ADAL" clId="{E7722E4C-EBA2-44D0-B350-47418764CFD7}" dt="2023-03-12T16:45:51.379" v="105" actId="47"/>
          <pc:sldLayoutMkLst>
            <pc:docMk/>
            <pc:sldMasterMk cId="0" sldId="2147483648"/>
            <pc:sldLayoutMk cId="0" sldId="2147483660"/>
          </pc:sldLayoutMkLst>
        </pc:sldLayoutChg>
        <pc:sldLayoutChg chg="del">
          <pc:chgData name="James_Redelsheimer@rdale.org" userId="0bc5b4da-4472-4765-be32-514c3730ecac" providerId="ADAL" clId="{E7722E4C-EBA2-44D0-B350-47418764CFD7}" dt="2023-03-12T16:46:00.314" v="107" actId="47"/>
          <pc:sldLayoutMkLst>
            <pc:docMk/>
            <pc:sldMasterMk cId="0" sldId="2147483648"/>
            <pc:sldLayoutMk cId="422907117" sldId="2147483683"/>
          </pc:sldLayoutMkLst>
        </pc:sldLayoutChg>
        <pc:sldLayoutChg chg="del">
          <pc:chgData name="James_Redelsheimer@rdale.org" userId="0bc5b4da-4472-4765-be32-514c3730ecac" providerId="ADAL" clId="{E7722E4C-EBA2-44D0-B350-47418764CFD7}" dt="2023-03-12T16:46:00.314" v="107" actId="47"/>
          <pc:sldLayoutMkLst>
            <pc:docMk/>
            <pc:sldMasterMk cId="0" sldId="2147483648"/>
            <pc:sldLayoutMk cId="2161512239" sldId="2147483684"/>
          </pc:sldLayoutMkLst>
        </pc:sldLayoutChg>
        <pc:sldLayoutChg chg="del">
          <pc:chgData name="James_Redelsheimer@rdale.org" userId="0bc5b4da-4472-4765-be32-514c3730ecac" providerId="ADAL" clId="{E7722E4C-EBA2-44D0-B350-47418764CFD7}" dt="2023-03-12T16:46:00.314" v="107" actId="47"/>
          <pc:sldLayoutMkLst>
            <pc:docMk/>
            <pc:sldMasterMk cId="0" sldId="2147483648"/>
            <pc:sldLayoutMk cId="3295232228" sldId="2147483685"/>
          </pc:sldLayoutMkLst>
        </pc:sldLayoutChg>
        <pc:sldLayoutChg chg="del">
          <pc:chgData name="James_Redelsheimer@rdale.org" userId="0bc5b4da-4472-4765-be32-514c3730ecac" providerId="ADAL" clId="{E7722E4C-EBA2-44D0-B350-47418764CFD7}" dt="2023-03-12T16:46:00.314" v="107" actId="47"/>
          <pc:sldLayoutMkLst>
            <pc:docMk/>
            <pc:sldMasterMk cId="0" sldId="2147483648"/>
            <pc:sldLayoutMk cId="3576305876" sldId="2147483686"/>
          </pc:sldLayoutMkLst>
        </pc:sldLayoutChg>
        <pc:sldLayoutChg chg="del">
          <pc:chgData name="James_Redelsheimer@rdale.org" userId="0bc5b4da-4472-4765-be32-514c3730ecac" providerId="ADAL" clId="{E7722E4C-EBA2-44D0-B350-47418764CFD7}" dt="2023-03-12T16:45:53.236" v="106" actId="47"/>
          <pc:sldLayoutMkLst>
            <pc:docMk/>
            <pc:sldMasterMk cId="0" sldId="2147483648"/>
            <pc:sldLayoutMk cId="3857873105" sldId="214748368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10e5b326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10e5b326e5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4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798" name="Google Shape;798;p4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4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837" name="Google Shape;837;p4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3cfb9483b5_0_5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A</a:t>
            </a:r>
            <a:endParaRPr dirty="0"/>
          </a:p>
        </p:txBody>
      </p:sp>
      <p:sp>
        <p:nvSpPr>
          <p:cNvPr id="906" name="Google Shape;906;g3cfb9483b5_0_5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38" name="Google Shape;338;p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38" name="Google Shape;338;p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58" name="Google Shape;58;p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e0edf77ce_1_2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185" name="Google Shape;185;g3e0edf77ce_1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6844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e0edf77ce_1_7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232" name="Google Shape;232;g3e0edf77ce_1_7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878F6D0A-6ED5-400B-B7CB-AAA812864A3F}"/>
              </a:ext>
            </a:extLst>
          </p:cNvPr>
          <p:cNvSpPr>
            <a:spLocks noGrp="1" noRot="1" noChangeAspect="1" noTextEdit="1"/>
          </p:cNvSpPr>
          <p:nvPr>
            <p:ph type="sldImg"/>
          </p:nvPr>
        </p:nvSpPr>
        <p:spPr>
          <a:xfrm>
            <a:off x="381000" y="685800"/>
            <a:ext cx="6096000" cy="3429000"/>
          </a:xfrm>
          <a:ln/>
        </p:spPr>
      </p:sp>
      <p:sp>
        <p:nvSpPr>
          <p:cNvPr id="16387" name="Notes Placeholder 2">
            <a:extLst>
              <a:ext uri="{FF2B5EF4-FFF2-40B4-BE49-F238E27FC236}">
                <a16:creationId xmlns:a16="http://schemas.microsoft.com/office/drawing/2014/main" id="{2C9C1583-3BFF-4731-B20D-C819778FF8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16388" name="Slide Number Placeholder 3">
            <a:extLst>
              <a:ext uri="{FF2B5EF4-FFF2-40B4-BE49-F238E27FC236}">
                <a16:creationId xmlns:a16="http://schemas.microsoft.com/office/drawing/2014/main" id="{C8B9B81F-8EEF-4FFC-94D6-5AAECF805D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B54B02-2DDC-471E-A3FD-86FAEBC4F91B}" type="slidenum">
              <a:rPr lang="en-US" altLang="en-US" smtClean="0"/>
              <a:pPr>
                <a:spcBef>
                  <a:spcPct val="0"/>
                </a:spcBef>
              </a:pPr>
              <a:t>37</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88A6224F-C6DF-4419-8B83-95677A1D06D2}"/>
              </a:ext>
            </a:extLst>
          </p:cNvPr>
          <p:cNvSpPr>
            <a:spLocks noGrp="1" noRot="1" noChangeAspect="1" noTextEdit="1"/>
          </p:cNvSpPr>
          <p:nvPr>
            <p:ph type="sldImg"/>
          </p:nvPr>
        </p:nvSpPr>
        <p:spPr>
          <a:xfrm>
            <a:off x="381000" y="685800"/>
            <a:ext cx="6096000" cy="3429000"/>
          </a:xfrm>
          <a:ln/>
        </p:spPr>
      </p:sp>
      <p:sp>
        <p:nvSpPr>
          <p:cNvPr id="27651" name="Notes Placeholder 2">
            <a:extLst>
              <a:ext uri="{FF2B5EF4-FFF2-40B4-BE49-F238E27FC236}">
                <a16:creationId xmlns:a16="http://schemas.microsoft.com/office/drawing/2014/main" id="{D66A9ED2-197E-4265-AED1-D7EC8068C5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B</a:t>
            </a:r>
          </a:p>
        </p:txBody>
      </p:sp>
      <p:sp>
        <p:nvSpPr>
          <p:cNvPr id="27652" name="Slide Number Placeholder 3">
            <a:extLst>
              <a:ext uri="{FF2B5EF4-FFF2-40B4-BE49-F238E27FC236}">
                <a16:creationId xmlns:a16="http://schemas.microsoft.com/office/drawing/2014/main" id="{7BE76247-83C9-4F59-B932-4038F2E6A2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092A8E-DC5B-4F93-A22B-8011EE2200C0}" type="slidenum">
              <a:rPr lang="en-US" altLang="en-US" smtClean="0"/>
              <a:pPr>
                <a:spcBef>
                  <a:spcPct val="0"/>
                </a:spcBef>
              </a:pPr>
              <a:t>46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10e5b326e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10e5b326e5_0_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3E76736-0178-445F-BBD1-5D421DAE473B}"/>
              </a:ext>
            </a:extLst>
          </p:cNvPr>
          <p:cNvSpPr>
            <a:spLocks noGrp="1" noRot="1" noChangeAspect="1" noTextEdit="1"/>
          </p:cNvSpPr>
          <p:nvPr>
            <p:ph type="sldImg"/>
          </p:nvPr>
        </p:nvSpPr>
        <p:spPr>
          <a:xfrm>
            <a:off x="381000" y="685800"/>
            <a:ext cx="6096000" cy="3429000"/>
          </a:xfrm>
          <a:ln/>
        </p:spPr>
      </p:sp>
      <p:sp>
        <p:nvSpPr>
          <p:cNvPr id="23555" name="Notes Placeholder 2">
            <a:extLst>
              <a:ext uri="{FF2B5EF4-FFF2-40B4-BE49-F238E27FC236}">
                <a16:creationId xmlns:a16="http://schemas.microsoft.com/office/drawing/2014/main" id="{F2D03941-438B-4AF2-8BF0-6006326DEA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D</a:t>
            </a:r>
          </a:p>
        </p:txBody>
      </p:sp>
      <p:sp>
        <p:nvSpPr>
          <p:cNvPr id="23556" name="Slide Number Placeholder 3">
            <a:extLst>
              <a:ext uri="{FF2B5EF4-FFF2-40B4-BE49-F238E27FC236}">
                <a16:creationId xmlns:a16="http://schemas.microsoft.com/office/drawing/2014/main" id="{48BD1CF7-FC82-4B08-AF8F-7FA976F634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EE5843-A8B3-48F6-BA4B-3F289382FA3C}" type="slidenum">
              <a:rPr lang="en-US" altLang="en-US" smtClean="0"/>
              <a:pPr>
                <a:spcBef>
                  <a:spcPct val="0"/>
                </a:spcBef>
              </a:pPr>
              <a:t>47</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5B4EDCE-79AF-48D0-ABDF-4A9EF8CA4AD0}"/>
              </a:ext>
            </a:extLst>
          </p:cNvPr>
          <p:cNvSpPr>
            <a:spLocks noGrp="1" noRot="1" noChangeAspect="1" noTextEdit="1"/>
          </p:cNvSpPr>
          <p:nvPr>
            <p:ph type="sldImg"/>
          </p:nvPr>
        </p:nvSpPr>
        <p:spPr>
          <a:xfrm>
            <a:off x="381000" y="685800"/>
            <a:ext cx="6096000" cy="3429000"/>
          </a:xfrm>
          <a:ln/>
        </p:spPr>
      </p:sp>
      <p:sp>
        <p:nvSpPr>
          <p:cNvPr id="25603" name="Notes Placeholder 2">
            <a:extLst>
              <a:ext uri="{FF2B5EF4-FFF2-40B4-BE49-F238E27FC236}">
                <a16:creationId xmlns:a16="http://schemas.microsoft.com/office/drawing/2014/main" id="{835A8BBB-6ABE-40B9-AB08-36D5D9F61F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D</a:t>
            </a:r>
          </a:p>
        </p:txBody>
      </p:sp>
      <p:sp>
        <p:nvSpPr>
          <p:cNvPr id="25604" name="Slide Number Placeholder 3">
            <a:extLst>
              <a:ext uri="{FF2B5EF4-FFF2-40B4-BE49-F238E27FC236}">
                <a16:creationId xmlns:a16="http://schemas.microsoft.com/office/drawing/2014/main" id="{1D1D0BCA-3AC4-4144-8421-D232BEEEC0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DDE51A-EAAB-4265-B08E-5B276E9EE5AE}" type="slidenum">
              <a:rPr lang="en-US" altLang="en-US" smtClean="0"/>
              <a:pPr>
                <a:spcBef>
                  <a:spcPct val="0"/>
                </a:spcBef>
              </a:pPr>
              <a:t>48</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226469811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0" name="Google Shape;470;g3226469811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B</a:t>
            </a:r>
            <a:endParaRPr dirty="0"/>
          </a:p>
          <a:p>
            <a:pPr marL="0" lvl="0" indent="0">
              <a:spcBef>
                <a:spcPts val="0"/>
              </a:spcBef>
              <a:spcAft>
                <a:spcPts val="0"/>
              </a:spcAft>
              <a:buNone/>
            </a:pPr>
            <a:r>
              <a:rPr lang="en-US" dirty="0"/>
              <a:t>C</a:t>
            </a:r>
            <a:endParaRPr dirty="0"/>
          </a:p>
        </p:txBody>
      </p:sp>
      <p:sp>
        <p:nvSpPr>
          <p:cNvPr id="471" name="Google Shape;471;g3226469811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Times New Roman"/>
              <a:buNone/>
            </a:pPr>
            <a:fld id="{00000000-1234-1234-1234-123412341234}" type="slidenum">
              <a:rPr lang="en-US"/>
              <a:t>49</a:t>
            </a:fld>
            <a:endParaRPr sz="14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BE86FACB-0D85-4BDE-90C8-35C54CE1B96D}"/>
              </a:ext>
            </a:extLst>
          </p:cNvPr>
          <p:cNvSpPr>
            <a:spLocks noGrp="1" noRot="1" noChangeAspect="1" noChangeArrowheads="1" noTextEdit="1"/>
          </p:cNvSpPr>
          <p:nvPr>
            <p:ph type="sldImg"/>
          </p:nvPr>
        </p:nvSpPr>
        <p:spPr>
          <a:xfrm>
            <a:off x="381000" y="685800"/>
            <a:ext cx="6096000" cy="3429000"/>
          </a:xfrm>
          <a:ln/>
        </p:spPr>
      </p:sp>
      <p:sp>
        <p:nvSpPr>
          <p:cNvPr id="73731" name="Notes Placeholder 2">
            <a:extLst>
              <a:ext uri="{FF2B5EF4-FFF2-40B4-BE49-F238E27FC236}">
                <a16:creationId xmlns:a16="http://schemas.microsoft.com/office/drawing/2014/main" id="{EC76788D-5D02-46F4-B2C2-01712300845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73732" name="Slide Number Placeholder 3">
            <a:extLst>
              <a:ext uri="{FF2B5EF4-FFF2-40B4-BE49-F238E27FC236}">
                <a16:creationId xmlns:a16="http://schemas.microsoft.com/office/drawing/2014/main" id="{96A33A3E-3AF4-4F1E-ADC5-097F8F36D4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C2D6EA-D819-46E7-B473-B5AC635D9C0B}" type="slidenum">
              <a:rPr lang="en-US" altLang="en-US" smtClean="0">
                <a:latin typeface="Times New Roman" panose="02020603050405020304" pitchFamily="18" charset="0"/>
              </a:rPr>
              <a:pPr>
                <a:spcBef>
                  <a:spcPct val="0"/>
                </a:spcBef>
              </a:pPr>
              <a:t>10</a:t>
            </a:fld>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907723F-2640-4534-8D1D-A94A84897127}"/>
              </a:ext>
            </a:extLst>
          </p:cNvPr>
          <p:cNvSpPr>
            <a:spLocks noGrp="1" noRot="1" noChangeAspect="1" noChangeArrowheads="1" noTextEdit="1"/>
          </p:cNvSpPr>
          <p:nvPr>
            <p:ph type="sldImg"/>
          </p:nvPr>
        </p:nvSpPr>
        <p:spPr>
          <a:xfrm>
            <a:off x="381000" y="685800"/>
            <a:ext cx="6096000" cy="3429000"/>
          </a:xfrm>
          <a:ln/>
        </p:spPr>
      </p:sp>
      <p:sp>
        <p:nvSpPr>
          <p:cNvPr id="75779" name="Notes Placeholder 2">
            <a:extLst>
              <a:ext uri="{FF2B5EF4-FFF2-40B4-BE49-F238E27FC236}">
                <a16:creationId xmlns:a16="http://schemas.microsoft.com/office/drawing/2014/main" id="{3C82A586-D786-40CC-BA75-5758B8F79E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75780" name="Slide Number Placeholder 3">
            <a:extLst>
              <a:ext uri="{FF2B5EF4-FFF2-40B4-BE49-F238E27FC236}">
                <a16:creationId xmlns:a16="http://schemas.microsoft.com/office/drawing/2014/main" id="{17B361D7-EAB1-4F0B-8BA0-ED20BF37A6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CD20E3-1C82-472F-8FF5-2569F27F40F5}" type="slidenum">
              <a:rPr lang="en-US" altLang="en-US" smtClean="0">
                <a:latin typeface="Times New Roman" panose="02020603050405020304" pitchFamily="18" charset="0"/>
              </a:rPr>
              <a:pPr>
                <a:spcBef>
                  <a:spcPct val="0"/>
                </a:spcBef>
              </a:pPr>
              <a:t>11</a:t>
            </a:fld>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D3C9B6B-5B26-4231-8C69-4CABE3269062}"/>
              </a:ext>
            </a:extLst>
          </p:cNvPr>
          <p:cNvSpPr>
            <a:spLocks noGrp="1" noRot="1" noChangeAspect="1" noChangeArrowheads="1" noTextEdit="1"/>
          </p:cNvSpPr>
          <p:nvPr>
            <p:ph type="sldImg"/>
          </p:nvPr>
        </p:nvSpPr>
        <p:spPr>
          <a:xfrm>
            <a:off x="381000" y="685800"/>
            <a:ext cx="6096000" cy="3429000"/>
          </a:xfrm>
          <a:ln/>
        </p:spPr>
      </p:sp>
      <p:sp>
        <p:nvSpPr>
          <p:cNvPr id="77827" name="Notes Placeholder 2">
            <a:extLst>
              <a:ext uri="{FF2B5EF4-FFF2-40B4-BE49-F238E27FC236}">
                <a16:creationId xmlns:a16="http://schemas.microsoft.com/office/drawing/2014/main" id="{110D238E-462F-4DFF-99D4-E36AA00D72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77828" name="Slide Number Placeholder 3">
            <a:extLst>
              <a:ext uri="{FF2B5EF4-FFF2-40B4-BE49-F238E27FC236}">
                <a16:creationId xmlns:a16="http://schemas.microsoft.com/office/drawing/2014/main" id="{02FEA40B-B891-4A1C-AAE7-954D99A150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41F277-8F6F-4529-9ED8-E7800A547D01}" type="slidenum">
              <a:rPr lang="en-US" altLang="en-US" smtClean="0">
                <a:latin typeface="Times New Roman" panose="02020603050405020304" pitchFamily="18" charset="0"/>
              </a:rPr>
              <a:pPr>
                <a:spcBef>
                  <a:spcPct val="0"/>
                </a:spcBef>
              </a:pPr>
              <a:t>12</a:t>
            </a:fld>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648" name="Google Shape;648;p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3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679" name="Google Shape;679;p3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4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718" name="Google Shape;718;p4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4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758" name="Google Shape;758;p4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12"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sp>
        <p:nvSpPr>
          <p:cNvPr id="13"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solidFill>
                  <a:srgbClr val="FFFFFF"/>
                </a:solidFill>
              </a:defRPr>
            </a:lvl1pPr>
            <a:lvl2pPr marL="971550" indent="-514350">
              <a:buFontTx/>
              <a:defRPr sz="5400" spc="-150">
                <a:solidFill>
                  <a:srgbClr val="FFFFFF"/>
                </a:solidFill>
              </a:defRPr>
            </a:lvl2pPr>
            <a:lvl3pPr marL="1531619" indent="-617219">
              <a:buFontTx/>
              <a:defRPr sz="5400" spc="-150">
                <a:solidFill>
                  <a:srgbClr val="FFFFFF"/>
                </a:solidFill>
              </a:defRPr>
            </a:lvl3pPr>
            <a:lvl4pPr marL="2057400" indent="-685800">
              <a:buFontTx/>
              <a:defRPr sz="5400" spc="-150">
                <a:solidFill>
                  <a:srgbClr val="FFFFFF"/>
                </a:solidFill>
              </a:defRPr>
            </a:lvl4pPr>
            <a:lvl5pPr marL="2514600" indent="-685800">
              <a:buFontTx/>
              <a:defRPr sz="5400" spc="-15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3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36"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5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56" name="Body Level One…"/>
          <p:cNvSpPr txBox="1">
            <a:spLocks noGrp="1"/>
          </p:cNvSpPr>
          <p:nvPr>
            <p:ph type="body" sz="half" idx="1"/>
          </p:nvPr>
        </p:nvSpPr>
        <p:spPr>
          <a:xfrm>
            <a:off x="6172200"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6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66" name="Body Level One…"/>
          <p:cNvSpPr txBox="1">
            <a:spLocks noGrp="1"/>
          </p:cNvSpPr>
          <p:nvPr>
            <p:ph type="body" sz="half" idx="1"/>
          </p:nvPr>
        </p:nvSpPr>
        <p:spPr>
          <a:xfrm>
            <a:off x="838203"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11002527" y="6338500"/>
            <a:ext cx="275073" cy="276999"/>
          </a:xfrm>
        </p:spPr>
        <p:txBody>
          <a:bodyPr/>
          <a:lstStyle>
            <a:lvl1pPr>
              <a:defRPr/>
            </a:lvl1pPr>
          </a:lstStyle>
          <a:p>
            <a:fld id="{98C42B25-FECD-4D40-BAD9-77528333E850}" type="slidenum">
              <a:rPr lang="en-US"/>
              <a:pPr/>
              <a:t>‹#›</a:t>
            </a:fld>
            <a:endParaRPr lang="en-US"/>
          </a:p>
        </p:txBody>
      </p:sp>
    </p:spTree>
    <p:extLst>
      <p:ext uri="{BB962C8B-B14F-4D97-AF65-F5344CB8AC3E}">
        <p14:creationId xmlns:p14="http://schemas.microsoft.com/office/powerpoint/2010/main" val="87356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013FDC-B6A6-42E4-AE0D-FF1A1B240D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A0165B5-1530-467F-A837-DDDF3BB8A9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016A53-A54E-4920-90F7-AED5051CDD48}"/>
              </a:ext>
            </a:extLst>
          </p:cNvPr>
          <p:cNvSpPr>
            <a:spLocks noGrp="1" noChangeArrowheads="1"/>
          </p:cNvSpPr>
          <p:nvPr>
            <p:ph type="sldNum" sz="quarter" idx="12"/>
          </p:nvPr>
        </p:nvSpPr>
        <p:spPr>
          <a:xfrm>
            <a:off x="8462527" y="6217851"/>
            <a:ext cx="275073" cy="276999"/>
          </a:xfrm>
          <a:ln/>
        </p:spPr>
        <p:txBody>
          <a:bodyPr/>
          <a:lstStyle>
            <a:lvl1pPr>
              <a:defRPr/>
            </a:lvl1pPr>
          </a:lstStyle>
          <a:p>
            <a:pPr>
              <a:defRPr/>
            </a:pPr>
            <a:fld id="{E1DF7B6F-8433-49CE-B4B0-AAC5CF39B6A3}" type="slidenum">
              <a:rPr lang="en-US" altLang="en-US"/>
              <a:pPr>
                <a:defRPr/>
              </a:pPr>
              <a:t>‹#›</a:t>
            </a:fld>
            <a:endParaRPr lang="en-US" altLang="en-US"/>
          </a:p>
        </p:txBody>
      </p:sp>
    </p:spTree>
    <p:extLst>
      <p:ext uri="{BB962C8B-B14F-4D97-AF65-F5344CB8AC3E}">
        <p14:creationId xmlns:p14="http://schemas.microsoft.com/office/powerpoint/2010/main" val="3432905548"/>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83378E-D03A-43C1-81E9-5CCD6DF2654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CD05FF-D03B-42A8-B03D-6F87B1DF8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224CCD9-4860-4CA3-881B-DEFA932FB1C8}"/>
              </a:ext>
            </a:extLst>
          </p:cNvPr>
          <p:cNvSpPr>
            <a:spLocks noGrp="1" noChangeArrowheads="1"/>
          </p:cNvSpPr>
          <p:nvPr>
            <p:ph type="sldNum" sz="quarter" idx="12"/>
          </p:nvPr>
        </p:nvSpPr>
        <p:spPr>
          <a:xfrm>
            <a:off x="8462527" y="6217851"/>
            <a:ext cx="275073" cy="276999"/>
          </a:xfrm>
          <a:ln/>
        </p:spPr>
        <p:txBody>
          <a:bodyPr/>
          <a:lstStyle>
            <a:lvl1pPr>
              <a:defRPr/>
            </a:lvl1pPr>
          </a:lstStyle>
          <a:p>
            <a:pPr>
              <a:defRPr/>
            </a:pPr>
            <a:fld id="{240A956D-4698-4C03-8A19-4AA86CC37136}" type="slidenum">
              <a:rPr lang="en-US" altLang="en-US"/>
              <a:pPr>
                <a:defRPr/>
              </a:pPr>
              <a:t>‹#›</a:t>
            </a:fld>
            <a:endParaRPr lang="en-US" altLang="en-US"/>
          </a:p>
        </p:txBody>
      </p:sp>
    </p:spTree>
    <p:extLst>
      <p:ext uri="{BB962C8B-B14F-4D97-AF65-F5344CB8AC3E}">
        <p14:creationId xmlns:p14="http://schemas.microsoft.com/office/powerpoint/2010/main" val="483038516"/>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Diagram or Organization Chart" type="dgm">
  <p:cSld name="Title and Diagram or Organization Char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914400" y="609600"/>
            <a:ext cx="103632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48" name="Google Shape;48;p7"/>
          <p:cNvSpPr>
            <a:spLocks noGrp="1"/>
          </p:cNvSpPr>
          <p:nvPr>
            <p:ph type="dgm" idx="2"/>
          </p:nvPr>
        </p:nvSpPr>
        <p:spPr>
          <a:xfrm>
            <a:off x="914400" y="1981200"/>
            <a:ext cx="103632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9" name="Google Shape;49;p7"/>
          <p:cNvSpPr txBox="1">
            <a:spLocks noGrp="1"/>
          </p:cNvSpPr>
          <p:nvPr>
            <p:ph type="dt" idx="10"/>
          </p:nvPr>
        </p:nvSpPr>
        <p:spPr>
          <a:xfrm>
            <a:off x="914400" y="6248400"/>
            <a:ext cx="25400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0" name="Google Shape;50;p7"/>
          <p:cNvSpPr txBox="1">
            <a:spLocks noGrp="1"/>
          </p:cNvSpPr>
          <p:nvPr>
            <p:ph type="ftr" idx="11"/>
          </p:nvPr>
        </p:nvSpPr>
        <p:spPr>
          <a:xfrm>
            <a:off x="4165600" y="6248400"/>
            <a:ext cx="3860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1" name="Google Shape;51;p7"/>
          <p:cNvSpPr txBox="1">
            <a:spLocks noGrp="1"/>
          </p:cNvSpPr>
          <p:nvPr>
            <p:ph type="sldNum" idx="12"/>
          </p:nvPr>
        </p:nvSpPr>
        <p:spPr>
          <a:xfrm>
            <a:off x="96520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9732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994EA7-3907-4BC6-8EAE-586ABB82A6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DCA5CA-B9F8-410A-9FBE-D99A8E1B2A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C398EF-DD6F-411A-89D0-483EE793BEDD}"/>
              </a:ext>
            </a:extLst>
          </p:cNvPr>
          <p:cNvSpPr>
            <a:spLocks noGrp="1" noChangeArrowheads="1"/>
          </p:cNvSpPr>
          <p:nvPr>
            <p:ph type="sldNum" sz="quarter" idx="12"/>
          </p:nvPr>
        </p:nvSpPr>
        <p:spPr>
          <a:xfrm>
            <a:off x="8462527" y="6217851"/>
            <a:ext cx="275073" cy="276999"/>
          </a:xfrm>
          <a:ln/>
        </p:spPr>
        <p:txBody>
          <a:bodyPr/>
          <a:lstStyle>
            <a:lvl1pPr>
              <a:defRPr/>
            </a:lvl1pPr>
          </a:lstStyle>
          <a:p>
            <a:pPr>
              <a:defRPr/>
            </a:pPr>
            <a:fld id="{9FC840B4-23B4-4300-8CCF-A17CAE3C7111}" type="slidenum">
              <a:rPr lang="en-US" altLang="en-US"/>
              <a:pPr>
                <a:defRPr/>
              </a:pPr>
              <a:t>‹#›</a:t>
            </a:fld>
            <a:endParaRPr lang="en-US" altLang="en-US"/>
          </a:p>
        </p:txBody>
      </p:sp>
    </p:spTree>
    <p:extLst>
      <p:ext uri="{BB962C8B-B14F-4D97-AF65-F5344CB8AC3E}">
        <p14:creationId xmlns:p14="http://schemas.microsoft.com/office/powerpoint/2010/main" val="2780230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1EA1FD-344E-4492-9F54-CF631539C51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C0033E2-0B51-4AC0-9F9E-11EC3A451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A8F98FF-B1A0-4D24-AA37-6197BF47CFB9}"/>
              </a:ext>
            </a:extLst>
          </p:cNvPr>
          <p:cNvSpPr>
            <a:spLocks noGrp="1" noChangeArrowheads="1"/>
          </p:cNvSpPr>
          <p:nvPr>
            <p:ph type="sldNum" sz="quarter" idx="12"/>
          </p:nvPr>
        </p:nvSpPr>
        <p:spPr>
          <a:xfrm>
            <a:off x="8462527" y="6217851"/>
            <a:ext cx="275073" cy="276999"/>
          </a:xfrm>
          <a:ln/>
        </p:spPr>
        <p:txBody>
          <a:bodyPr/>
          <a:lstStyle>
            <a:lvl1pPr>
              <a:defRPr/>
            </a:lvl1pPr>
          </a:lstStyle>
          <a:p>
            <a:pPr>
              <a:defRPr/>
            </a:pPr>
            <a:fld id="{135DE264-F4A8-4102-9302-99B6747DF5B6}" type="slidenum">
              <a:rPr lang="en-US" altLang="en-US"/>
              <a:pPr>
                <a:defRPr/>
              </a:pPr>
              <a:t>‹#›</a:t>
            </a:fld>
            <a:endParaRPr lang="en-US" altLang="en-US"/>
          </a:p>
        </p:txBody>
      </p:sp>
    </p:spTree>
    <p:extLst>
      <p:ext uri="{BB962C8B-B14F-4D97-AF65-F5344CB8AC3E}">
        <p14:creationId xmlns:p14="http://schemas.microsoft.com/office/powerpoint/2010/main" val="2630991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E98B354-180F-40BE-9CC3-271401BCF3F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4AAE83-43A4-45D1-975A-DC053138C83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A5CFF9-ADA1-46ED-982B-8EED4F083331}"/>
              </a:ext>
            </a:extLst>
          </p:cNvPr>
          <p:cNvSpPr>
            <a:spLocks noGrp="1" noChangeArrowheads="1"/>
          </p:cNvSpPr>
          <p:nvPr>
            <p:ph type="sldNum" sz="quarter" idx="12"/>
          </p:nvPr>
        </p:nvSpPr>
        <p:spPr>
          <a:xfrm>
            <a:off x="11916862" y="6398568"/>
            <a:ext cx="275138" cy="461665"/>
          </a:xfrm>
        </p:spPr>
        <p:txBody>
          <a:bodyPr/>
          <a:lstStyle>
            <a:lvl1pPr>
              <a:defRPr/>
            </a:lvl1pPr>
          </a:lstStyle>
          <a:p>
            <a:pPr>
              <a:defRPr/>
            </a:pPr>
            <a:endParaRPr lang="en-US" altLang="en-US"/>
          </a:p>
          <a:p>
            <a:pPr>
              <a:defRPr/>
            </a:pPr>
            <a:fld id="{3DEC8F58-6EE1-4767-992F-75560E46304C}" type="slidenum">
              <a:rPr lang="en-US" altLang="en-US"/>
              <a:pPr>
                <a:defRPr/>
              </a:pPr>
              <a:t>‹#›</a:t>
            </a:fld>
            <a:endParaRPr lang="en-US" altLang="en-US"/>
          </a:p>
        </p:txBody>
      </p:sp>
    </p:spTree>
    <p:extLst>
      <p:ext uri="{BB962C8B-B14F-4D97-AF65-F5344CB8AC3E}">
        <p14:creationId xmlns:p14="http://schemas.microsoft.com/office/powerpoint/2010/main" val="1697199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CEE Layout" type="title" preserve="1">
  <p:cSld name="MCEE Layout">
    <p:spTree>
      <p:nvGrpSpPr>
        <p:cNvPr id="1" name="Shape 54"/>
        <p:cNvGrpSpPr/>
        <p:nvPr/>
      </p:nvGrpSpPr>
      <p:grpSpPr>
        <a:xfrm>
          <a:off x="0" y="0"/>
          <a:ext cx="0" cy="0"/>
          <a:chOff x="0" y="0"/>
          <a:chExt cx="0" cy="0"/>
        </a:xfrm>
      </p:grpSpPr>
      <p:sp>
        <p:nvSpPr>
          <p:cNvPr id="55" name="Google Shape;55;p14"/>
          <p:cNvSpPr/>
          <p:nvPr/>
        </p:nvSpPr>
        <p:spPr>
          <a:xfrm rot="10800000">
            <a:off x="5634800" y="3911400"/>
            <a:ext cx="922400" cy="518000"/>
          </a:xfrm>
          <a:prstGeom prst="triangle">
            <a:avLst>
              <a:gd name="adj" fmla="val 50000"/>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 name="Google Shape;56;p14"/>
          <p:cNvSpPr/>
          <p:nvPr/>
        </p:nvSpPr>
        <p:spPr>
          <a:xfrm>
            <a:off x="-33" y="0"/>
            <a:ext cx="12192000" cy="41656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14"/>
          <p:cNvSpPr txBox="1">
            <a:spLocks noGrp="1"/>
          </p:cNvSpPr>
          <p:nvPr>
            <p:ph type="ctrTitle"/>
          </p:nvPr>
        </p:nvSpPr>
        <p:spPr>
          <a:xfrm>
            <a:off x="548233" y="859067"/>
            <a:ext cx="11043200" cy="281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lang="en-US"/>
              <a:t>Click to edit Master title style</a:t>
            </a:r>
            <a:endParaRPr/>
          </a:p>
        </p:txBody>
      </p:sp>
      <p:sp>
        <p:nvSpPr>
          <p:cNvPr id="58" name="Google Shape;58;p14"/>
          <p:cNvSpPr txBox="1">
            <a:spLocks noGrp="1"/>
          </p:cNvSpPr>
          <p:nvPr>
            <p:ph type="subTitle" idx="1"/>
          </p:nvPr>
        </p:nvSpPr>
        <p:spPr>
          <a:xfrm>
            <a:off x="548233" y="4531000"/>
            <a:ext cx="11043200" cy="168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Oswald"/>
              <a:buNone/>
              <a:defRPr sz="3600">
                <a:latin typeface="Oswald"/>
                <a:ea typeface="Oswald"/>
                <a:cs typeface="Oswald"/>
                <a:sym typeface="Oswald"/>
              </a:defRPr>
            </a:lvl1pPr>
            <a:lvl2pPr lvl="1" algn="ctr" rtl="0">
              <a:lnSpc>
                <a:spcPct val="100000"/>
              </a:lnSpc>
              <a:spcBef>
                <a:spcPts val="0"/>
              </a:spcBef>
              <a:spcAft>
                <a:spcPts val="0"/>
              </a:spcAft>
              <a:buSzPts val="3600"/>
              <a:buFont typeface="Oswald"/>
              <a:buNone/>
              <a:defRPr sz="3600">
                <a:latin typeface="Oswald"/>
                <a:ea typeface="Oswald"/>
                <a:cs typeface="Oswald"/>
                <a:sym typeface="Oswald"/>
              </a:defRPr>
            </a:lvl2pPr>
            <a:lvl3pPr lvl="2" algn="ctr" rtl="0">
              <a:lnSpc>
                <a:spcPct val="100000"/>
              </a:lnSpc>
              <a:spcBef>
                <a:spcPts val="0"/>
              </a:spcBef>
              <a:spcAft>
                <a:spcPts val="0"/>
              </a:spcAft>
              <a:buSzPts val="3600"/>
              <a:buFont typeface="Oswald"/>
              <a:buNone/>
              <a:defRPr sz="3600">
                <a:latin typeface="Oswald"/>
                <a:ea typeface="Oswald"/>
                <a:cs typeface="Oswald"/>
                <a:sym typeface="Oswald"/>
              </a:defRPr>
            </a:lvl3pPr>
            <a:lvl4pPr lvl="3" algn="ctr" rtl="0">
              <a:lnSpc>
                <a:spcPct val="100000"/>
              </a:lnSpc>
              <a:spcBef>
                <a:spcPts val="0"/>
              </a:spcBef>
              <a:spcAft>
                <a:spcPts val="0"/>
              </a:spcAft>
              <a:buSzPts val="3600"/>
              <a:buFont typeface="Oswald"/>
              <a:buNone/>
              <a:defRPr sz="3600">
                <a:latin typeface="Oswald"/>
                <a:ea typeface="Oswald"/>
                <a:cs typeface="Oswald"/>
                <a:sym typeface="Oswald"/>
              </a:defRPr>
            </a:lvl4pPr>
            <a:lvl5pPr lvl="4" algn="ctr" rtl="0">
              <a:lnSpc>
                <a:spcPct val="100000"/>
              </a:lnSpc>
              <a:spcBef>
                <a:spcPts val="0"/>
              </a:spcBef>
              <a:spcAft>
                <a:spcPts val="0"/>
              </a:spcAft>
              <a:buSzPts val="3600"/>
              <a:buFont typeface="Oswald"/>
              <a:buNone/>
              <a:defRPr sz="3600">
                <a:latin typeface="Oswald"/>
                <a:ea typeface="Oswald"/>
                <a:cs typeface="Oswald"/>
                <a:sym typeface="Oswald"/>
              </a:defRPr>
            </a:lvl5pPr>
            <a:lvl6pPr lvl="5" algn="ctr" rtl="0">
              <a:lnSpc>
                <a:spcPct val="100000"/>
              </a:lnSpc>
              <a:spcBef>
                <a:spcPts val="0"/>
              </a:spcBef>
              <a:spcAft>
                <a:spcPts val="0"/>
              </a:spcAft>
              <a:buSzPts val="3600"/>
              <a:buFont typeface="Oswald"/>
              <a:buNone/>
              <a:defRPr sz="3600">
                <a:latin typeface="Oswald"/>
                <a:ea typeface="Oswald"/>
                <a:cs typeface="Oswald"/>
                <a:sym typeface="Oswald"/>
              </a:defRPr>
            </a:lvl6pPr>
            <a:lvl7pPr lvl="6" algn="ctr" rtl="0">
              <a:lnSpc>
                <a:spcPct val="100000"/>
              </a:lnSpc>
              <a:spcBef>
                <a:spcPts val="0"/>
              </a:spcBef>
              <a:spcAft>
                <a:spcPts val="0"/>
              </a:spcAft>
              <a:buSzPts val="3600"/>
              <a:buFont typeface="Oswald"/>
              <a:buNone/>
              <a:defRPr sz="3600">
                <a:latin typeface="Oswald"/>
                <a:ea typeface="Oswald"/>
                <a:cs typeface="Oswald"/>
                <a:sym typeface="Oswald"/>
              </a:defRPr>
            </a:lvl7pPr>
            <a:lvl8pPr lvl="7" algn="ctr" rtl="0">
              <a:lnSpc>
                <a:spcPct val="100000"/>
              </a:lnSpc>
              <a:spcBef>
                <a:spcPts val="0"/>
              </a:spcBef>
              <a:spcAft>
                <a:spcPts val="0"/>
              </a:spcAft>
              <a:buSzPts val="3600"/>
              <a:buFont typeface="Oswald"/>
              <a:buNone/>
              <a:defRPr sz="3600">
                <a:latin typeface="Oswald"/>
                <a:ea typeface="Oswald"/>
                <a:cs typeface="Oswald"/>
                <a:sym typeface="Oswald"/>
              </a:defRPr>
            </a:lvl8pPr>
            <a:lvl9pPr lvl="8" algn="ctr" rtl="0">
              <a:lnSpc>
                <a:spcPct val="100000"/>
              </a:lnSpc>
              <a:spcBef>
                <a:spcPts val="0"/>
              </a:spcBef>
              <a:spcAft>
                <a:spcPts val="0"/>
              </a:spcAft>
              <a:buSzPts val="3600"/>
              <a:buFont typeface="Oswald"/>
              <a:buNone/>
              <a:defRPr sz="3600">
                <a:latin typeface="Oswald"/>
                <a:ea typeface="Oswald"/>
                <a:cs typeface="Oswald"/>
                <a:sym typeface="Oswald"/>
              </a:defRPr>
            </a:lvl9pPr>
          </a:lstStyle>
          <a:p>
            <a:r>
              <a:rPr lang="en-US"/>
              <a:t>Click to edit Master subtitle style</a:t>
            </a:r>
            <a:endParaRPr/>
          </a:p>
        </p:txBody>
      </p:sp>
      <p:sp>
        <p:nvSpPr>
          <p:cNvPr id="59" name="Google Shape;59;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60" name="Google Shape;60;p14"/>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3535859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61"/>
        <p:cNvGrpSpPr/>
        <p:nvPr/>
      </p:nvGrpSpPr>
      <p:grpSpPr>
        <a:xfrm>
          <a:off x="0" y="0"/>
          <a:ext cx="0" cy="0"/>
          <a:chOff x="0" y="0"/>
          <a:chExt cx="0" cy="0"/>
        </a:xfrm>
      </p:grpSpPr>
      <p:sp>
        <p:nvSpPr>
          <p:cNvPr id="62" name="Google Shape;62;p15"/>
          <p:cNvSpPr/>
          <p:nvPr/>
        </p:nvSpPr>
        <p:spPr>
          <a:xfrm>
            <a:off x="0" y="2089800"/>
            <a:ext cx="12192000" cy="26784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 name="Google Shape;63;p15"/>
          <p:cNvSpPr txBox="1">
            <a:spLocks noGrp="1"/>
          </p:cNvSpPr>
          <p:nvPr>
            <p:ph type="title"/>
          </p:nvPr>
        </p:nvSpPr>
        <p:spPr>
          <a:xfrm>
            <a:off x="574400" y="2519600"/>
            <a:ext cx="11043200" cy="202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rPr lang="en-US"/>
              <a:t>Click to edit Master title style</a:t>
            </a:r>
            <a:endParaRPr/>
          </a:p>
        </p:txBody>
      </p:sp>
      <p:sp>
        <p:nvSpPr>
          <p:cNvPr id="64" name="Google Shape;64;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65" name="Google Shape;65;p15"/>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2042620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66"/>
        <p:cNvGrpSpPr/>
        <p:nvPr/>
      </p:nvGrpSpPr>
      <p:grpSpPr>
        <a:xfrm>
          <a:off x="0" y="0"/>
          <a:ext cx="0" cy="0"/>
          <a:chOff x="0" y="0"/>
          <a:chExt cx="0" cy="0"/>
        </a:xfrm>
      </p:grpSpPr>
      <p:cxnSp>
        <p:nvCxnSpPr>
          <p:cNvPr id="67" name="Google Shape;67;p16"/>
          <p:cNvCxnSpPr/>
          <p:nvPr/>
        </p:nvCxnSpPr>
        <p:spPr>
          <a:xfrm>
            <a:off x="572267" y="1700769"/>
            <a:ext cx="818800" cy="0"/>
          </a:xfrm>
          <a:prstGeom prst="straightConnector1">
            <a:avLst/>
          </a:prstGeom>
          <a:noFill/>
          <a:ln w="19050" cap="flat" cmpd="sng">
            <a:solidFill>
              <a:schemeClr val="dk2"/>
            </a:solidFill>
            <a:prstDash val="lgDash"/>
            <a:round/>
            <a:headEnd type="none" w="sm" len="sm"/>
            <a:tailEnd type="none" w="sm" len="sm"/>
          </a:ln>
        </p:spPr>
      </p:cxnSp>
      <p:sp>
        <p:nvSpPr>
          <p:cNvPr id="68" name="Google Shape;68;p16"/>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69" name="Google Shape;69;p16"/>
          <p:cNvSpPr txBox="1">
            <a:spLocks noGrp="1"/>
          </p:cNvSpPr>
          <p:nvPr>
            <p:ph type="body" idx="1"/>
          </p:nvPr>
        </p:nvSpPr>
        <p:spPr>
          <a:xfrm>
            <a:off x="415600" y="1958433"/>
            <a:ext cx="11360800" cy="4133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70" name="Google Shape;70;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1" name="Google Shape;71;p16"/>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516325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72"/>
        <p:cNvGrpSpPr/>
        <p:nvPr/>
      </p:nvGrpSpPr>
      <p:grpSpPr>
        <a:xfrm>
          <a:off x="0" y="0"/>
          <a:ext cx="0" cy="0"/>
          <a:chOff x="0" y="0"/>
          <a:chExt cx="0" cy="0"/>
        </a:xfrm>
      </p:grpSpPr>
      <p:cxnSp>
        <p:nvCxnSpPr>
          <p:cNvPr id="73" name="Google Shape;73;p17"/>
          <p:cNvCxnSpPr/>
          <p:nvPr/>
        </p:nvCxnSpPr>
        <p:spPr>
          <a:xfrm>
            <a:off x="572267" y="1700769"/>
            <a:ext cx="818800" cy="0"/>
          </a:xfrm>
          <a:prstGeom prst="straightConnector1">
            <a:avLst/>
          </a:prstGeom>
          <a:noFill/>
          <a:ln w="19050" cap="flat" cmpd="sng">
            <a:solidFill>
              <a:schemeClr val="dk2"/>
            </a:solidFill>
            <a:prstDash val="lgDash"/>
            <a:round/>
            <a:headEnd type="none" w="sm" len="sm"/>
            <a:tailEnd type="none" w="sm" len="sm"/>
          </a:ln>
        </p:spPr>
      </p:cxnSp>
      <p:sp>
        <p:nvSpPr>
          <p:cNvPr id="74" name="Google Shape;74;p17"/>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75" name="Google Shape;75;p17"/>
          <p:cNvSpPr txBox="1">
            <a:spLocks noGrp="1"/>
          </p:cNvSpPr>
          <p:nvPr>
            <p:ph type="body" idx="1"/>
          </p:nvPr>
        </p:nvSpPr>
        <p:spPr>
          <a:xfrm>
            <a:off x="415600" y="1958433"/>
            <a:ext cx="5333200" cy="413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76" name="Google Shape;76;p17"/>
          <p:cNvSpPr txBox="1">
            <a:spLocks noGrp="1"/>
          </p:cNvSpPr>
          <p:nvPr>
            <p:ph type="body" idx="2"/>
          </p:nvPr>
        </p:nvSpPr>
        <p:spPr>
          <a:xfrm>
            <a:off x="6443200" y="1958433"/>
            <a:ext cx="5333200" cy="413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77" name="Google Shape;77;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8" name="Google Shape;78;p17"/>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3275561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81" name="Google Shape;81;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2" name="Google Shape;82;p18"/>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2761279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83"/>
        <p:cNvGrpSpPr/>
        <p:nvPr/>
      </p:nvGrpSpPr>
      <p:grpSpPr>
        <a:xfrm>
          <a:off x="0" y="0"/>
          <a:ext cx="0" cy="0"/>
          <a:chOff x="0" y="0"/>
          <a:chExt cx="0" cy="0"/>
        </a:xfrm>
      </p:grpSpPr>
      <p:cxnSp>
        <p:nvCxnSpPr>
          <p:cNvPr id="84" name="Google Shape;84;p19"/>
          <p:cNvCxnSpPr/>
          <p:nvPr/>
        </p:nvCxnSpPr>
        <p:spPr>
          <a:xfrm>
            <a:off x="558233" y="1943716"/>
            <a:ext cx="818800" cy="0"/>
          </a:xfrm>
          <a:prstGeom prst="straightConnector1">
            <a:avLst/>
          </a:prstGeom>
          <a:noFill/>
          <a:ln w="19050" cap="flat" cmpd="sng">
            <a:solidFill>
              <a:schemeClr val="dk2"/>
            </a:solidFill>
            <a:prstDash val="lgDash"/>
            <a:round/>
            <a:headEnd type="none" w="sm" len="sm"/>
            <a:tailEnd type="none" w="sm" len="sm"/>
          </a:ln>
        </p:spPr>
      </p:cxnSp>
      <p:sp>
        <p:nvSpPr>
          <p:cNvPr id="85" name="Google Shape;85;p19"/>
          <p:cNvSpPr txBox="1">
            <a:spLocks noGrp="1"/>
          </p:cNvSpPr>
          <p:nvPr>
            <p:ph type="title"/>
          </p:nvPr>
        </p:nvSpPr>
        <p:spPr>
          <a:xfrm>
            <a:off x="415600" y="8424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86" name="Google Shape;86;p19"/>
          <p:cNvSpPr txBox="1">
            <a:spLocks noGrp="1"/>
          </p:cNvSpPr>
          <p:nvPr>
            <p:ph type="body" idx="1"/>
          </p:nvPr>
        </p:nvSpPr>
        <p:spPr>
          <a:xfrm>
            <a:off x="415600" y="2157605"/>
            <a:ext cx="3744000" cy="3934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87" name="Google Shape;87;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8" name="Google Shape;88;p19"/>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1017469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solidFill>
          <a:schemeClr val="lt2"/>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53667" y="705200"/>
            <a:ext cx="7570800" cy="544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r>
              <a:rPr lang="en-US"/>
              <a:t>Click to edit Master title style</a:t>
            </a:r>
            <a:endParaRPr/>
          </a:p>
        </p:txBody>
      </p:sp>
      <p:sp>
        <p:nvSpPr>
          <p:cNvPr id="91" name="Google Shape;91;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92" name="Google Shape;92;p20"/>
          <p:cNvPicPr preferRelativeResize="0"/>
          <p:nvPr/>
        </p:nvPicPr>
        <p:blipFill>
          <a:blip r:embed="rId2">
            <a:alphaModFix/>
          </a:blip>
          <a:stretch>
            <a:fillRect/>
          </a:stretch>
        </p:blipFill>
        <p:spPr>
          <a:xfrm>
            <a:off x="85435" y="5760468"/>
            <a:ext cx="2679156" cy="981367"/>
          </a:xfrm>
          <a:prstGeom prst="rect">
            <a:avLst/>
          </a:prstGeom>
          <a:noFill/>
          <a:ln>
            <a:noFill/>
          </a:ln>
        </p:spPr>
      </p:pic>
      <p:pic>
        <p:nvPicPr>
          <p:cNvPr id="93" name="Google Shape;93;p20"/>
          <p:cNvPicPr preferRelativeResize="0"/>
          <p:nvPr/>
        </p:nvPicPr>
        <p:blipFill>
          <a:blip r:embed="rId3">
            <a:alphaModFix/>
          </a:blip>
          <a:stretch>
            <a:fillRect/>
          </a:stretch>
        </p:blipFill>
        <p:spPr>
          <a:xfrm>
            <a:off x="85467" y="5760468"/>
            <a:ext cx="2679101" cy="981367"/>
          </a:xfrm>
          <a:prstGeom prst="rect">
            <a:avLst/>
          </a:prstGeom>
          <a:noFill/>
          <a:ln>
            <a:noFill/>
          </a:ln>
        </p:spPr>
      </p:pic>
    </p:spTree>
    <p:extLst>
      <p:ext uri="{BB962C8B-B14F-4D97-AF65-F5344CB8AC3E}">
        <p14:creationId xmlns:p14="http://schemas.microsoft.com/office/powerpoint/2010/main" val="173585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bg>
      <p:bgPr>
        <a:solidFill>
          <a:srgbClr val="005F86"/>
        </a:solidFill>
        <a:effectLst/>
      </p:bgPr>
    </p:bg>
    <p:spTree>
      <p:nvGrpSpPr>
        <p:cNvPr id="1" name="Shape 94"/>
        <p:cNvGrpSpPr/>
        <p:nvPr/>
      </p:nvGrpSpPr>
      <p:grpSpPr>
        <a:xfrm>
          <a:off x="0" y="0"/>
          <a:ext cx="0" cy="0"/>
          <a:chOff x="0" y="0"/>
          <a:chExt cx="0" cy="0"/>
        </a:xfrm>
      </p:grpSpPr>
      <p:sp>
        <p:nvSpPr>
          <p:cNvPr id="95" name="Google Shape;95;p21"/>
          <p:cNvSpPr/>
          <p:nvPr/>
        </p:nvSpPr>
        <p:spPr>
          <a:xfrm>
            <a:off x="6096000" y="233"/>
            <a:ext cx="6096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96" name="Google Shape;96;p21"/>
          <p:cNvCxnSpPr/>
          <p:nvPr/>
        </p:nvCxnSpPr>
        <p:spPr>
          <a:xfrm>
            <a:off x="6706233" y="5994000"/>
            <a:ext cx="769600" cy="0"/>
          </a:xfrm>
          <a:prstGeom prst="straightConnector1">
            <a:avLst/>
          </a:prstGeom>
          <a:noFill/>
          <a:ln w="19050" cap="flat" cmpd="sng">
            <a:solidFill>
              <a:srgbClr val="005F86"/>
            </a:solidFill>
            <a:prstDash val="lgDash"/>
            <a:round/>
            <a:headEnd type="none" w="sm" len="sm"/>
            <a:tailEnd type="none" w="sm" len="sm"/>
          </a:ln>
        </p:spPr>
      </p:cxnSp>
      <p:sp>
        <p:nvSpPr>
          <p:cNvPr id="97" name="Google Shape;97;p21"/>
          <p:cNvSpPr txBox="1">
            <a:spLocks noGrp="1"/>
          </p:cNvSpPr>
          <p:nvPr>
            <p:ph type="title"/>
          </p:nvPr>
        </p:nvSpPr>
        <p:spPr>
          <a:xfrm>
            <a:off x="354000" y="1438333"/>
            <a:ext cx="5393600" cy="238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600"/>
              <a:buNone/>
              <a:defRPr sz="4600">
                <a:solidFill>
                  <a:schemeClr val="lt1"/>
                </a:solidFill>
              </a:defRPr>
            </a:lvl1pPr>
            <a:lvl2pPr lvl="1" algn="ctr" rtl="0">
              <a:spcBef>
                <a:spcPts val="0"/>
              </a:spcBef>
              <a:spcAft>
                <a:spcPts val="0"/>
              </a:spcAft>
              <a:buClr>
                <a:schemeClr val="lt1"/>
              </a:buClr>
              <a:buSzPts val="4600"/>
              <a:buNone/>
              <a:defRPr sz="4600">
                <a:solidFill>
                  <a:schemeClr val="lt1"/>
                </a:solidFill>
              </a:defRPr>
            </a:lvl2pPr>
            <a:lvl3pPr lvl="2" algn="ctr" rtl="0">
              <a:spcBef>
                <a:spcPts val="0"/>
              </a:spcBef>
              <a:spcAft>
                <a:spcPts val="0"/>
              </a:spcAft>
              <a:buClr>
                <a:schemeClr val="lt1"/>
              </a:buClr>
              <a:buSzPts val="4600"/>
              <a:buNone/>
              <a:defRPr sz="4600">
                <a:solidFill>
                  <a:schemeClr val="lt1"/>
                </a:solidFill>
              </a:defRPr>
            </a:lvl3pPr>
            <a:lvl4pPr lvl="3" algn="ctr" rtl="0">
              <a:spcBef>
                <a:spcPts val="0"/>
              </a:spcBef>
              <a:spcAft>
                <a:spcPts val="0"/>
              </a:spcAft>
              <a:buClr>
                <a:schemeClr val="lt1"/>
              </a:buClr>
              <a:buSzPts val="4600"/>
              <a:buNone/>
              <a:defRPr sz="4600">
                <a:solidFill>
                  <a:schemeClr val="lt1"/>
                </a:solidFill>
              </a:defRPr>
            </a:lvl4pPr>
            <a:lvl5pPr lvl="4" algn="ctr" rtl="0">
              <a:spcBef>
                <a:spcPts val="0"/>
              </a:spcBef>
              <a:spcAft>
                <a:spcPts val="0"/>
              </a:spcAft>
              <a:buClr>
                <a:schemeClr val="lt1"/>
              </a:buClr>
              <a:buSzPts val="4600"/>
              <a:buNone/>
              <a:defRPr sz="4600">
                <a:solidFill>
                  <a:schemeClr val="lt1"/>
                </a:solidFill>
              </a:defRPr>
            </a:lvl5pPr>
            <a:lvl6pPr lvl="5" algn="ctr" rtl="0">
              <a:spcBef>
                <a:spcPts val="0"/>
              </a:spcBef>
              <a:spcAft>
                <a:spcPts val="0"/>
              </a:spcAft>
              <a:buClr>
                <a:schemeClr val="lt1"/>
              </a:buClr>
              <a:buSzPts val="4600"/>
              <a:buNone/>
              <a:defRPr sz="4600">
                <a:solidFill>
                  <a:schemeClr val="lt1"/>
                </a:solidFill>
              </a:defRPr>
            </a:lvl6pPr>
            <a:lvl7pPr lvl="6" algn="ctr" rtl="0">
              <a:spcBef>
                <a:spcPts val="0"/>
              </a:spcBef>
              <a:spcAft>
                <a:spcPts val="0"/>
              </a:spcAft>
              <a:buClr>
                <a:schemeClr val="lt1"/>
              </a:buClr>
              <a:buSzPts val="4600"/>
              <a:buNone/>
              <a:defRPr sz="4600">
                <a:solidFill>
                  <a:schemeClr val="lt1"/>
                </a:solidFill>
              </a:defRPr>
            </a:lvl7pPr>
            <a:lvl8pPr lvl="7" algn="ctr" rtl="0">
              <a:spcBef>
                <a:spcPts val="0"/>
              </a:spcBef>
              <a:spcAft>
                <a:spcPts val="0"/>
              </a:spcAft>
              <a:buClr>
                <a:schemeClr val="lt1"/>
              </a:buClr>
              <a:buSzPts val="4600"/>
              <a:buNone/>
              <a:defRPr sz="4600">
                <a:solidFill>
                  <a:schemeClr val="lt1"/>
                </a:solidFill>
              </a:defRPr>
            </a:lvl8pPr>
            <a:lvl9pPr lvl="8" algn="ctr" rtl="0">
              <a:spcBef>
                <a:spcPts val="0"/>
              </a:spcBef>
              <a:spcAft>
                <a:spcPts val="0"/>
              </a:spcAft>
              <a:buClr>
                <a:schemeClr val="lt1"/>
              </a:buClr>
              <a:buSzPts val="4600"/>
              <a:buNone/>
              <a:defRPr sz="4600">
                <a:solidFill>
                  <a:schemeClr val="lt1"/>
                </a:solidFill>
              </a:defRPr>
            </a:lvl9pPr>
          </a:lstStyle>
          <a:p>
            <a:r>
              <a:rPr lang="en-US"/>
              <a:t>Click to edit Master title style</a:t>
            </a:r>
            <a:endParaRPr/>
          </a:p>
        </p:txBody>
      </p:sp>
      <p:sp>
        <p:nvSpPr>
          <p:cNvPr id="98" name="Google Shape;98;p21"/>
          <p:cNvSpPr txBox="1">
            <a:spLocks noGrp="1"/>
          </p:cNvSpPr>
          <p:nvPr>
            <p:ph type="subTitle" idx="1"/>
          </p:nvPr>
        </p:nvSpPr>
        <p:spPr>
          <a:xfrm>
            <a:off x="354000" y="3895201"/>
            <a:ext cx="53936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1900"/>
              <a:buNone/>
              <a:defRPr sz="1900">
                <a:solidFill>
                  <a:schemeClr val="lt1"/>
                </a:solidFill>
              </a:defRPr>
            </a:lvl2pPr>
            <a:lvl3pPr lvl="2" algn="ctr" rtl="0">
              <a:lnSpc>
                <a:spcPct val="100000"/>
              </a:lnSpc>
              <a:spcBef>
                <a:spcPts val="0"/>
              </a:spcBef>
              <a:spcAft>
                <a:spcPts val="0"/>
              </a:spcAft>
              <a:buClr>
                <a:schemeClr val="lt1"/>
              </a:buClr>
              <a:buSzPts val="1900"/>
              <a:buNone/>
              <a:defRPr sz="1900">
                <a:solidFill>
                  <a:schemeClr val="lt1"/>
                </a:solidFill>
              </a:defRPr>
            </a:lvl3pPr>
            <a:lvl4pPr lvl="3" algn="ctr" rtl="0">
              <a:lnSpc>
                <a:spcPct val="100000"/>
              </a:lnSpc>
              <a:spcBef>
                <a:spcPts val="0"/>
              </a:spcBef>
              <a:spcAft>
                <a:spcPts val="0"/>
              </a:spcAft>
              <a:buClr>
                <a:schemeClr val="lt1"/>
              </a:buClr>
              <a:buSzPts val="1900"/>
              <a:buNone/>
              <a:defRPr sz="1900">
                <a:solidFill>
                  <a:schemeClr val="lt1"/>
                </a:solidFill>
              </a:defRPr>
            </a:lvl4pPr>
            <a:lvl5pPr lvl="4" algn="ctr" rtl="0">
              <a:lnSpc>
                <a:spcPct val="100000"/>
              </a:lnSpc>
              <a:spcBef>
                <a:spcPts val="0"/>
              </a:spcBef>
              <a:spcAft>
                <a:spcPts val="0"/>
              </a:spcAft>
              <a:buClr>
                <a:schemeClr val="lt1"/>
              </a:buClr>
              <a:buSzPts val="1900"/>
              <a:buNone/>
              <a:defRPr sz="1900">
                <a:solidFill>
                  <a:schemeClr val="lt1"/>
                </a:solidFill>
              </a:defRPr>
            </a:lvl5pPr>
            <a:lvl6pPr lvl="5" algn="ctr" rtl="0">
              <a:lnSpc>
                <a:spcPct val="100000"/>
              </a:lnSpc>
              <a:spcBef>
                <a:spcPts val="0"/>
              </a:spcBef>
              <a:spcAft>
                <a:spcPts val="0"/>
              </a:spcAft>
              <a:buClr>
                <a:schemeClr val="lt1"/>
              </a:buClr>
              <a:buSzPts val="1900"/>
              <a:buNone/>
              <a:defRPr sz="1900">
                <a:solidFill>
                  <a:schemeClr val="lt1"/>
                </a:solidFill>
              </a:defRPr>
            </a:lvl6pPr>
            <a:lvl7pPr lvl="6" algn="ctr" rtl="0">
              <a:lnSpc>
                <a:spcPct val="100000"/>
              </a:lnSpc>
              <a:spcBef>
                <a:spcPts val="0"/>
              </a:spcBef>
              <a:spcAft>
                <a:spcPts val="0"/>
              </a:spcAft>
              <a:buClr>
                <a:schemeClr val="lt1"/>
              </a:buClr>
              <a:buSzPts val="1900"/>
              <a:buNone/>
              <a:defRPr sz="1900">
                <a:solidFill>
                  <a:schemeClr val="lt1"/>
                </a:solidFill>
              </a:defRPr>
            </a:lvl7pPr>
            <a:lvl8pPr lvl="7" algn="ctr" rtl="0">
              <a:lnSpc>
                <a:spcPct val="100000"/>
              </a:lnSpc>
              <a:spcBef>
                <a:spcPts val="0"/>
              </a:spcBef>
              <a:spcAft>
                <a:spcPts val="0"/>
              </a:spcAft>
              <a:buClr>
                <a:schemeClr val="lt1"/>
              </a:buClr>
              <a:buSzPts val="1900"/>
              <a:buNone/>
              <a:defRPr sz="1900">
                <a:solidFill>
                  <a:schemeClr val="lt1"/>
                </a:solidFill>
              </a:defRPr>
            </a:lvl8pPr>
            <a:lvl9pPr lvl="8" algn="ctr" rtl="0">
              <a:lnSpc>
                <a:spcPct val="100000"/>
              </a:lnSpc>
              <a:spcBef>
                <a:spcPts val="0"/>
              </a:spcBef>
              <a:spcAft>
                <a:spcPts val="0"/>
              </a:spcAft>
              <a:buClr>
                <a:schemeClr val="lt1"/>
              </a:buClr>
              <a:buSzPts val="1900"/>
              <a:buNone/>
              <a:defRPr sz="1900">
                <a:solidFill>
                  <a:schemeClr val="lt1"/>
                </a:solidFill>
              </a:defRPr>
            </a:lvl9pPr>
          </a:lstStyle>
          <a:p>
            <a:r>
              <a:rPr lang="en-US"/>
              <a:t>Click to edit Master subtitle style</a:t>
            </a:r>
            <a:endParaRPr/>
          </a:p>
        </p:txBody>
      </p:sp>
      <p:sp>
        <p:nvSpPr>
          <p:cNvPr id="99" name="Google Shape;99;p21"/>
          <p:cNvSpPr txBox="1">
            <a:spLocks noGrp="1"/>
          </p:cNvSpPr>
          <p:nvPr>
            <p:ph type="body" idx="2"/>
          </p:nvPr>
        </p:nvSpPr>
        <p:spPr>
          <a:xfrm>
            <a:off x="6586000" y="965600"/>
            <a:ext cx="5116000" cy="49620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00" name="Google Shape;100;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1" name="Google Shape;101;p21"/>
          <p:cNvPicPr preferRelativeResize="0"/>
          <p:nvPr/>
        </p:nvPicPr>
        <p:blipFill>
          <a:blip r:embed="rId2">
            <a:alphaModFix/>
          </a:blip>
          <a:stretch>
            <a:fillRect/>
          </a:stretch>
        </p:blipFill>
        <p:spPr>
          <a:xfrm>
            <a:off x="85435" y="5760468"/>
            <a:ext cx="2679156" cy="981367"/>
          </a:xfrm>
          <a:prstGeom prst="rect">
            <a:avLst/>
          </a:prstGeom>
          <a:noFill/>
          <a:ln>
            <a:noFill/>
          </a:ln>
        </p:spPr>
      </p:pic>
    </p:spTree>
    <p:extLst>
      <p:ext uri="{BB962C8B-B14F-4D97-AF65-F5344CB8AC3E}">
        <p14:creationId xmlns:p14="http://schemas.microsoft.com/office/powerpoint/2010/main" val="1410669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102"/>
        <p:cNvGrpSpPr/>
        <p:nvPr/>
      </p:nvGrpSpPr>
      <p:grpSpPr>
        <a:xfrm>
          <a:off x="0" y="0"/>
          <a:ext cx="0" cy="0"/>
          <a:chOff x="0" y="0"/>
          <a:chExt cx="0" cy="0"/>
        </a:xfrm>
      </p:grpSpPr>
      <p:sp>
        <p:nvSpPr>
          <p:cNvPr id="103" name="Google Shape;103;p22"/>
          <p:cNvSpPr txBox="1">
            <a:spLocks noGrp="1"/>
          </p:cNvSpPr>
          <p:nvPr>
            <p:ph type="body" idx="1"/>
          </p:nvPr>
        </p:nvSpPr>
        <p:spPr>
          <a:xfrm>
            <a:off x="3040300" y="5640767"/>
            <a:ext cx="7998400" cy="806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Font typeface="Oswald"/>
              <a:buNone/>
              <a:defRPr sz="2100">
                <a:latin typeface="Oswald"/>
                <a:ea typeface="Oswald"/>
                <a:cs typeface="Oswald"/>
                <a:sym typeface="Oswald"/>
              </a:defRPr>
            </a:lvl1pPr>
          </a:lstStyle>
          <a:p>
            <a:pPr lvl="0"/>
            <a:r>
              <a:rPr lang="en-US"/>
              <a:t>Click to edit Master text styles</a:t>
            </a:r>
          </a:p>
        </p:txBody>
      </p:sp>
      <p:sp>
        <p:nvSpPr>
          <p:cNvPr id="104" name="Google Shape;104;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5" name="Google Shape;105;p22"/>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3698125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106"/>
        <p:cNvGrpSpPr/>
        <p:nvPr/>
      </p:nvGrpSpPr>
      <p:grpSpPr>
        <a:xfrm>
          <a:off x="0" y="0"/>
          <a:ext cx="0" cy="0"/>
          <a:chOff x="0" y="0"/>
          <a:chExt cx="0" cy="0"/>
        </a:xfrm>
      </p:grpSpPr>
      <p:cxnSp>
        <p:nvCxnSpPr>
          <p:cNvPr id="107" name="Google Shape;107;p23"/>
          <p:cNvCxnSpPr/>
          <p:nvPr/>
        </p:nvCxnSpPr>
        <p:spPr>
          <a:xfrm>
            <a:off x="551033" y="3984367"/>
            <a:ext cx="1214000" cy="0"/>
          </a:xfrm>
          <a:prstGeom prst="straightConnector1">
            <a:avLst/>
          </a:prstGeom>
          <a:noFill/>
          <a:ln w="28575" cap="flat" cmpd="sng">
            <a:solidFill>
              <a:srgbClr val="005F86"/>
            </a:solidFill>
            <a:prstDash val="lgDash"/>
            <a:round/>
            <a:headEnd type="none" w="sm" len="sm"/>
            <a:tailEnd type="none" w="sm" len="sm"/>
          </a:ln>
        </p:spPr>
      </p:cxnSp>
      <p:sp>
        <p:nvSpPr>
          <p:cNvPr id="108" name="Google Shape;108;p23"/>
          <p:cNvSpPr txBox="1">
            <a:spLocks noGrp="1"/>
          </p:cNvSpPr>
          <p:nvPr>
            <p:ph type="title" hasCustomPrompt="1"/>
          </p:nvPr>
        </p:nvSpPr>
        <p:spPr>
          <a:xfrm>
            <a:off x="415600" y="1474833"/>
            <a:ext cx="11360800" cy="2596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9" name="Google Shape;109;p2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10" name="Google Shape;110;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11" name="Google Shape;111;p23"/>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2140260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0" y="0"/>
            <a:ext cx="9290963" cy="68580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4644766" y="0"/>
            <a:ext cx="5387005" cy="68580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558916" y="4896473"/>
            <a:ext cx="1270002" cy="888998"/>
          </a:xfrm>
          <a:prstGeom prst="rect">
            <a:avLst/>
          </a:prstGeom>
          <a:ln w="12700">
            <a:miter lim="400000"/>
          </a:ln>
        </p:spPr>
      </p:pic>
      <p:sp>
        <p:nvSpPr>
          <p:cNvPr id="32" name="Slide Number"/>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12"/>
        <p:cNvGrpSpPr/>
        <p:nvPr/>
      </p:nvGrpSpPr>
      <p:grpSpPr>
        <a:xfrm>
          <a:off x="0" y="0"/>
          <a:ext cx="0" cy="0"/>
          <a:chOff x="0" y="0"/>
          <a:chExt cx="0" cy="0"/>
        </a:xfrm>
      </p:grpSpPr>
      <p:sp>
        <p:nvSpPr>
          <p:cNvPr id="113" name="Google Shape;113;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14" name="Google Shape;114;p24"/>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920965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914400" y="609600"/>
            <a:ext cx="103632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40" name="Google Shape;40;p6"/>
          <p:cNvSpPr txBox="1">
            <a:spLocks noGrp="1"/>
          </p:cNvSpPr>
          <p:nvPr>
            <p:ph type="body" idx="1"/>
          </p:nvPr>
        </p:nvSpPr>
        <p:spPr>
          <a:xfrm>
            <a:off x="914400" y="1981200"/>
            <a:ext cx="5080000" cy="4114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1" name="Google Shape;41;p6"/>
          <p:cNvSpPr txBox="1">
            <a:spLocks noGrp="1"/>
          </p:cNvSpPr>
          <p:nvPr>
            <p:ph type="body" idx="2"/>
          </p:nvPr>
        </p:nvSpPr>
        <p:spPr>
          <a:xfrm>
            <a:off x="6197600" y="1981200"/>
            <a:ext cx="5080000" cy="4114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2" name="Google Shape;42;p6"/>
          <p:cNvSpPr txBox="1">
            <a:spLocks noGrp="1"/>
          </p:cNvSpPr>
          <p:nvPr>
            <p:ph type="dt" idx="10"/>
          </p:nvPr>
        </p:nvSpPr>
        <p:spPr>
          <a:xfrm>
            <a:off x="914400" y="6248400"/>
            <a:ext cx="25400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3" name="Google Shape;43;p6"/>
          <p:cNvSpPr txBox="1">
            <a:spLocks noGrp="1"/>
          </p:cNvSpPr>
          <p:nvPr>
            <p:ph type="ftr" idx="11"/>
          </p:nvPr>
        </p:nvSpPr>
        <p:spPr>
          <a:xfrm>
            <a:off x="4165600" y="6248400"/>
            <a:ext cx="3860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4" name="Google Shape;44;p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78566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AB5DD0-5DF2-4F75-B4F2-FBE0677303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2C4D69-7A8E-49FE-83F7-02F7A899BD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85DFCD-7A22-447F-AD5C-421F1DA5F16E}"/>
              </a:ext>
            </a:extLst>
          </p:cNvPr>
          <p:cNvSpPr>
            <a:spLocks noGrp="1" noChangeArrowheads="1"/>
          </p:cNvSpPr>
          <p:nvPr>
            <p:ph type="sldNum" sz="quarter" idx="12"/>
          </p:nvPr>
        </p:nvSpPr>
        <p:spPr>
          <a:ln/>
        </p:spPr>
        <p:txBody>
          <a:bodyPr/>
          <a:lstStyle>
            <a:lvl1pPr>
              <a:defRPr/>
            </a:lvl1pPr>
          </a:lstStyle>
          <a:p>
            <a:pPr>
              <a:defRPr/>
            </a:pPr>
            <a:fld id="{2B36FA75-B8F0-41F0-AE6E-3C5969C8E983}" type="slidenum">
              <a:rPr lang="en-US" altLang="en-US"/>
              <a:pPr>
                <a:defRPr/>
              </a:pPr>
              <a:t>‹#›</a:t>
            </a:fld>
            <a:endParaRPr lang="en-US" altLang="en-US"/>
          </a:p>
        </p:txBody>
      </p:sp>
    </p:spTree>
    <p:extLst>
      <p:ext uri="{BB962C8B-B14F-4D97-AF65-F5344CB8AC3E}">
        <p14:creationId xmlns:p14="http://schemas.microsoft.com/office/powerpoint/2010/main" val="3552677887"/>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0"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lvl1pPr>
            <a:lvl2pPr marL="971550" indent="-514350">
              <a:buFontTx/>
              <a:defRPr sz="5400" spc="-150"/>
            </a:lvl2pPr>
            <a:lvl3pPr marL="1531619" indent="-617219">
              <a:buFontTx/>
              <a:defRPr sz="5400" spc="-150"/>
            </a:lvl3pPr>
            <a:lvl4pPr marL="2057400" indent="-685800">
              <a:buFontTx/>
              <a:defRPr sz="5400" spc="-150"/>
            </a:lvl4pPr>
            <a:lvl5pPr marL="2514600" indent="-685800">
              <a:buFontTx/>
              <a:defRPr sz="5400" spc="-1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57"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66"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7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9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9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2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25" name="Body Level One…"/>
          <p:cNvSpPr txBox="1">
            <a:spLocks noGrp="1"/>
          </p:cNvSpPr>
          <p:nvPr>
            <p:ph type="body" sz="half" idx="1"/>
          </p:nvPr>
        </p:nvSpPr>
        <p:spPr>
          <a:xfrm>
            <a:off x="839784" y="2505070"/>
            <a:ext cx="5157783" cy="3684584"/>
          </a:xfrm>
          <a:prstGeom prst="rect">
            <a:avLst/>
          </a:prstGeom>
          <a:solidFill>
            <a:srgbClr val="FFFFFF">
              <a:alpha val="20004"/>
            </a:srgbClr>
          </a:solidFill>
          <a:ln w="12701">
            <a:solidFill>
              <a:srgbClr val="2C3842"/>
            </a:solidFill>
            <a:round/>
          </a:ln>
        </p:spPr>
        <p:txBody>
          <a:bodyPr anchor="ctr">
            <a:normAutofit/>
          </a:bodyPr>
          <a:lstStyle>
            <a:lvl1pPr marL="0" indent="182879">
              <a:buSzTx/>
              <a:buFontTx/>
              <a:buNone/>
              <a:defRPr sz="1800"/>
            </a:lvl1pPr>
            <a:lvl2pPr marL="628650" indent="-171450">
              <a:buFontTx/>
              <a:defRPr sz="1800"/>
            </a:lvl2pPr>
            <a:lvl3pPr marL="1120139" indent="-205739">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6172199" y="1681159"/>
            <a:ext cx="5183186" cy="823911"/>
          </a:xfrm>
          <a:prstGeom prst="rect">
            <a:avLst/>
          </a:prstGeom>
          <a:solidFill>
            <a:srgbClr val="2C3842"/>
          </a:solidFill>
          <a:ln w="12701">
            <a:solidFill>
              <a:srgbClr val="2C3842"/>
            </a:solidFill>
            <a:round/>
          </a:ln>
        </p:spPr>
        <p:txBody>
          <a:bodyPr anchor="ctr">
            <a:normAutofit/>
          </a:body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21"/>
          <a:srcRect t="8823" r="19682"/>
          <a:stretch>
            <a:fillRect/>
          </a:stretch>
        </p:blipFill>
        <p:spPr>
          <a:xfrm>
            <a:off x="-1" y="-1"/>
            <a:ext cx="12191998" cy="6858002"/>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8" r:id="rId8"/>
    <p:sldLayoutId id="2147483661" r:id="rId9"/>
    <p:sldLayoutId id="2147483662" r:id="rId10"/>
    <p:sldLayoutId id="2147483664" r:id="rId11"/>
    <p:sldLayoutId id="2147483665" r:id="rId12"/>
    <p:sldLayoutId id="2147483682" r:id="rId13"/>
    <p:sldLayoutId id="2147483683" r:id="rId14"/>
    <p:sldLayoutId id="2147483684" r:id="rId15"/>
    <p:sldLayoutId id="2147483685" r:id="rId16"/>
    <p:sldLayoutId id="2147483686" r:id="rId17"/>
    <p:sldLayoutId id="2147483687" r:id="rId18"/>
    <p:sldLayoutId id="2147483688" r:id="rId1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496667"/>
            <a:ext cx="11360800" cy="9780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415600" y="1958433"/>
            <a:ext cx="11360800" cy="413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0284479"/>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ractice.mru.org/equilibrium/"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1.bin"/><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4.xml"/><Relationship Id="rId1" Type="http://schemas.openxmlformats.org/officeDocument/2006/relationships/video" Target="https://www.youtube.com/embed/sq1zIj8s8R0?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4.xml"/><Relationship Id="rId1" Type="http://schemas.openxmlformats.org/officeDocument/2006/relationships/video" Target="https://www.youtube.com/embed/2fh4tPWYeks?start=455&amp;feature=oembed"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docs.google.com/document/d/1TH7PrnvG51NRTQIjlNNCfC71NSbWg4UtAMaCTL6fMrQ/edit?usp=sharing" TargetMode="External"/><Relationship Id="rId2" Type="http://schemas.openxmlformats.org/officeDocument/2006/relationships/hyperlink" Target="https://docs.google.com/document/d/1d7X2lvOJ7pMi5Ws6QlDhTF9BCfDB3W1_tD5qKhgz_0Y/edit?usp=sharing" TargetMode="Externa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www.mcee.umn.edu/" TargetMode="External"/><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0.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idx="4294967295"/>
          </p:nvPr>
        </p:nvSpPr>
        <p:spPr>
          <a:xfrm>
            <a:off x="-1112701" y="3961762"/>
            <a:ext cx="10515601" cy="1325560"/>
          </a:xfrm>
          <a:prstGeom prst="rect">
            <a:avLst/>
          </a:prstGeom>
        </p:spPr>
        <p:txBody>
          <a:bodyPr anchor="t">
            <a:noAutofit/>
          </a:bodyPr>
          <a:lstStyle/>
          <a:p>
            <a:pPr algn="ctr" defTabSz="886968">
              <a:defRPr sz="1746" spc="-194">
                <a:solidFill>
                  <a:srgbClr val="414A58"/>
                </a:solidFill>
                <a:latin typeface="Inter"/>
                <a:ea typeface="Inter"/>
                <a:cs typeface="Inter"/>
                <a:sym typeface="Inter"/>
              </a:defRPr>
            </a:pPr>
            <a:r>
              <a:rPr sz="3200" dirty="0"/>
              <a:t>Presented by:</a:t>
            </a:r>
            <a:r>
              <a:rPr lang="en-US" sz="3200" dirty="0"/>
              <a:t>  James Redelsheimer</a:t>
            </a:r>
            <a:br>
              <a:rPr lang="en-US" sz="3200" dirty="0"/>
            </a:br>
            <a:br>
              <a:rPr sz="3200" dirty="0"/>
            </a:br>
            <a:r>
              <a:rPr sz="3200" dirty="0"/>
              <a:t>Email:</a:t>
            </a:r>
            <a:r>
              <a:rPr lang="en-US" sz="3200" dirty="0"/>
              <a:t> jred40@gmail.com</a:t>
            </a:r>
            <a:br>
              <a:rPr sz="3200" dirty="0"/>
            </a:br>
            <a:br>
              <a:rPr sz="3200" dirty="0"/>
            </a:br>
            <a:r>
              <a:rPr sz="3200" dirty="0"/>
              <a:t>Date:</a:t>
            </a:r>
            <a:r>
              <a:rPr lang="en-US" sz="3200" dirty="0"/>
              <a:t> 3/13/23</a:t>
            </a:r>
            <a:endParaRPr sz="3200" dirty="0"/>
          </a:p>
        </p:txBody>
      </p:sp>
      <p:sp>
        <p:nvSpPr>
          <p:cNvPr id="177" name="Text Placeholder 2"/>
          <p:cNvSpPr txBox="1">
            <a:spLocks noGrp="1"/>
          </p:cNvSpPr>
          <p:nvPr>
            <p:ph type="body" sz="quarter" idx="1"/>
          </p:nvPr>
        </p:nvSpPr>
        <p:spPr>
          <a:xfrm>
            <a:off x="0" y="1909950"/>
            <a:ext cx="7437119" cy="1146424"/>
          </a:xfrm>
          <a:prstGeom prst="rect">
            <a:avLst/>
          </a:prstGeom>
        </p:spPr>
        <p:txBody>
          <a:bodyPr>
            <a:noAutofit/>
          </a:bodyPr>
          <a:lstStyle/>
          <a:p>
            <a:pPr algn="ctr" fontAlgn="base" latinLnBrk="0"/>
            <a:r>
              <a:rPr lang="en-US" sz="3200" b="0" i="0" dirty="0">
                <a:solidFill>
                  <a:srgbClr val="FFFFFF"/>
                </a:solidFill>
                <a:effectLst/>
                <a:latin typeface="effra"/>
              </a:rPr>
              <a:t>AP Micro: Scarcity, </a:t>
            </a:r>
            <a:br>
              <a:rPr lang="en-US" sz="3200" b="0" i="0" dirty="0">
                <a:solidFill>
                  <a:schemeClr val="tx1"/>
                </a:solidFill>
                <a:effectLst/>
                <a:latin typeface="effra"/>
              </a:rPr>
            </a:br>
            <a:r>
              <a:rPr lang="en-US" sz="3200" b="0" i="0" dirty="0">
                <a:solidFill>
                  <a:schemeClr val="tx1"/>
                </a:solidFill>
                <a:effectLst/>
                <a:latin typeface="effra"/>
              </a:rPr>
              <a:t>AP Micro: Equilibrium Price and Quantity</a:t>
            </a:r>
            <a:endParaRPr lang="en-US" sz="3200" dirty="0">
              <a:solidFill>
                <a:schemeClr val="tx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C4B47376-3979-4164-B314-453DBF86A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40" t="16756" r="17760" b="6250"/>
          <a:stretch>
            <a:fillRect/>
          </a:stretch>
        </p:blipFill>
        <p:spPr bwMode="auto">
          <a:xfrm>
            <a:off x="1701800" y="95250"/>
            <a:ext cx="4471988" cy="305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79" name="Picture 3">
            <a:extLst>
              <a:ext uri="{FF2B5EF4-FFF2-40B4-BE49-F238E27FC236}">
                <a16:creationId xmlns:a16="http://schemas.microsoft.com/office/drawing/2014/main" id="{EDB39D1F-98C8-4656-8F1A-257A76954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069" t="17287" r="18956" b="6250"/>
          <a:stretch>
            <a:fillRect/>
          </a:stretch>
        </p:blipFill>
        <p:spPr bwMode="auto">
          <a:xfrm>
            <a:off x="1741489" y="3763964"/>
            <a:ext cx="4459287" cy="3094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ent Arrow 5">
            <a:extLst>
              <a:ext uri="{FF2B5EF4-FFF2-40B4-BE49-F238E27FC236}">
                <a16:creationId xmlns:a16="http://schemas.microsoft.com/office/drawing/2014/main" id="{9C5DD751-DCA4-4C2A-A9C3-75C29201932B}"/>
              </a:ext>
            </a:extLst>
          </p:cNvPr>
          <p:cNvSpPr/>
          <p:nvPr/>
        </p:nvSpPr>
        <p:spPr>
          <a:xfrm rot="5400000">
            <a:off x="6453188" y="1612901"/>
            <a:ext cx="1311275" cy="1676400"/>
          </a:xfrm>
          <a:prstGeom prst="bentArrow">
            <a:avLst>
              <a:gd name="adj1" fmla="val 11878"/>
              <a:gd name="adj2" fmla="val 11840"/>
              <a:gd name="adj3" fmla="val 19144"/>
              <a:gd name="adj4" fmla="val 40583"/>
            </a:avLst>
          </a:prstGeom>
          <a:solidFill>
            <a:schemeClr val="accent2"/>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tx1"/>
              </a:solidFill>
            </a:endParaRPr>
          </a:p>
        </p:txBody>
      </p:sp>
      <p:sp>
        <p:nvSpPr>
          <p:cNvPr id="9" name="Bent Arrow 8">
            <a:extLst>
              <a:ext uri="{FF2B5EF4-FFF2-40B4-BE49-F238E27FC236}">
                <a16:creationId xmlns:a16="http://schemas.microsoft.com/office/drawing/2014/main" id="{A57DE462-0E85-426C-9DE9-DF8FF12EEA9A}"/>
              </a:ext>
            </a:extLst>
          </p:cNvPr>
          <p:cNvSpPr/>
          <p:nvPr/>
        </p:nvSpPr>
        <p:spPr>
          <a:xfrm rot="5400000" flipH="1">
            <a:off x="6476207" y="3840957"/>
            <a:ext cx="1265237" cy="1676400"/>
          </a:xfrm>
          <a:prstGeom prst="bentArrow">
            <a:avLst>
              <a:gd name="adj1" fmla="val 11878"/>
              <a:gd name="adj2" fmla="val 11840"/>
              <a:gd name="adj3" fmla="val 19144"/>
              <a:gd name="adj4" fmla="val 40583"/>
            </a:avLst>
          </a:prstGeom>
          <a:solidFill>
            <a:schemeClr val="accent2"/>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tx1"/>
              </a:solidFill>
            </a:endParaRPr>
          </a:p>
        </p:txBody>
      </p:sp>
      <p:sp>
        <p:nvSpPr>
          <p:cNvPr id="10" name="Rectangle 31">
            <a:extLst>
              <a:ext uri="{FF2B5EF4-FFF2-40B4-BE49-F238E27FC236}">
                <a16:creationId xmlns:a16="http://schemas.microsoft.com/office/drawing/2014/main" id="{5182EE82-8D41-4206-878E-C68588A6562B}"/>
              </a:ext>
            </a:extLst>
          </p:cNvPr>
          <p:cNvSpPr>
            <a:spLocks noChangeArrowheads="1"/>
          </p:cNvSpPr>
          <p:nvPr/>
        </p:nvSpPr>
        <p:spPr bwMode="auto">
          <a:xfrm>
            <a:off x="6019800" y="2968626"/>
            <a:ext cx="3581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rgbClr val="990000"/>
                </a:solidFill>
                <a:latin typeface="Times New Roman" panose="02020603050405020304" pitchFamily="18" charset="0"/>
              </a:rPr>
              <a:t>P indeterminate</a:t>
            </a:r>
          </a:p>
          <a:p>
            <a:pPr algn="ctr">
              <a:spcBef>
                <a:spcPct val="0"/>
              </a:spcBef>
              <a:buFontTx/>
              <a:buNone/>
            </a:pPr>
            <a:r>
              <a:rPr lang="en-US" altLang="en-US" b="1">
                <a:solidFill>
                  <a:srgbClr val="990000"/>
                </a:solidFill>
                <a:latin typeface="Times New Roman" panose="02020603050405020304" pitchFamily="18" charset="0"/>
              </a:rPr>
              <a:t>Q increase</a:t>
            </a:r>
          </a:p>
        </p:txBody>
      </p:sp>
      <p:sp>
        <p:nvSpPr>
          <p:cNvPr id="11" name="Rectangle 10">
            <a:extLst>
              <a:ext uri="{FF2B5EF4-FFF2-40B4-BE49-F238E27FC236}">
                <a16:creationId xmlns:a16="http://schemas.microsoft.com/office/drawing/2014/main" id="{C7117F5A-DF96-418E-8CEF-767E34B9892D}"/>
              </a:ext>
            </a:extLst>
          </p:cNvPr>
          <p:cNvSpPr>
            <a:spLocks noChangeArrowheads="1"/>
          </p:cNvSpPr>
          <p:nvPr/>
        </p:nvSpPr>
        <p:spPr bwMode="auto">
          <a:xfrm>
            <a:off x="6019800" y="-4763"/>
            <a:ext cx="4605338" cy="158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ctr" eaLnBrk="1" hangingPunct="1">
              <a:lnSpc>
                <a:spcPct val="90000"/>
              </a:lnSpc>
              <a:spcBef>
                <a:spcPct val="0"/>
              </a:spcBef>
              <a:buFontTx/>
              <a:buNone/>
            </a:pPr>
            <a:r>
              <a:rPr lang="en-US" altLang="en-US" sz="3600" b="1">
                <a:solidFill>
                  <a:schemeClr val="accent2"/>
                </a:solidFill>
                <a:latin typeface="Times New Roman" panose="02020603050405020304" pitchFamily="18" charset="0"/>
              </a:rPr>
              <a:t>Trick: Draw it out separately and combine the results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5778"/>
                                        </p:tgtEl>
                                        <p:attrNameLst>
                                          <p:attrName>style.visibility</p:attrName>
                                        </p:attrNameLst>
                                      </p:cBhvr>
                                      <p:to>
                                        <p:strVal val="visible"/>
                                      </p:to>
                                    </p:set>
                                    <p:animEffect transition="in" filter="fade">
                                      <p:cBhvr>
                                        <p:cTn id="12" dur="500"/>
                                        <p:tgtEl>
                                          <p:spTgt spid="757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5779"/>
                                        </p:tgtEl>
                                        <p:attrNameLst>
                                          <p:attrName>style.visibility</p:attrName>
                                        </p:attrNameLst>
                                      </p:cBhvr>
                                      <p:to>
                                        <p:strVal val="visible"/>
                                      </p:to>
                                    </p:set>
                                    <p:animEffect transition="in" filter="fade">
                                      <p:cBhvr>
                                        <p:cTn id="17" dur="500"/>
                                        <p:tgtEl>
                                          <p:spTgt spid="757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B1A2D56-601D-4A5C-BE41-F5EE85E7C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40" t="16756" r="17760" b="6250"/>
          <a:stretch>
            <a:fillRect/>
          </a:stretch>
        </p:blipFill>
        <p:spPr bwMode="auto">
          <a:xfrm>
            <a:off x="1701800" y="95250"/>
            <a:ext cx="4471988" cy="305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ent Arrow 5">
            <a:extLst>
              <a:ext uri="{FF2B5EF4-FFF2-40B4-BE49-F238E27FC236}">
                <a16:creationId xmlns:a16="http://schemas.microsoft.com/office/drawing/2014/main" id="{66B576FB-7401-4D5A-8732-D6F4970A6228}"/>
              </a:ext>
            </a:extLst>
          </p:cNvPr>
          <p:cNvSpPr/>
          <p:nvPr/>
        </p:nvSpPr>
        <p:spPr>
          <a:xfrm rot="5400000">
            <a:off x="6453188" y="1612901"/>
            <a:ext cx="1311275" cy="1676400"/>
          </a:xfrm>
          <a:prstGeom prst="bentArrow">
            <a:avLst>
              <a:gd name="adj1" fmla="val 11878"/>
              <a:gd name="adj2" fmla="val 11840"/>
              <a:gd name="adj3" fmla="val 19144"/>
              <a:gd name="adj4" fmla="val 40583"/>
            </a:avLst>
          </a:prstGeom>
          <a:solidFill>
            <a:schemeClr val="accent2"/>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tx1"/>
              </a:solidFill>
            </a:endParaRPr>
          </a:p>
        </p:txBody>
      </p:sp>
      <p:sp>
        <p:nvSpPr>
          <p:cNvPr id="9" name="Bent Arrow 8">
            <a:extLst>
              <a:ext uri="{FF2B5EF4-FFF2-40B4-BE49-F238E27FC236}">
                <a16:creationId xmlns:a16="http://schemas.microsoft.com/office/drawing/2014/main" id="{0A280ECC-DA37-46B2-9068-A3D2428EB96A}"/>
              </a:ext>
            </a:extLst>
          </p:cNvPr>
          <p:cNvSpPr/>
          <p:nvPr/>
        </p:nvSpPr>
        <p:spPr>
          <a:xfrm rot="5400000" flipH="1">
            <a:off x="6476207" y="3840957"/>
            <a:ext cx="1265237" cy="1676400"/>
          </a:xfrm>
          <a:prstGeom prst="bentArrow">
            <a:avLst>
              <a:gd name="adj1" fmla="val 11878"/>
              <a:gd name="adj2" fmla="val 11840"/>
              <a:gd name="adj3" fmla="val 19144"/>
              <a:gd name="adj4" fmla="val 40583"/>
            </a:avLst>
          </a:prstGeom>
          <a:solidFill>
            <a:schemeClr val="accent2"/>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tx1"/>
              </a:solidFill>
            </a:endParaRPr>
          </a:p>
        </p:txBody>
      </p:sp>
      <p:sp>
        <p:nvSpPr>
          <p:cNvPr id="10" name="Rectangle 31">
            <a:extLst>
              <a:ext uri="{FF2B5EF4-FFF2-40B4-BE49-F238E27FC236}">
                <a16:creationId xmlns:a16="http://schemas.microsoft.com/office/drawing/2014/main" id="{765C37BB-ED88-42E3-8EA9-B1ADD43EE738}"/>
              </a:ext>
            </a:extLst>
          </p:cNvPr>
          <p:cNvSpPr>
            <a:spLocks noChangeArrowheads="1"/>
          </p:cNvSpPr>
          <p:nvPr/>
        </p:nvSpPr>
        <p:spPr bwMode="auto">
          <a:xfrm>
            <a:off x="6005513" y="2982913"/>
            <a:ext cx="4267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rgbClr val="990000"/>
                </a:solidFill>
                <a:latin typeface="Times New Roman" panose="02020603050405020304" pitchFamily="18" charset="0"/>
              </a:rPr>
              <a:t>P decrease</a:t>
            </a:r>
          </a:p>
          <a:p>
            <a:pPr algn="ctr">
              <a:spcBef>
                <a:spcPct val="0"/>
              </a:spcBef>
              <a:buFontTx/>
              <a:buNone/>
            </a:pPr>
            <a:r>
              <a:rPr lang="en-US" altLang="en-US" b="1">
                <a:solidFill>
                  <a:srgbClr val="990000"/>
                </a:solidFill>
                <a:latin typeface="Times New Roman" panose="02020603050405020304" pitchFamily="18" charset="0"/>
              </a:rPr>
              <a:t>Q indeterminate</a:t>
            </a:r>
          </a:p>
        </p:txBody>
      </p:sp>
      <p:sp>
        <p:nvSpPr>
          <p:cNvPr id="11" name="Rectangle 10">
            <a:extLst>
              <a:ext uri="{FF2B5EF4-FFF2-40B4-BE49-F238E27FC236}">
                <a16:creationId xmlns:a16="http://schemas.microsoft.com/office/drawing/2014/main" id="{FE5B1F49-83AB-4B57-918A-84D9C0FB52EB}"/>
              </a:ext>
            </a:extLst>
          </p:cNvPr>
          <p:cNvSpPr>
            <a:spLocks noChangeArrowheads="1"/>
          </p:cNvSpPr>
          <p:nvPr/>
        </p:nvSpPr>
        <p:spPr bwMode="auto">
          <a:xfrm>
            <a:off x="6019800" y="-4763"/>
            <a:ext cx="4605338" cy="158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ctr" eaLnBrk="1" hangingPunct="1">
              <a:lnSpc>
                <a:spcPct val="90000"/>
              </a:lnSpc>
              <a:spcBef>
                <a:spcPct val="0"/>
              </a:spcBef>
              <a:buFontTx/>
              <a:buNone/>
            </a:pPr>
            <a:r>
              <a:rPr lang="en-US" altLang="en-US" sz="3600" b="1">
                <a:solidFill>
                  <a:schemeClr val="accent2"/>
                </a:solidFill>
                <a:latin typeface="Times New Roman" panose="02020603050405020304" pitchFamily="18" charset="0"/>
              </a:rPr>
              <a:t>What if supply increases and demand falls?</a:t>
            </a:r>
          </a:p>
        </p:txBody>
      </p:sp>
      <p:pic>
        <p:nvPicPr>
          <p:cNvPr id="76803" name="Picture 3">
            <a:extLst>
              <a:ext uri="{FF2B5EF4-FFF2-40B4-BE49-F238E27FC236}">
                <a16:creationId xmlns:a16="http://schemas.microsoft.com/office/drawing/2014/main" id="{F0D7305C-FC02-40FF-B0C3-D51EF60BD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504" t="17487" r="19441" b="8047"/>
          <a:stretch>
            <a:fillRect/>
          </a:stretch>
        </p:blipFill>
        <p:spPr bwMode="auto">
          <a:xfrm>
            <a:off x="1525589" y="3421064"/>
            <a:ext cx="5133975" cy="346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6803"/>
                                        </p:tgtEl>
                                        <p:attrNameLst>
                                          <p:attrName>style.visibility</p:attrName>
                                        </p:attrNameLst>
                                      </p:cBhvr>
                                      <p:to>
                                        <p:strVal val="visible"/>
                                      </p:to>
                                    </p:set>
                                    <p:animEffect transition="in" filter="fade">
                                      <p:cBhvr>
                                        <p:cTn id="17" dur="500"/>
                                        <p:tgtEl>
                                          <p:spTgt spid="768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Bent Arrow 8">
            <a:extLst>
              <a:ext uri="{FF2B5EF4-FFF2-40B4-BE49-F238E27FC236}">
                <a16:creationId xmlns:a16="http://schemas.microsoft.com/office/drawing/2014/main" id="{957DFF80-1DDB-4266-8327-D0C7ADFE9856}"/>
              </a:ext>
            </a:extLst>
          </p:cNvPr>
          <p:cNvSpPr/>
          <p:nvPr/>
        </p:nvSpPr>
        <p:spPr>
          <a:xfrm rot="5400000" flipH="1">
            <a:off x="6476207" y="3840957"/>
            <a:ext cx="1265237" cy="1676400"/>
          </a:xfrm>
          <a:prstGeom prst="bentArrow">
            <a:avLst>
              <a:gd name="adj1" fmla="val 11878"/>
              <a:gd name="adj2" fmla="val 11840"/>
              <a:gd name="adj3" fmla="val 19144"/>
              <a:gd name="adj4" fmla="val 40583"/>
            </a:avLst>
          </a:prstGeom>
          <a:solidFill>
            <a:schemeClr val="accent2"/>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tx1"/>
              </a:solidFill>
            </a:endParaRPr>
          </a:p>
        </p:txBody>
      </p:sp>
      <p:sp>
        <p:nvSpPr>
          <p:cNvPr id="10" name="Rectangle 31">
            <a:extLst>
              <a:ext uri="{FF2B5EF4-FFF2-40B4-BE49-F238E27FC236}">
                <a16:creationId xmlns:a16="http://schemas.microsoft.com/office/drawing/2014/main" id="{7645F2F7-B785-43E4-8DD0-6D77A4EF0C89}"/>
              </a:ext>
            </a:extLst>
          </p:cNvPr>
          <p:cNvSpPr>
            <a:spLocks noChangeArrowheads="1"/>
          </p:cNvSpPr>
          <p:nvPr/>
        </p:nvSpPr>
        <p:spPr bwMode="auto">
          <a:xfrm>
            <a:off x="6005513" y="2982913"/>
            <a:ext cx="4267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rgbClr val="990000"/>
                </a:solidFill>
                <a:latin typeface="Times New Roman" panose="02020603050405020304" pitchFamily="18" charset="0"/>
              </a:rPr>
              <a:t>P indeterminate</a:t>
            </a:r>
          </a:p>
          <a:p>
            <a:pPr algn="ctr">
              <a:spcBef>
                <a:spcPct val="0"/>
              </a:spcBef>
              <a:buFontTx/>
              <a:buNone/>
            </a:pPr>
            <a:r>
              <a:rPr lang="en-US" altLang="en-US" b="1">
                <a:solidFill>
                  <a:srgbClr val="990000"/>
                </a:solidFill>
                <a:latin typeface="Times New Roman" panose="02020603050405020304" pitchFamily="18" charset="0"/>
              </a:rPr>
              <a:t>Q decrease</a:t>
            </a:r>
          </a:p>
        </p:txBody>
      </p:sp>
      <p:sp>
        <p:nvSpPr>
          <p:cNvPr id="11" name="Rectangle 10">
            <a:extLst>
              <a:ext uri="{FF2B5EF4-FFF2-40B4-BE49-F238E27FC236}">
                <a16:creationId xmlns:a16="http://schemas.microsoft.com/office/drawing/2014/main" id="{282E8E77-9CCD-41CC-9C33-47F77C0A7E9A}"/>
              </a:ext>
            </a:extLst>
          </p:cNvPr>
          <p:cNvSpPr>
            <a:spLocks noChangeArrowheads="1"/>
          </p:cNvSpPr>
          <p:nvPr/>
        </p:nvSpPr>
        <p:spPr bwMode="auto">
          <a:xfrm>
            <a:off x="6019800" y="-4763"/>
            <a:ext cx="4605338" cy="158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ctr" eaLnBrk="1" hangingPunct="1">
              <a:lnSpc>
                <a:spcPct val="90000"/>
              </a:lnSpc>
              <a:spcBef>
                <a:spcPct val="0"/>
              </a:spcBef>
              <a:buFontTx/>
              <a:buNone/>
            </a:pPr>
            <a:r>
              <a:rPr lang="en-US" altLang="en-US" sz="3600" b="1">
                <a:solidFill>
                  <a:schemeClr val="accent2"/>
                </a:solidFill>
                <a:latin typeface="Times New Roman" panose="02020603050405020304" pitchFamily="18" charset="0"/>
              </a:rPr>
              <a:t>What if supply decreases and demand falls?</a:t>
            </a:r>
          </a:p>
        </p:txBody>
      </p:sp>
      <p:pic>
        <p:nvPicPr>
          <p:cNvPr id="76803" name="Picture 3">
            <a:extLst>
              <a:ext uri="{FF2B5EF4-FFF2-40B4-BE49-F238E27FC236}">
                <a16:creationId xmlns:a16="http://schemas.microsoft.com/office/drawing/2014/main" id="{AB9925D0-A75E-4019-A947-0BEB71950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504" t="17487" r="19441" b="8047"/>
          <a:stretch>
            <a:fillRect/>
          </a:stretch>
        </p:blipFill>
        <p:spPr bwMode="auto">
          <a:xfrm>
            <a:off x="1525589" y="3421064"/>
            <a:ext cx="5133975" cy="346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extLst>
              <a:ext uri="{FF2B5EF4-FFF2-40B4-BE49-F238E27FC236}">
                <a16:creationId xmlns:a16="http://schemas.microsoft.com/office/drawing/2014/main" id="{BB9C0729-7161-4A00-BCA1-0914DF9EA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242" t="16225" r="18657" b="6250"/>
          <a:stretch>
            <a:fillRect/>
          </a:stretch>
        </p:blipFill>
        <p:spPr bwMode="auto">
          <a:xfrm>
            <a:off x="1525589" y="0"/>
            <a:ext cx="4745037" cy="327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ent Arrow 5">
            <a:extLst>
              <a:ext uri="{FF2B5EF4-FFF2-40B4-BE49-F238E27FC236}">
                <a16:creationId xmlns:a16="http://schemas.microsoft.com/office/drawing/2014/main" id="{968ACEFA-FF6E-4F11-8EEA-47B861D5A3AB}"/>
              </a:ext>
            </a:extLst>
          </p:cNvPr>
          <p:cNvSpPr/>
          <p:nvPr/>
        </p:nvSpPr>
        <p:spPr>
          <a:xfrm rot="5400000">
            <a:off x="6453188" y="1612901"/>
            <a:ext cx="1311275" cy="1676400"/>
          </a:xfrm>
          <a:prstGeom prst="bentArrow">
            <a:avLst>
              <a:gd name="adj1" fmla="val 11878"/>
              <a:gd name="adj2" fmla="val 11840"/>
              <a:gd name="adj3" fmla="val 19144"/>
              <a:gd name="adj4" fmla="val 40583"/>
            </a:avLst>
          </a:prstGeom>
          <a:solidFill>
            <a:schemeClr val="accent2"/>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tx1"/>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6803"/>
                                        </p:tgtEl>
                                        <p:attrNameLst>
                                          <p:attrName>style.visibility</p:attrName>
                                        </p:attrNameLst>
                                      </p:cBhvr>
                                      <p:to>
                                        <p:strVal val="visible"/>
                                      </p:to>
                                    </p:set>
                                    <p:animEffect transition="in" filter="fade">
                                      <p:cBhvr>
                                        <p:cTn id="17" dur="500"/>
                                        <p:tgtEl>
                                          <p:spTgt spid="768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F061F056-AE04-E5C1-6790-3587EEF8C4C7}"/>
              </a:ext>
            </a:extLst>
          </p:cNvPr>
          <p:cNvPicPr>
            <a:picLocks noChangeAspect="1"/>
          </p:cNvPicPr>
          <p:nvPr/>
        </p:nvPicPr>
        <p:blipFill>
          <a:blip r:embed="rId3"/>
          <a:stretch>
            <a:fillRect/>
          </a:stretch>
        </p:blipFill>
        <p:spPr>
          <a:xfrm>
            <a:off x="921354" y="715680"/>
            <a:ext cx="10349292" cy="5426639"/>
          </a:xfrm>
          <a:prstGeom prst="rect">
            <a:avLst/>
          </a:prstGeom>
        </p:spPr>
      </p:pic>
    </p:spTree>
    <p:extLst>
      <p:ext uri="{BB962C8B-B14F-4D97-AF65-F5344CB8AC3E}">
        <p14:creationId xmlns:p14="http://schemas.microsoft.com/office/powerpoint/2010/main" val="54534977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621416-6557-FEDE-9F5B-6B04BAB3E39C}"/>
              </a:ext>
            </a:extLst>
          </p:cNvPr>
          <p:cNvPicPr>
            <a:picLocks noChangeAspect="1"/>
          </p:cNvPicPr>
          <p:nvPr/>
        </p:nvPicPr>
        <p:blipFill>
          <a:blip r:embed="rId2"/>
          <a:stretch>
            <a:fillRect/>
          </a:stretch>
        </p:blipFill>
        <p:spPr>
          <a:xfrm>
            <a:off x="92667" y="347942"/>
            <a:ext cx="6140766" cy="2940201"/>
          </a:xfrm>
          <a:prstGeom prst="rect">
            <a:avLst/>
          </a:prstGeom>
        </p:spPr>
      </p:pic>
      <p:pic>
        <p:nvPicPr>
          <p:cNvPr id="5" name="Picture 4">
            <a:extLst>
              <a:ext uri="{FF2B5EF4-FFF2-40B4-BE49-F238E27FC236}">
                <a16:creationId xmlns:a16="http://schemas.microsoft.com/office/drawing/2014/main" id="{86D10837-809B-DE95-0550-81BE1A9EB1C3}"/>
              </a:ext>
            </a:extLst>
          </p:cNvPr>
          <p:cNvPicPr>
            <a:picLocks noGrp="1" noRot="1" noChangeAspect="1" noMove="1" noResize="1" noEditPoints="1" noAdjustHandles="1" noChangeArrowheads="1" noChangeShapeType="1" noCrop="1"/>
          </p:cNvPicPr>
          <p:nvPr/>
        </p:nvPicPr>
        <p:blipFill>
          <a:blip r:embed="rId3"/>
          <a:stretch>
            <a:fillRect/>
          </a:stretch>
        </p:blipFill>
        <p:spPr>
          <a:xfrm>
            <a:off x="5967279" y="347942"/>
            <a:ext cx="5913730" cy="4508350"/>
          </a:xfrm>
          <a:prstGeom prst="rect">
            <a:avLst/>
          </a:prstGeom>
        </p:spPr>
      </p:pic>
      <p:sp>
        <p:nvSpPr>
          <p:cNvPr id="6" name="TextBox 5">
            <a:extLst>
              <a:ext uri="{FF2B5EF4-FFF2-40B4-BE49-F238E27FC236}">
                <a16:creationId xmlns:a16="http://schemas.microsoft.com/office/drawing/2014/main" id="{49C91E61-C31E-FE38-1A09-C7C61D59AB0F}"/>
              </a:ext>
            </a:extLst>
          </p:cNvPr>
          <p:cNvSpPr txBox="1"/>
          <p:nvPr/>
        </p:nvSpPr>
        <p:spPr>
          <a:xfrm>
            <a:off x="11058525" y="193311"/>
            <a:ext cx="56197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B</a:t>
            </a:r>
          </a:p>
        </p:txBody>
      </p:sp>
      <p:sp>
        <p:nvSpPr>
          <p:cNvPr id="7" name="TextBox 6">
            <a:extLst>
              <a:ext uri="{FF2B5EF4-FFF2-40B4-BE49-F238E27FC236}">
                <a16:creationId xmlns:a16="http://schemas.microsoft.com/office/drawing/2014/main" id="{2408B434-E6A4-02C2-6915-C0C939753DEC}"/>
              </a:ext>
            </a:extLst>
          </p:cNvPr>
          <p:cNvSpPr txBox="1"/>
          <p:nvPr/>
        </p:nvSpPr>
        <p:spPr>
          <a:xfrm>
            <a:off x="10848975" y="926736"/>
            <a:ext cx="56197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C</a:t>
            </a:r>
          </a:p>
        </p:txBody>
      </p:sp>
      <p:sp>
        <p:nvSpPr>
          <p:cNvPr id="8" name="TextBox 7">
            <a:extLst>
              <a:ext uri="{FF2B5EF4-FFF2-40B4-BE49-F238E27FC236}">
                <a16:creationId xmlns:a16="http://schemas.microsoft.com/office/drawing/2014/main" id="{C9E4DD78-3C1D-E542-4D74-D45807D62308}"/>
              </a:ext>
            </a:extLst>
          </p:cNvPr>
          <p:cNvSpPr txBox="1"/>
          <p:nvPr/>
        </p:nvSpPr>
        <p:spPr>
          <a:xfrm>
            <a:off x="10529887" y="1543030"/>
            <a:ext cx="56197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A</a:t>
            </a:r>
          </a:p>
        </p:txBody>
      </p:sp>
      <p:sp>
        <p:nvSpPr>
          <p:cNvPr id="9" name="TextBox 8">
            <a:extLst>
              <a:ext uri="{FF2B5EF4-FFF2-40B4-BE49-F238E27FC236}">
                <a16:creationId xmlns:a16="http://schemas.microsoft.com/office/drawing/2014/main" id="{6620D144-36B9-5707-FE6B-E5DF5EA303E4}"/>
              </a:ext>
            </a:extLst>
          </p:cNvPr>
          <p:cNvSpPr txBox="1"/>
          <p:nvPr/>
        </p:nvSpPr>
        <p:spPr>
          <a:xfrm>
            <a:off x="7533560" y="2755536"/>
            <a:ext cx="5619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mn-lt"/>
                <a:ea typeface="+mn-ea"/>
                <a:cs typeface="+mn-cs"/>
                <a:sym typeface="Calibri"/>
              </a:rPr>
              <a:t>B</a:t>
            </a:r>
          </a:p>
        </p:txBody>
      </p:sp>
      <p:sp>
        <p:nvSpPr>
          <p:cNvPr id="10" name="TextBox 9">
            <a:extLst>
              <a:ext uri="{FF2B5EF4-FFF2-40B4-BE49-F238E27FC236}">
                <a16:creationId xmlns:a16="http://schemas.microsoft.com/office/drawing/2014/main" id="{BC04CEC8-4A19-4C22-B19C-54C8563DAD91}"/>
              </a:ext>
            </a:extLst>
          </p:cNvPr>
          <p:cNvSpPr txBox="1"/>
          <p:nvPr/>
        </p:nvSpPr>
        <p:spPr>
          <a:xfrm>
            <a:off x="10777537" y="3371057"/>
            <a:ext cx="56197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D</a:t>
            </a:r>
          </a:p>
        </p:txBody>
      </p:sp>
      <p:sp>
        <p:nvSpPr>
          <p:cNvPr id="11" name="TextBox 10">
            <a:extLst>
              <a:ext uri="{FF2B5EF4-FFF2-40B4-BE49-F238E27FC236}">
                <a16:creationId xmlns:a16="http://schemas.microsoft.com/office/drawing/2014/main" id="{4B1DEE2D-D51E-062E-C161-2F5E144E80FF}"/>
              </a:ext>
            </a:extLst>
          </p:cNvPr>
          <p:cNvSpPr txBox="1"/>
          <p:nvPr/>
        </p:nvSpPr>
        <p:spPr>
          <a:xfrm>
            <a:off x="10545841" y="4230795"/>
            <a:ext cx="56197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C</a:t>
            </a:r>
          </a:p>
        </p:txBody>
      </p:sp>
      <p:sp>
        <p:nvSpPr>
          <p:cNvPr id="12" name="TextBox 11">
            <a:extLst>
              <a:ext uri="{FF2B5EF4-FFF2-40B4-BE49-F238E27FC236}">
                <a16:creationId xmlns:a16="http://schemas.microsoft.com/office/drawing/2014/main" id="{0B6FD1AF-88AE-D5A5-49C7-618BC5C0117B}"/>
              </a:ext>
            </a:extLst>
          </p:cNvPr>
          <p:cNvSpPr txBox="1"/>
          <p:nvPr/>
        </p:nvSpPr>
        <p:spPr>
          <a:xfrm>
            <a:off x="2130734" y="0"/>
            <a:ext cx="4232953"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b="1" dirty="0"/>
              <a:t>ACTIVITY 9-1</a:t>
            </a:r>
            <a:endParaRPr kumimoji="0" lang="en-US" sz="28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8607451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C542CB-D3D6-A18E-A6D8-B3C6879EC202}"/>
              </a:ext>
            </a:extLst>
          </p:cNvPr>
          <p:cNvPicPr>
            <a:picLocks noGrp="1" noRot="1" noChangeAspect="1" noMove="1" noResize="1" noEditPoints="1" noAdjustHandles="1" noChangeArrowheads="1" noChangeShapeType="1" noCrop="1"/>
          </p:cNvPicPr>
          <p:nvPr/>
        </p:nvPicPr>
        <p:blipFill rotWithShape="1">
          <a:blip r:embed="rId2"/>
          <a:srcRect r="4807"/>
          <a:stretch/>
        </p:blipFill>
        <p:spPr>
          <a:xfrm>
            <a:off x="1037689" y="-25753"/>
            <a:ext cx="9909765" cy="5263211"/>
          </a:xfrm>
          <a:prstGeom prst="rect">
            <a:avLst/>
          </a:prstGeom>
        </p:spPr>
      </p:pic>
      <p:cxnSp>
        <p:nvCxnSpPr>
          <p:cNvPr id="5" name="Straight Connector 4">
            <a:extLst>
              <a:ext uri="{FF2B5EF4-FFF2-40B4-BE49-F238E27FC236}">
                <a16:creationId xmlns:a16="http://schemas.microsoft.com/office/drawing/2014/main" id="{26CE16EF-E554-B153-58EF-A64EEA1717DA}"/>
              </a:ext>
            </a:extLst>
          </p:cNvPr>
          <p:cNvCxnSpPr/>
          <p:nvPr/>
        </p:nvCxnSpPr>
        <p:spPr>
          <a:xfrm flipH="1">
            <a:off x="7962471" y="2825393"/>
            <a:ext cx="1160980" cy="976045"/>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6FF83B6-DDF1-9EA7-C09E-FF7F50B0722D}"/>
              </a:ext>
            </a:extLst>
          </p:cNvPr>
          <p:cNvSpPr txBox="1"/>
          <p:nvPr/>
        </p:nvSpPr>
        <p:spPr>
          <a:xfrm>
            <a:off x="9126188" y="2363730"/>
            <a:ext cx="60617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S 1</a:t>
            </a:r>
          </a:p>
        </p:txBody>
      </p:sp>
      <p:cxnSp>
        <p:nvCxnSpPr>
          <p:cNvPr id="8" name="Straight Arrow Connector 7">
            <a:extLst>
              <a:ext uri="{FF2B5EF4-FFF2-40B4-BE49-F238E27FC236}">
                <a16:creationId xmlns:a16="http://schemas.microsoft.com/office/drawing/2014/main" id="{E354CFFD-C9DC-19EC-8DED-4D197E0D0019}"/>
              </a:ext>
            </a:extLst>
          </p:cNvPr>
          <p:cNvCxnSpPr/>
          <p:nvPr/>
        </p:nvCxnSpPr>
        <p:spPr>
          <a:xfrm flipH="1">
            <a:off x="8712485" y="3313415"/>
            <a:ext cx="410966" cy="0"/>
          </a:xfrm>
          <a:prstGeom prst="straightConnector1">
            <a:avLst/>
          </a:prstGeom>
          <a:noFill/>
          <a:ln w="5715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9" name="Oval 8">
            <a:extLst>
              <a:ext uri="{FF2B5EF4-FFF2-40B4-BE49-F238E27FC236}">
                <a16:creationId xmlns:a16="http://schemas.microsoft.com/office/drawing/2014/main" id="{359EBC01-5226-7780-FFD8-BA3B5FFBF101}"/>
              </a:ext>
            </a:extLst>
          </p:cNvPr>
          <p:cNvSpPr/>
          <p:nvPr/>
        </p:nvSpPr>
        <p:spPr>
          <a:xfrm>
            <a:off x="3020601" y="2323307"/>
            <a:ext cx="801385" cy="348648"/>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Oval 9">
            <a:extLst>
              <a:ext uri="{FF2B5EF4-FFF2-40B4-BE49-F238E27FC236}">
                <a16:creationId xmlns:a16="http://schemas.microsoft.com/office/drawing/2014/main" id="{ED1836ED-D266-8FB2-CE00-617445A7DD7D}"/>
              </a:ext>
            </a:extLst>
          </p:cNvPr>
          <p:cNvSpPr/>
          <p:nvPr/>
        </p:nvSpPr>
        <p:spPr>
          <a:xfrm>
            <a:off x="4816866" y="2692503"/>
            <a:ext cx="801385" cy="348648"/>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TextBox 10">
            <a:extLst>
              <a:ext uri="{FF2B5EF4-FFF2-40B4-BE49-F238E27FC236}">
                <a16:creationId xmlns:a16="http://schemas.microsoft.com/office/drawing/2014/main" id="{1523F0E1-25A2-2438-4FA1-6DA84F452AA7}"/>
              </a:ext>
            </a:extLst>
          </p:cNvPr>
          <p:cNvSpPr txBox="1"/>
          <p:nvPr/>
        </p:nvSpPr>
        <p:spPr>
          <a:xfrm>
            <a:off x="2353577" y="3169811"/>
            <a:ext cx="363176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n-lt"/>
                <a:ea typeface="+mn-ea"/>
                <a:cs typeface="+mn-cs"/>
                <a:sym typeface="Calibri"/>
              </a:rPr>
              <a:t>A hurricane destroyed the apples</a:t>
            </a:r>
          </a:p>
        </p:txBody>
      </p:sp>
    </p:spTree>
    <p:extLst>
      <p:ext uri="{BB962C8B-B14F-4D97-AF65-F5344CB8AC3E}">
        <p14:creationId xmlns:p14="http://schemas.microsoft.com/office/powerpoint/2010/main" val="36705387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F4A05-7B2B-F419-5B77-8B8F69F58312}"/>
              </a:ext>
            </a:extLst>
          </p:cNvPr>
          <p:cNvPicPr>
            <a:picLocks noGrp="1" noRot="1" noChangeAspect="1" noMove="1" noResize="1" noEditPoints="1" noAdjustHandles="1" noChangeArrowheads="1" noChangeShapeType="1" noCrop="1"/>
          </p:cNvPicPr>
          <p:nvPr/>
        </p:nvPicPr>
        <p:blipFill>
          <a:blip r:embed="rId2"/>
          <a:stretch>
            <a:fillRect/>
          </a:stretch>
        </p:blipFill>
        <p:spPr>
          <a:xfrm>
            <a:off x="690441" y="82805"/>
            <a:ext cx="10554471" cy="3934390"/>
          </a:xfrm>
          <a:prstGeom prst="rect">
            <a:avLst/>
          </a:prstGeom>
        </p:spPr>
      </p:pic>
      <p:cxnSp>
        <p:nvCxnSpPr>
          <p:cNvPr id="6" name="Straight Connector 5">
            <a:extLst>
              <a:ext uri="{FF2B5EF4-FFF2-40B4-BE49-F238E27FC236}">
                <a16:creationId xmlns:a16="http://schemas.microsoft.com/office/drawing/2014/main" id="{823999B5-5D66-F671-7571-CAF48DBFEA67}"/>
              </a:ext>
            </a:extLst>
          </p:cNvPr>
          <p:cNvCxnSpPr>
            <a:cxnSpLocks/>
          </p:cNvCxnSpPr>
          <p:nvPr/>
        </p:nvCxnSpPr>
        <p:spPr>
          <a:xfrm>
            <a:off x="8897420" y="1387011"/>
            <a:ext cx="1582220" cy="1068513"/>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639291C-42EE-261D-A337-3A7D7C775E38}"/>
              </a:ext>
            </a:extLst>
          </p:cNvPr>
          <p:cNvSpPr txBox="1"/>
          <p:nvPr/>
        </p:nvSpPr>
        <p:spPr>
          <a:xfrm>
            <a:off x="10569139" y="2224692"/>
            <a:ext cx="60617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D 1</a:t>
            </a:r>
          </a:p>
        </p:txBody>
      </p:sp>
      <p:cxnSp>
        <p:nvCxnSpPr>
          <p:cNvPr id="8" name="Straight Arrow Connector 7">
            <a:extLst>
              <a:ext uri="{FF2B5EF4-FFF2-40B4-BE49-F238E27FC236}">
                <a16:creationId xmlns:a16="http://schemas.microsoft.com/office/drawing/2014/main" id="{96973020-AF09-DD43-E9C3-5739003495E2}"/>
              </a:ext>
            </a:extLst>
          </p:cNvPr>
          <p:cNvCxnSpPr>
            <a:cxnSpLocks/>
          </p:cNvCxnSpPr>
          <p:nvPr/>
        </p:nvCxnSpPr>
        <p:spPr>
          <a:xfrm>
            <a:off x="9026337" y="1941815"/>
            <a:ext cx="369870" cy="0"/>
          </a:xfrm>
          <a:prstGeom prst="straightConnector1">
            <a:avLst/>
          </a:prstGeom>
          <a:noFill/>
          <a:ln w="5715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7" name="Oval 16">
            <a:extLst>
              <a:ext uri="{FF2B5EF4-FFF2-40B4-BE49-F238E27FC236}">
                <a16:creationId xmlns:a16="http://schemas.microsoft.com/office/drawing/2014/main" id="{6DAE518B-F3AA-50EC-2C6C-5BD0F0CF37E0}"/>
              </a:ext>
            </a:extLst>
          </p:cNvPr>
          <p:cNvSpPr/>
          <p:nvPr/>
        </p:nvSpPr>
        <p:spPr>
          <a:xfrm>
            <a:off x="3020601" y="669167"/>
            <a:ext cx="801385" cy="348648"/>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8" name="Oval 17">
            <a:extLst>
              <a:ext uri="{FF2B5EF4-FFF2-40B4-BE49-F238E27FC236}">
                <a16:creationId xmlns:a16="http://schemas.microsoft.com/office/drawing/2014/main" id="{4F0A56A5-AB41-42A9-B4DB-45B6FB1BBE24}"/>
              </a:ext>
            </a:extLst>
          </p:cNvPr>
          <p:cNvSpPr/>
          <p:nvPr/>
        </p:nvSpPr>
        <p:spPr>
          <a:xfrm>
            <a:off x="3020601" y="1048637"/>
            <a:ext cx="801385" cy="348648"/>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9" name="TextBox 18">
            <a:extLst>
              <a:ext uri="{FF2B5EF4-FFF2-40B4-BE49-F238E27FC236}">
                <a16:creationId xmlns:a16="http://schemas.microsoft.com/office/drawing/2014/main" id="{785C203C-58B1-B060-D8F0-D91055F525CF}"/>
              </a:ext>
            </a:extLst>
          </p:cNvPr>
          <p:cNvSpPr txBox="1"/>
          <p:nvPr/>
        </p:nvSpPr>
        <p:spPr>
          <a:xfrm>
            <a:off x="1326162" y="1747639"/>
            <a:ext cx="4769838"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n-lt"/>
                <a:ea typeface="+mn-ea"/>
                <a:cs typeface="+mn-cs"/>
                <a:sym typeface="Calibri"/>
              </a:rPr>
              <a:t>Farmers grow more apples because of the higher price. To do this, they must buy</a:t>
            </a:r>
            <a:r>
              <a:rPr kumimoji="0" lang="en-US" sz="2000" b="1" i="0" u="none" strike="noStrike" cap="none" spc="0" normalizeH="0" dirty="0">
                <a:ln>
                  <a:noFill/>
                </a:ln>
                <a:solidFill>
                  <a:srgbClr val="000000"/>
                </a:solidFill>
                <a:effectLst/>
                <a:uFillTx/>
                <a:latin typeface="+mn-lt"/>
                <a:ea typeface="+mn-ea"/>
                <a:cs typeface="+mn-cs"/>
                <a:sym typeface="Calibri"/>
              </a:rPr>
              <a:t> more land</a:t>
            </a:r>
            <a:r>
              <a:rPr lang="en-US" sz="2000" b="1" dirty="0"/>
              <a:t>. </a:t>
            </a:r>
          </a:p>
        </p:txBody>
      </p:sp>
    </p:spTree>
    <p:extLst>
      <p:ext uri="{BB962C8B-B14F-4D97-AF65-F5344CB8AC3E}">
        <p14:creationId xmlns:p14="http://schemas.microsoft.com/office/powerpoint/2010/main" val="42774413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8"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59C27-0844-02ED-68F8-3B13421268A5}"/>
              </a:ext>
            </a:extLst>
          </p:cNvPr>
          <p:cNvPicPr>
            <a:picLocks noGrp="1" noRot="1" noChangeAspect="1" noMove="1" noResize="1" noEditPoints="1" noAdjustHandles="1" noChangeArrowheads="1" noChangeShapeType="1" noCrop="1"/>
          </p:cNvPicPr>
          <p:nvPr/>
        </p:nvPicPr>
        <p:blipFill>
          <a:blip r:embed="rId2"/>
          <a:stretch>
            <a:fillRect/>
          </a:stretch>
        </p:blipFill>
        <p:spPr>
          <a:xfrm>
            <a:off x="856352" y="-1"/>
            <a:ext cx="10523953" cy="4243228"/>
          </a:xfrm>
          <a:prstGeom prst="rect">
            <a:avLst/>
          </a:prstGeom>
        </p:spPr>
      </p:pic>
      <p:cxnSp>
        <p:nvCxnSpPr>
          <p:cNvPr id="7" name="Straight Connector 6">
            <a:extLst>
              <a:ext uri="{FF2B5EF4-FFF2-40B4-BE49-F238E27FC236}">
                <a16:creationId xmlns:a16="http://schemas.microsoft.com/office/drawing/2014/main" id="{AA028034-5C07-CEB9-D811-B50FB885381C}"/>
              </a:ext>
            </a:extLst>
          </p:cNvPr>
          <p:cNvCxnSpPr>
            <a:cxnSpLocks/>
          </p:cNvCxnSpPr>
          <p:nvPr/>
        </p:nvCxnSpPr>
        <p:spPr>
          <a:xfrm>
            <a:off x="8650840" y="1489751"/>
            <a:ext cx="1582220" cy="1068513"/>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2CCF7BF2-3A10-ED8E-1153-0F417795B9D5}"/>
              </a:ext>
            </a:extLst>
          </p:cNvPr>
          <p:cNvSpPr txBox="1"/>
          <p:nvPr/>
        </p:nvSpPr>
        <p:spPr>
          <a:xfrm>
            <a:off x="10322559" y="2306885"/>
            <a:ext cx="60617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D 1</a:t>
            </a:r>
          </a:p>
        </p:txBody>
      </p:sp>
      <p:cxnSp>
        <p:nvCxnSpPr>
          <p:cNvPr id="9" name="Straight Arrow Connector 8">
            <a:extLst>
              <a:ext uri="{FF2B5EF4-FFF2-40B4-BE49-F238E27FC236}">
                <a16:creationId xmlns:a16="http://schemas.microsoft.com/office/drawing/2014/main" id="{3BB59E01-9C88-CCEB-E43C-8EF0D3A1AF30}"/>
              </a:ext>
            </a:extLst>
          </p:cNvPr>
          <p:cNvCxnSpPr>
            <a:cxnSpLocks/>
          </p:cNvCxnSpPr>
          <p:nvPr/>
        </p:nvCxnSpPr>
        <p:spPr>
          <a:xfrm>
            <a:off x="8779757" y="2024008"/>
            <a:ext cx="369870" cy="0"/>
          </a:xfrm>
          <a:prstGeom prst="straightConnector1">
            <a:avLst/>
          </a:prstGeom>
          <a:noFill/>
          <a:ln w="5715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0" name="Oval 9">
            <a:extLst>
              <a:ext uri="{FF2B5EF4-FFF2-40B4-BE49-F238E27FC236}">
                <a16:creationId xmlns:a16="http://schemas.microsoft.com/office/drawing/2014/main" id="{613669DB-3CD5-3E56-BCEE-8D85A370446A}"/>
              </a:ext>
            </a:extLst>
          </p:cNvPr>
          <p:cNvSpPr/>
          <p:nvPr/>
        </p:nvSpPr>
        <p:spPr>
          <a:xfrm>
            <a:off x="3140467" y="792455"/>
            <a:ext cx="801385" cy="348648"/>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Oval 10">
            <a:extLst>
              <a:ext uri="{FF2B5EF4-FFF2-40B4-BE49-F238E27FC236}">
                <a16:creationId xmlns:a16="http://schemas.microsoft.com/office/drawing/2014/main" id="{F4C8FF4C-7293-B4C5-E10B-F57DD7F0B4AA}"/>
              </a:ext>
            </a:extLst>
          </p:cNvPr>
          <p:cNvSpPr/>
          <p:nvPr/>
        </p:nvSpPr>
        <p:spPr>
          <a:xfrm>
            <a:off x="3140468" y="1141103"/>
            <a:ext cx="801385" cy="348648"/>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2" name="TextBox 11">
            <a:extLst>
              <a:ext uri="{FF2B5EF4-FFF2-40B4-BE49-F238E27FC236}">
                <a16:creationId xmlns:a16="http://schemas.microsoft.com/office/drawing/2014/main" id="{658F2AE0-99CA-8271-46E8-6EAA3F334317}"/>
              </a:ext>
            </a:extLst>
          </p:cNvPr>
          <p:cNvSpPr txBox="1"/>
          <p:nvPr/>
        </p:nvSpPr>
        <p:spPr>
          <a:xfrm>
            <a:off x="1526509" y="1894569"/>
            <a:ext cx="4769838"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n-lt"/>
                <a:ea typeface="+mn-ea"/>
                <a:cs typeface="+mn-cs"/>
                <a:sym typeface="Calibri"/>
              </a:rPr>
              <a:t>Consumers substitute</a:t>
            </a:r>
            <a:r>
              <a:rPr kumimoji="0" lang="en-US" sz="2000" b="1" i="0" u="none" strike="noStrike" cap="none" spc="0" normalizeH="0" dirty="0">
                <a:ln>
                  <a:noFill/>
                </a:ln>
                <a:solidFill>
                  <a:srgbClr val="000000"/>
                </a:solidFill>
                <a:effectLst/>
                <a:uFillTx/>
                <a:latin typeface="+mn-lt"/>
                <a:ea typeface="+mn-ea"/>
                <a:cs typeface="+mn-cs"/>
                <a:sym typeface="Calibri"/>
              </a:rPr>
              <a:t> Washington apples for Connecticut apples. </a:t>
            </a:r>
            <a:endParaRPr lang="en-US" sz="2000" b="1" dirty="0"/>
          </a:p>
        </p:txBody>
      </p:sp>
    </p:spTree>
    <p:extLst>
      <p:ext uri="{BB962C8B-B14F-4D97-AF65-F5344CB8AC3E}">
        <p14:creationId xmlns:p14="http://schemas.microsoft.com/office/powerpoint/2010/main" val="8741216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183485-5FC8-E1F9-87D3-108ABA41B48A}"/>
              </a:ext>
            </a:extLst>
          </p:cNvPr>
          <p:cNvPicPr>
            <a:picLocks noChangeAspect="1"/>
          </p:cNvPicPr>
          <p:nvPr/>
        </p:nvPicPr>
        <p:blipFill>
          <a:blip r:embed="rId2"/>
          <a:stretch>
            <a:fillRect/>
          </a:stretch>
        </p:blipFill>
        <p:spPr>
          <a:xfrm>
            <a:off x="987851" y="76675"/>
            <a:ext cx="10867359" cy="3632296"/>
          </a:xfrm>
          <a:prstGeom prst="rect">
            <a:avLst/>
          </a:prstGeom>
        </p:spPr>
      </p:pic>
      <p:cxnSp>
        <p:nvCxnSpPr>
          <p:cNvPr id="4" name="Straight Connector 3">
            <a:extLst>
              <a:ext uri="{FF2B5EF4-FFF2-40B4-BE49-F238E27FC236}">
                <a16:creationId xmlns:a16="http://schemas.microsoft.com/office/drawing/2014/main" id="{884E5CF7-3492-F3FC-B968-6AB790296B0F}"/>
              </a:ext>
            </a:extLst>
          </p:cNvPr>
          <p:cNvCxnSpPr>
            <a:cxnSpLocks/>
          </p:cNvCxnSpPr>
          <p:nvPr/>
        </p:nvCxnSpPr>
        <p:spPr>
          <a:xfrm>
            <a:off x="9072081" y="1212350"/>
            <a:ext cx="1582220" cy="1068513"/>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CAF3BF75-EF44-04E9-024D-93A6D8F2AF7E}"/>
              </a:ext>
            </a:extLst>
          </p:cNvPr>
          <p:cNvSpPr txBox="1"/>
          <p:nvPr/>
        </p:nvSpPr>
        <p:spPr>
          <a:xfrm>
            <a:off x="10743800" y="2050031"/>
            <a:ext cx="60617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D 1</a:t>
            </a:r>
          </a:p>
        </p:txBody>
      </p:sp>
      <p:cxnSp>
        <p:nvCxnSpPr>
          <p:cNvPr id="6" name="Straight Arrow Connector 5">
            <a:extLst>
              <a:ext uri="{FF2B5EF4-FFF2-40B4-BE49-F238E27FC236}">
                <a16:creationId xmlns:a16="http://schemas.microsoft.com/office/drawing/2014/main" id="{6EAF9BDB-DC15-8189-DA27-8C835EB152C3}"/>
              </a:ext>
            </a:extLst>
          </p:cNvPr>
          <p:cNvCxnSpPr>
            <a:cxnSpLocks/>
          </p:cNvCxnSpPr>
          <p:nvPr/>
        </p:nvCxnSpPr>
        <p:spPr>
          <a:xfrm>
            <a:off x="9200998" y="1767154"/>
            <a:ext cx="369870" cy="0"/>
          </a:xfrm>
          <a:prstGeom prst="straightConnector1">
            <a:avLst/>
          </a:prstGeom>
          <a:noFill/>
          <a:ln w="5715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7" name="Oval 6">
            <a:extLst>
              <a:ext uri="{FF2B5EF4-FFF2-40B4-BE49-F238E27FC236}">
                <a16:creationId xmlns:a16="http://schemas.microsoft.com/office/drawing/2014/main" id="{88370AD2-CC79-C7A8-7DD2-D4FF1FCD5B40}"/>
              </a:ext>
            </a:extLst>
          </p:cNvPr>
          <p:cNvSpPr/>
          <p:nvPr/>
        </p:nvSpPr>
        <p:spPr>
          <a:xfrm>
            <a:off x="3226084" y="658556"/>
            <a:ext cx="801385" cy="348648"/>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Oval 7">
            <a:extLst>
              <a:ext uri="{FF2B5EF4-FFF2-40B4-BE49-F238E27FC236}">
                <a16:creationId xmlns:a16="http://schemas.microsoft.com/office/drawing/2014/main" id="{00EACABF-DB9C-84E2-E252-6A0E1EE03A14}"/>
              </a:ext>
            </a:extLst>
          </p:cNvPr>
          <p:cNvSpPr/>
          <p:nvPr/>
        </p:nvSpPr>
        <p:spPr>
          <a:xfrm>
            <a:off x="3226084" y="1038026"/>
            <a:ext cx="801385" cy="348648"/>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TextBox 8">
            <a:extLst>
              <a:ext uri="{FF2B5EF4-FFF2-40B4-BE49-F238E27FC236}">
                <a16:creationId xmlns:a16="http://schemas.microsoft.com/office/drawing/2014/main" id="{34DBCFAC-FC8F-98A1-7DFA-D41A2D23ECFC}"/>
              </a:ext>
            </a:extLst>
          </p:cNvPr>
          <p:cNvSpPr txBox="1"/>
          <p:nvPr/>
        </p:nvSpPr>
        <p:spPr>
          <a:xfrm>
            <a:off x="1537699" y="1773031"/>
            <a:ext cx="4769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dirty="0"/>
              <a:t>Consumers substitute pears for apples</a:t>
            </a:r>
          </a:p>
        </p:txBody>
      </p:sp>
    </p:spTree>
    <p:extLst>
      <p:ext uri="{BB962C8B-B14F-4D97-AF65-F5344CB8AC3E}">
        <p14:creationId xmlns:p14="http://schemas.microsoft.com/office/powerpoint/2010/main" val="17389923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B0D6C4-6D99-FE18-EF16-3741FE97FBD6}"/>
              </a:ext>
            </a:extLst>
          </p:cNvPr>
          <p:cNvPicPr>
            <a:picLocks noGrp="1" noRot="1" noChangeAspect="1" noMove="1" noResize="1" noEditPoints="1" noAdjustHandles="1" noChangeArrowheads="1" noChangeShapeType="1" noCrop="1"/>
          </p:cNvPicPr>
          <p:nvPr/>
        </p:nvPicPr>
        <p:blipFill>
          <a:blip r:embed="rId2"/>
          <a:stretch>
            <a:fillRect/>
          </a:stretch>
        </p:blipFill>
        <p:spPr>
          <a:xfrm>
            <a:off x="750042" y="291624"/>
            <a:ext cx="11441958" cy="3602281"/>
          </a:xfrm>
          <a:prstGeom prst="rect">
            <a:avLst/>
          </a:prstGeom>
        </p:spPr>
      </p:pic>
      <p:cxnSp>
        <p:nvCxnSpPr>
          <p:cNvPr id="4" name="Straight Connector 3">
            <a:extLst>
              <a:ext uri="{FF2B5EF4-FFF2-40B4-BE49-F238E27FC236}">
                <a16:creationId xmlns:a16="http://schemas.microsoft.com/office/drawing/2014/main" id="{379E21BF-170B-7913-915D-5FD402A63E88}"/>
              </a:ext>
            </a:extLst>
          </p:cNvPr>
          <p:cNvCxnSpPr/>
          <p:nvPr/>
        </p:nvCxnSpPr>
        <p:spPr>
          <a:xfrm flipH="1">
            <a:off x="8517275" y="1345915"/>
            <a:ext cx="1160980" cy="976045"/>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9C2ABE44-0287-EDE4-374C-8D87957192AC}"/>
              </a:ext>
            </a:extLst>
          </p:cNvPr>
          <p:cNvSpPr txBox="1"/>
          <p:nvPr/>
        </p:nvSpPr>
        <p:spPr>
          <a:xfrm>
            <a:off x="9680992" y="884252"/>
            <a:ext cx="60617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S 1</a:t>
            </a:r>
          </a:p>
        </p:txBody>
      </p:sp>
      <p:cxnSp>
        <p:nvCxnSpPr>
          <p:cNvPr id="6" name="Straight Arrow Connector 5">
            <a:extLst>
              <a:ext uri="{FF2B5EF4-FFF2-40B4-BE49-F238E27FC236}">
                <a16:creationId xmlns:a16="http://schemas.microsoft.com/office/drawing/2014/main" id="{87FBD5D2-D767-D9BA-6FB3-7A98E6B3F75E}"/>
              </a:ext>
            </a:extLst>
          </p:cNvPr>
          <p:cNvCxnSpPr/>
          <p:nvPr/>
        </p:nvCxnSpPr>
        <p:spPr>
          <a:xfrm flipH="1">
            <a:off x="9267289" y="1833937"/>
            <a:ext cx="410966" cy="0"/>
          </a:xfrm>
          <a:prstGeom prst="straightConnector1">
            <a:avLst/>
          </a:prstGeom>
          <a:noFill/>
          <a:ln w="5715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7" name="Oval 6">
            <a:extLst>
              <a:ext uri="{FF2B5EF4-FFF2-40B4-BE49-F238E27FC236}">
                <a16:creationId xmlns:a16="http://schemas.microsoft.com/office/drawing/2014/main" id="{1938E6F6-E726-A54E-83DE-C4624977B51D}"/>
              </a:ext>
            </a:extLst>
          </p:cNvPr>
          <p:cNvSpPr/>
          <p:nvPr/>
        </p:nvSpPr>
        <p:spPr>
          <a:xfrm>
            <a:off x="3195262" y="884252"/>
            <a:ext cx="801385" cy="348648"/>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Oval 7">
            <a:extLst>
              <a:ext uri="{FF2B5EF4-FFF2-40B4-BE49-F238E27FC236}">
                <a16:creationId xmlns:a16="http://schemas.microsoft.com/office/drawing/2014/main" id="{84C85FBF-58DA-6006-1781-BF3193B641CA}"/>
              </a:ext>
            </a:extLst>
          </p:cNvPr>
          <p:cNvSpPr/>
          <p:nvPr/>
        </p:nvSpPr>
        <p:spPr>
          <a:xfrm>
            <a:off x="5114817" y="1273324"/>
            <a:ext cx="801385" cy="348648"/>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TextBox 8">
            <a:extLst>
              <a:ext uri="{FF2B5EF4-FFF2-40B4-BE49-F238E27FC236}">
                <a16:creationId xmlns:a16="http://schemas.microsoft.com/office/drawing/2014/main" id="{D5668CE8-0BD7-9CFC-610D-641EA7309EFF}"/>
              </a:ext>
            </a:extLst>
          </p:cNvPr>
          <p:cNvSpPr txBox="1"/>
          <p:nvPr/>
        </p:nvSpPr>
        <p:spPr>
          <a:xfrm>
            <a:off x="1406245" y="1942556"/>
            <a:ext cx="4769838"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n-lt"/>
                <a:ea typeface="+mn-ea"/>
                <a:cs typeface="+mn-cs"/>
                <a:sym typeface="Calibri"/>
              </a:rPr>
              <a:t>Apples</a:t>
            </a:r>
            <a:r>
              <a:rPr kumimoji="0" lang="en-US" sz="2000" b="1" i="0" u="none" strike="noStrike" cap="none" spc="0" normalizeH="0" dirty="0">
                <a:ln>
                  <a:noFill/>
                </a:ln>
                <a:solidFill>
                  <a:srgbClr val="000000"/>
                </a:solidFill>
                <a:effectLst/>
                <a:uFillTx/>
                <a:latin typeface="+mn-lt"/>
                <a:ea typeface="+mn-ea"/>
                <a:cs typeface="+mn-cs"/>
                <a:sym typeface="Calibri"/>
              </a:rPr>
              <a:t> are used to bake pies. Higher-priced apples increase the cost of producing pies. </a:t>
            </a:r>
            <a:endParaRPr lang="en-US" sz="2000" b="1" dirty="0"/>
          </a:p>
        </p:txBody>
      </p:sp>
    </p:spTree>
    <p:extLst>
      <p:ext uri="{BB962C8B-B14F-4D97-AF65-F5344CB8AC3E}">
        <p14:creationId xmlns:p14="http://schemas.microsoft.com/office/powerpoint/2010/main" val="7557501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2</a:t>
            </a:fld>
            <a:endParaRPr/>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Professional Development Opportunities</a:t>
            </a:r>
          </a:p>
        </p:txBody>
      </p:sp>
      <p:sp>
        <p:nvSpPr>
          <p:cNvPr id="185" name="Content Placeholder 2"/>
          <p:cNvSpPr txBox="1"/>
          <p:nvPr/>
        </p:nvSpPr>
        <p:spPr>
          <a:xfrm>
            <a:off x="948658" y="1577154"/>
            <a:ext cx="10424161" cy="4580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To earn professional development credit for CEE webinars found on EconEdLink, you must:</a:t>
            </a:r>
            <a:endParaRPr sz="2800"/>
          </a:p>
          <a:p>
            <a:endParaRPr sz="2800"/>
          </a:p>
          <a:p>
            <a:pPr marL="285750" indent="-285750">
              <a:buSzPct val="100000"/>
              <a:buFont typeface="Arial"/>
              <a:buChar char="•"/>
            </a:pPr>
            <a:r>
              <a:t>Watch a minimum of 45-minutes and you will automatically receive a professional development </a:t>
            </a:r>
            <a:r>
              <a:rPr b="1">
                <a:solidFill>
                  <a:srgbClr val="7A9900"/>
                </a:solidFill>
              </a:rPr>
              <a:t>certificate </a:t>
            </a:r>
            <a:r>
              <a:t>via e-mail within 24 hours. </a:t>
            </a:r>
            <a:endParaRPr sz="2800"/>
          </a:p>
          <a:p>
            <a:pPr marL="285750" indent="-285750">
              <a:buSzPct val="100000"/>
              <a:buFont typeface="Arial"/>
              <a:buChar char="•"/>
            </a:pPr>
            <a:r>
              <a:t>Attendees can learn how much credit they will earn per workshop. </a:t>
            </a:r>
            <a:endParaRPr sz="2800"/>
          </a:p>
          <a:p>
            <a:endParaRPr sz="2800"/>
          </a:p>
          <a:p>
            <a:pPr>
              <a:defRPr b="1" u="sng"/>
            </a:pPr>
            <a:r>
              <a:t>Accessing resources: </a:t>
            </a:r>
          </a:p>
          <a:p>
            <a:endParaRPr/>
          </a:p>
          <a:p>
            <a:pPr marL="285750" indent="-285750">
              <a:buSzPct val="100000"/>
              <a:buFont typeface="Helvetica"/>
              <a:buChar char="•"/>
            </a:pPr>
            <a:r>
              <a:t>You can now easily download presentations, lesson plan materials, and activities for each webinar from </a:t>
            </a:r>
            <a:r>
              <a:rPr sz="1600" b="1" i="1" u="sng">
                <a:solidFill>
                  <a:srgbClr val="0563C1"/>
                </a:solidFill>
                <a:uFill>
                  <a:solidFill>
                    <a:srgbClr val="0563C1"/>
                  </a:solidFill>
                </a:uFill>
                <a:hlinkClick r:id="rId2"/>
              </a:rPr>
              <a:t>EconEdLink.org/professional-development/</a:t>
            </a:r>
            <a:endParaRPr sz="1600" b="1" i="1">
              <a:solidFill>
                <a:srgbClr val="005CB8"/>
              </a:solidFill>
            </a:endParaRPr>
          </a:p>
          <a:p>
            <a:pPr marL="285750" indent="-285750">
              <a:buSzPct val="100000"/>
              <a:buFont typeface="Helvetica"/>
              <a:buChar char="•"/>
              <a:defRPr sz="1600" b="1" i="1" u="sng">
                <a:solidFill>
                  <a:srgbClr val="005CB8"/>
                </a:solidFill>
              </a:defRPr>
            </a:pPr>
            <a:endParaRPr sz="1600" b="1" i="1">
              <a:solidFill>
                <a:srgbClr val="005CB8"/>
              </a:solidFill>
            </a:endParaRPr>
          </a:p>
          <a:p>
            <a:pPr>
              <a:defRPr sz="1600" b="1" u="sng"/>
            </a:pPr>
            <a:r>
              <a:t>Local resources:</a:t>
            </a:r>
            <a:r>
              <a:rPr b="0" u="none"/>
              <a:t> </a:t>
            </a:r>
          </a:p>
          <a:p>
            <a:pPr>
              <a:defRPr sz="1600"/>
            </a:pPr>
            <a:endParaRPr b="0" u="none"/>
          </a:p>
          <a:p>
            <a:pPr marL="285750" indent="-285750">
              <a:buSzPct val="100000"/>
              <a:buFont typeface="Helvetica"/>
              <a:buChar char="•"/>
              <a:defRPr sz="1600"/>
            </a:pPr>
            <a:r>
              <a:t>Insert your local professional development opportunities (if applicable)</a:t>
            </a:r>
            <a:endParaRPr sz="1400" b="1" i="1">
              <a:solidFill>
                <a:srgbClr val="005CB8"/>
              </a:solidFill>
            </a:endParaRPr>
          </a:p>
          <a:p>
            <a:pPr>
              <a:defRPr sz="1600" b="1" i="1">
                <a:solidFill>
                  <a:srgbClr val="005CB8"/>
                </a:solidFill>
              </a:defRPr>
            </a:pPr>
            <a:endParaRPr sz="1400" b="1" i="1">
              <a:solidFill>
                <a:srgbClr val="005CB8"/>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649"/>
        <p:cNvGrpSpPr/>
        <p:nvPr/>
      </p:nvGrpSpPr>
      <p:grpSpPr>
        <a:xfrm>
          <a:off x="0" y="0"/>
          <a:ext cx="0" cy="0"/>
          <a:chOff x="0" y="0"/>
          <a:chExt cx="0" cy="0"/>
        </a:xfrm>
      </p:grpSpPr>
      <p:grpSp>
        <p:nvGrpSpPr>
          <p:cNvPr id="650" name="Google Shape;650;p54"/>
          <p:cNvGrpSpPr/>
          <p:nvPr/>
        </p:nvGrpSpPr>
        <p:grpSpPr>
          <a:xfrm>
            <a:off x="3773487" y="1604963"/>
            <a:ext cx="4608512" cy="4262437"/>
            <a:chOff x="2338387" y="1504950"/>
            <a:chExt cx="4745037" cy="4324350"/>
          </a:xfrm>
        </p:grpSpPr>
        <p:cxnSp>
          <p:nvCxnSpPr>
            <p:cNvPr id="651" name="Google Shape;651;p54"/>
            <p:cNvCxnSpPr/>
            <p:nvPr/>
          </p:nvCxnSpPr>
          <p:spPr>
            <a:xfrm>
              <a:off x="2363787" y="1504950"/>
              <a:ext cx="0" cy="4324350"/>
            </a:xfrm>
            <a:prstGeom prst="straightConnector1">
              <a:avLst/>
            </a:prstGeom>
            <a:noFill/>
            <a:ln w="50800" cap="flat" cmpd="sng">
              <a:solidFill>
                <a:schemeClr val="dk1"/>
              </a:solidFill>
              <a:prstDash val="solid"/>
              <a:miter lim="800000"/>
              <a:headEnd type="none" w="sm" len="sm"/>
              <a:tailEnd type="none" w="sm" len="sm"/>
            </a:ln>
          </p:spPr>
        </p:cxnSp>
        <p:cxnSp>
          <p:nvCxnSpPr>
            <p:cNvPr id="652" name="Google Shape;652;p54"/>
            <p:cNvCxnSpPr/>
            <p:nvPr/>
          </p:nvCxnSpPr>
          <p:spPr>
            <a:xfrm>
              <a:off x="2338387" y="5802312"/>
              <a:ext cx="4745037" cy="0"/>
            </a:xfrm>
            <a:prstGeom prst="straightConnector1">
              <a:avLst/>
            </a:prstGeom>
            <a:noFill/>
            <a:ln w="50800" cap="flat" cmpd="sng">
              <a:solidFill>
                <a:schemeClr val="dk1"/>
              </a:solidFill>
              <a:prstDash val="solid"/>
              <a:miter lim="800000"/>
              <a:headEnd type="none" w="sm" len="sm"/>
              <a:tailEnd type="none" w="sm" len="sm"/>
            </a:ln>
          </p:spPr>
        </p:cxnSp>
      </p:grpSp>
      <p:sp>
        <p:nvSpPr>
          <p:cNvPr id="653" name="Google Shape;653;p54"/>
          <p:cNvSpPr txBox="1"/>
          <p:nvPr/>
        </p:nvSpPr>
        <p:spPr>
          <a:xfrm>
            <a:off x="8382001" y="5791200"/>
            <a:ext cx="46037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Q</a:t>
            </a:r>
            <a:endParaRPr/>
          </a:p>
        </p:txBody>
      </p:sp>
      <p:sp>
        <p:nvSpPr>
          <p:cNvPr id="654" name="Google Shape;654;p54"/>
          <p:cNvSpPr txBox="1"/>
          <p:nvPr/>
        </p:nvSpPr>
        <p:spPr>
          <a:xfrm>
            <a:off x="3359150" y="1595437"/>
            <a:ext cx="438150" cy="3662362"/>
          </a:xfrm>
          <a:prstGeom prst="rect">
            <a:avLst/>
          </a:prstGeom>
          <a:noFill/>
          <a:ln>
            <a:noFill/>
          </a:ln>
        </p:spPr>
        <p:txBody>
          <a:bodyPr spcFirstLastPara="1" wrap="square" lIns="91425" tIns="45700" rIns="91425" bIns="45700" anchor="t" anchorCtr="0">
            <a:noAutofit/>
          </a:bodyPr>
          <a:lstStyle/>
          <a:p>
            <a:pPr algn="r">
              <a:buClr>
                <a:schemeClr val="dk1"/>
              </a:buClr>
              <a:buSzPts val="1800"/>
            </a:pPr>
            <a:r>
              <a:rPr lang="en-US" b="1">
                <a:solidFill>
                  <a:schemeClr val="dk1"/>
                </a:solidFill>
                <a:latin typeface="Arial"/>
                <a:ea typeface="Arial"/>
                <a:cs typeface="Arial"/>
                <a:sym typeface="Arial"/>
              </a:rPr>
              <a:t>$5</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4</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3</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2</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1</a:t>
            </a:r>
            <a:endParaRPr/>
          </a:p>
        </p:txBody>
      </p:sp>
      <p:sp>
        <p:nvSpPr>
          <p:cNvPr id="655" name="Google Shape;655;p54"/>
          <p:cNvSpPr txBox="1"/>
          <p:nvPr/>
        </p:nvSpPr>
        <p:spPr>
          <a:xfrm>
            <a:off x="3276601" y="990600"/>
            <a:ext cx="420687" cy="519112"/>
          </a:xfrm>
          <a:prstGeom prst="rect">
            <a:avLst/>
          </a:prstGeom>
          <a:noFill/>
          <a:ln>
            <a:noFill/>
          </a:ln>
        </p:spPr>
        <p:txBody>
          <a:bodyPr spcFirstLastPara="1" wrap="square" lIns="92075" tIns="46025" rIns="92075" bIns="46025" anchor="ctr" anchorCtr="0">
            <a:noAutofit/>
          </a:bodyPr>
          <a:lstStyle/>
          <a:p>
            <a:pPr>
              <a:buClr>
                <a:schemeClr val="dk1"/>
              </a:buClr>
              <a:buSzPts val="2800"/>
            </a:pPr>
            <a:r>
              <a:rPr lang="en-US" sz="2800" b="1">
                <a:solidFill>
                  <a:schemeClr val="dk1"/>
                </a:solidFill>
                <a:latin typeface="Arial"/>
                <a:ea typeface="Arial"/>
                <a:cs typeface="Arial"/>
                <a:sym typeface="Arial"/>
              </a:rPr>
              <a:t>P</a:t>
            </a:r>
            <a:endParaRPr/>
          </a:p>
        </p:txBody>
      </p:sp>
      <p:sp>
        <p:nvSpPr>
          <p:cNvPr id="656" name="Google Shape;656;p54"/>
          <p:cNvSpPr txBox="1"/>
          <p:nvPr/>
        </p:nvSpPr>
        <p:spPr>
          <a:xfrm>
            <a:off x="1524000" y="1143000"/>
            <a:ext cx="1676400" cy="946150"/>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Demand Schedule</a:t>
            </a:r>
            <a:endParaRPr/>
          </a:p>
        </p:txBody>
      </p:sp>
      <p:sp>
        <p:nvSpPr>
          <p:cNvPr id="657" name="Google Shape;657;p54"/>
          <p:cNvSpPr txBox="1"/>
          <p:nvPr/>
        </p:nvSpPr>
        <p:spPr>
          <a:xfrm>
            <a:off x="4005263" y="5827712"/>
            <a:ext cx="4529137" cy="366712"/>
          </a:xfrm>
          <a:prstGeom prst="rect">
            <a:avLst/>
          </a:prstGeom>
          <a:noFill/>
          <a:ln>
            <a:noFill/>
          </a:ln>
        </p:spPr>
        <p:txBody>
          <a:bodyPr spcFirstLastPara="1" wrap="square" lIns="91425" tIns="45700" rIns="91425" bIns="45700" anchor="t" anchorCtr="0">
            <a:noAutofit/>
          </a:bodyPr>
          <a:lstStyle/>
          <a:p>
            <a:pPr>
              <a:buClr>
                <a:schemeClr val="dk1"/>
              </a:buClr>
              <a:buSzPts val="1800"/>
            </a:pPr>
            <a:r>
              <a:rPr lang="en-US" b="1">
                <a:solidFill>
                  <a:schemeClr val="dk1"/>
                </a:solidFill>
                <a:latin typeface="Arial"/>
                <a:ea typeface="Arial"/>
                <a:cs typeface="Arial"/>
                <a:sym typeface="Arial"/>
              </a:rPr>
              <a:t>10     20     30     40     50     60     70     80</a:t>
            </a:r>
            <a:endParaRPr/>
          </a:p>
        </p:txBody>
      </p:sp>
      <p:graphicFrame>
        <p:nvGraphicFramePr>
          <p:cNvPr id="659" name="Google Shape;659;p54"/>
          <p:cNvGraphicFramePr/>
          <p:nvPr/>
        </p:nvGraphicFramePr>
        <p:xfrm>
          <a:off x="1676400" y="2057400"/>
          <a:ext cx="1198550" cy="4089350"/>
        </p:xfrm>
        <a:graphic>
          <a:graphicData uri="http://schemas.openxmlformats.org/drawingml/2006/table">
            <a:tbl>
              <a:tblPr>
                <a:noFill/>
              </a:tblPr>
              <a:tblGrid>
                <a:gridCol w="539750">
                  <a:extLst>
                    <a:ext uri="{9D8B030D-6E8A-4147-A177-3AD203B41FA5}">
                      <a16:colId xmlns:a16="http://schemas.microsoft.com/office/drawing/2014/main" val="20000"/>
                    </a:ext>
                  </a:extLst>
                </a:gridCol>
                <a:gridCol w="658800">
                  <a:extLst>
                    <a:ext uri="{9D8B030D-6E8A-4147-A177-3AD203B41FA5}">
                      <a16:colId xmlns:a16="http://schemas.microsoft.com/office/drawing/2014/main" val="20001"/>
                    </a:ext>
                  </a:extLst>
                </a:gridCol>
              </a:tblGrid>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Qd</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32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80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60" name="Google Shape;660;p54"/>
          <p:cNvSpPr/>
          <p:nvPr/>
        </p:nvSpPr>
        <p:spPr>
          <a:xfrm rot="-360000">
            <a:off x="4335462" y="1611312"/>
            <a:ext cx="3429000" cy="3505200"/>
          </a:xfrm>
          <a:custGeom>
            <a:avLst/>
            <a:gdLst/>
            <a:ahLst/>
            <a:cxnLst/>
            <a:rect l="0" t="0" r="0" b="0"/>
            <a:pathLst>
              <a:path w="120000" h="120000" extrusionOk="0">
                <a:moveTo>
                  <a:pt x="0" y="0"/>
                </a:moveTo>
                <a:lnTo>
                  <a:pt x="5224" y="9680"/>
                </a:lnTo>
                <a:lnTo>
                  <a:pt x="10859" y="19165"/>
                </a:lnTo>
                <a:lnTo>
                  <a:pt x="16822" y="28370"/>
                </a:lnTo>
                <a:lnTo>
                  <a:pt x="23141" y="37351"/>
                </a:lnTo>
                <a:lnTo>
                  <a:pt x="29651" y="45968"/>
                </a:lnTo>
                <a:lnTo>
                  <a:pt x="36571" y="54334"/>
                </a:lnTo>
                <a:lnTo>
                  <a:pt x="43738" y="62392"/>
                </a:lnTo>
                <a:lnTo>
                  <a:pt x="51233" y="70198"/>
                </a:lnTo>
                <a:lnTo>
                  <a:pt x="58946" y="77584"/>
                </a:lnTo>
                <a:lnTo>
                  <a:pt x="66934" y="84719"/>
                </a:lnTo>
                <a:lnTo>
                  <a:pt x="75167" y="91461"/>
                </a:lnTo>
                <a:lnTo>
                  <a:pt x="83674" y="97896"/>
                </a:lnTo>
                <a:lnTo>
                  <a:pt x="92400" y="103940"/>
                </a:lnTo>
                <a:lnTo>
                  <a:pt x="101372" y="109647"/>
                </a:lnTo>
                <a:lnTo>
                  <a:pt x="110590" y="114991"/>
                </a:lnTo>
                <a:lnTo>
                  <a:pt x="120000" y="12000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661" name="Google Shape;661;p54"/>
          <p:cNvSpPr/>
          <p:nvPr/>
        </p:nvSpPr>
        <p:spPr>
          <a:xfrm>
            <a:off x="4114800" y="16764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62" name="Google Shape;662;p54"/>
          <p:cNvSpPr/>
          <p:nvPr/>
        </p:nvSpPr>
        <p:spPr>
          <a:xfrm>
            <a:off x="4648200" y="2514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63" name="Google Shape;663;p54"/>
          <p:cNvSpPr/>
          <p:nvPr/>
        </p:nvSpPr>
        <p:spPr>
          <a:xfrm>
            <a:off x="6477000" y="41910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64" name="Google Shape;664;p54"/>
          <p:cNvSpPr/>
          <p:nvPr/>
        </p:nvSpPr>
        <p:spPr>
          <a:xfrm>
            <a:off x="7924800" y="48768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65" name="Google Shape;665;p54"/>
          <p:cNvSpPr txBox="1"/>
          <p:nvPr/>
        </p:nvSpPr>
        <p:spPr>
          <a:xfrm>
            <a:off x="8229601" y="4953000"/>
            <a:ext cx="44132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D</a:t>
            </a:r>
            <a:endParaRPr/>
          </a:p>
        </p:txBody>
      </p:sp>
      <p:sp>
        <p:nvSpPr>
          <p:cNvPr id="666" name="Google Shape;666;p54"/>
          <p:cNvSpPr/>
          <p:nvPr/>
        </p:nvSpPr>
        <p:spPr>
          <a:xfrm rot="-240000">
            <a:off x="4117975" y="1830387"/>
            <a:ext cx="2362200" cy="3048000"/>
          </a:xfrm>
          <a:custGeom>
            <a:avLst/>
            <a:gdLst/>
            <a:ahLst/>
            <a:cxnLst/>
            <a:rect l="0" t="0" r="0" b="0"/>
            <a:pathLst>
              <a:path w="120000" h="120000" extrusionOk="0">
                <a:moveTo>
                  <a:pt x="0" y="120000"/>
                </a:moveTo>
                <a:lnTo>
                  <a:pt x="17300" y="106676"/>
                </a:lnTo>
                <a:lnTo>
                  <a:pt x="33969" y="92830"/>
                </a:lnTo>
                <a:lnTo>
                  <a:pt x="49967" y="78490"/>
                </a:lnTo>
                <a:lnTo>
                  <a:pt x="65371" y="63686"/>
                </a:lnTo>
                <a:lnTo>
                  <a:pt x="80026" y="48417"/>
                </a:lnTo>
                <a:lnTo>
                  <a:pt x="94088" y="32743"/>
                </a:lnTo>
                <a:lnTo>
                  <a:pt x="107360" y="16603"/>
                </a:lnTo>
                <a:lnTo>
                  <a:pt x="120000" y="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667" name="Google Shape;667;p54"/>
          <p:cNvSpPr/>
          <p:nvPr/>
        </p:nvSpPr>
        <p:spPr>
          <a:xfrm>
            <a:off x="4113212" y="4875212"/>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68" name="Google Shape;668;p54"/>
          <p:cNvSpPr/>
          <p:nvPr/>
        </p:nvSpPr>
        <p:spPr>
          <a:xfrm>
            <a:off x="4722812" y="4189412"/>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69" name="Google Shape;669;p54"/>
          <p:cNvSpPr/>
          <p:nvPr/>
        </p:nvSpPr>
        <p:spPr>
          <a:xfrm>
            <a:off x="5867400" y="2514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70" name="Google Shape;670;p54"/>
          <p:cNvSpPr/>
          <p:nvPr/>
        </p:nvSpPr>
        <p:spPr>
          <a:xfrm>
            <a:off x="6324600" y="16764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71" name="Google Shape;671;p54"/>
          <p:cNvSpPr txBox="1"/>
          <p:nvPr/>
        </p:nvSpPr>
        <p:spPr>
          <a:xfrm>
            <a:off x="6553201" y="1371600"/>
            <a:ext cx="420687"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S</a:t>
            </a:r>
            <a:endParaRPr/>
          </a:p>
        </p:txBody>
      </p:sp>
      <p:sp>
        <p:nvSpPr>
          <p:cNvPr id="672" name="Google Shape;672;p54"/>
          <p:cNvSpPr/>
          <p:nvPr/>
        </p:nvSpPr>
        <p:spPr>
          <a:xfrm>
            <a:off x="5410200" y="3276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73" name="Google Shape;673;p54"/>
          <p:cNvSpPr txBox="1"/>
          <p:nvPr/>
        </p:nvSpPr>
        <p:spPr>
          <a:xfrm>
            <a:off x="8915400" y="1066800"/>
            <a:ext cx="1752600" cy="946150"/>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Supply Schedule</a:t>
            </a:r>
            <a:endParaRPr/>
          </a:p>
        </p:txBody>
      </p:sp>
      <p:graphicFrame>
        <p:nvGraphicFramePr>
          <p:cNvPr id="674" name="Google Shape;674;p54"/>
          <p:cNvGraphicFramePr/>
          <p:nvPr/>
        </p:nvGraphicFramePr>
        <p:xfrm>
          <a:off x="9296401" y="2057400"/>
          <a:ext cx="1138225" cy="4089350"/>
        </p:xfrm>
        <a:graphic>
          <a:graphicData uri="http://schemas.openxmlformats.org/drawingml/2006/table">
            <a:tbl>
              <a:tblPr>
                <a:noFill/>
              </a:tblPr>
              <a:tblGrid>
                <a:gridCol w="539750">
                  <a:extLst>
                    <a:ext uri="{9D8B030D-6E8A-4147-A177-3AD203B41FA5}">
                      <a16:colId xmlns:a16="http://schemas.microsoft.com/office/drawing/2014/main" val="20000"/>
                    </a:ext>
                  </a:extLst>
                </a:gridCol>
                <a:gridCol w="598475">
                  <a:extLst>
                    <a:ext uri="{9D8B030D-6E8A-4147-A177-3AD203B41FA5}">
                      <a16:colId xmlns:a16="http://schemas.microsoft.com/office/drawing/2014/main" val="20001"/>
                    </a:ext>
                  </a:extLst>
                </a:gridCol>
              </a:tblGrid>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Qs</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32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75" name="Google Shape;675;p54"/>
          <p:cNvSpPr txBox="1"/>
          <p:nvPr/>
        </p:nvSpPr>
        <p:spPr>
          <a:xfrm>
            <a:off x="1524000" y="1587"/>
            <a:ext cx="9144000" cy="1066800"/>
          </a:xfrm>
          <a:prstGeom prst="rect">
            <a:avLst/>
          </a:prstGeom>
          <a:noFill/>
          <a:ln>
            <a:noFill/>
          </a:ln>
        </p:spPr>
        <p:txBody>
          <a:bodyPr spcFirstLastPara="1" wrap="square" lIns="92075" tIns="46025" rIns="92075" bIns="46025" anchor="ctr" anchorCtr="0">
            <a:noAutofit/>
          </a:bodyPr>
          <a:lstStyle/>
          <a:p>
            <a:pPr algn="ctr">
              <a:buClr>
                <a:srgbClr val="000099"/>
              </a:buClr>
              <a:buSzPts val="3200"/>
            </a:pPr>
            <a:r>
              <a:rPr lang="en-US" sz="3200" b="1">
                <a:solidFill>
                  <a:srgbClr val="000099"/>
                </a:solidFill>
                <a:latin typeface="Times New Roman"/>
                <a:ea typeface="Times New Roman"/>
                <a:cs typeface="Times New Roman"/>
                <a:sym typeface="Times New Roman"/>
              </a:rPr>
              <a:t>Supply and Demand are put together to determine equilibrium price and equilibrium quantity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animEffect transition="in" filter="fade">
                                      <p:cBhvr>
                                        <p:cTn id="7" dur="500"/>
                                        <p:tgtEl>
                                          <p:spTgt spid="653"/>
                                        </p:tgtEl>
                                      </p:cBhvr>
                                    </p:animEffect>
                                  </p:childTnLst>
                                </p:cTn>
                              </p:par>
                              <p:par>
                                <p:cTn id="8" presetID="10" presetClass="entr" presetSubtype="0" fill="hold" nodeType="withEffect">
                                  <p:stCondLst>
                                    <p:cond delay="0"/>
                                  </p:stCondLst>
                                  <p:childTnLst>
                                    <p:set>
                                      <p:cBhvr>
                                        <p:cTn id="9" dur="1" fill="hold">
                                          <p:stCondLst>
                                            <p:cond delay="0"/>
                                          </p:stCondLst>
                                        </p:cTn>
                                        <p:tgtEl>
                                          <p:spTgt spid="654"/>
                                        </p:tgtEl>
                                        <p:attrNameLst>
                                          <p:attrName>style.visibility</p:attrName>
                                        </p:attrNameLst>
                                      </p:cBhvr>
                                      <p:to>
                                        <p:strVal val="visible"/>
                                      </p:to>
                                    </p:set>
                                    <p:animEffect transition="in" filter="fade">
                                      <p:cBhvr>
                                        <p:cTn id="10" dur="500"/>
                                        <p:tgtEl>
                                          <p:spTgt spid="654"/>
                                        </p:tgtEl>
                                      </p:cBhvr>
                                    </p:animEffect>
                                  </p:childTnLst>
                                </p:cTn>
                              </p:par>
                              <p:par>
                                <p:cTn id="11" presetID="10" presetClass="entr" presetSubtype="0" fill="hold" nodeType="withEffect">
                                  <p:stCondLst>
                                    <p:cond delay="0"/>
                                  </p:stCondLst>
                                  <p:childTnLst>
                                    <p:set>
                                      <p:cBhvr>
                                        <p:cTn id="12" dur="1" fill="hold">
                                          <p:stCondLst>
                                            <p:cond delay="0"/>
                                          </p:stCondLst>
                                        </p:cTn>
                                        <p:tgtEl>
                                          <p:spTgt spid="655"/>
                                        </p:tgtEl>
                                        <p:attrNameLst>
                                          <p:attrName>style.visibility</p:attrName>
                                        </p:attrNameLst>
                                      </p:cBhvr>
                                      <p:to>
                                        <p:strVal val="visible"/>
                                      </p:to>
                                    </p:set>
                                    <p:animEffect transition="in" filter="fade">
                                      <p:cBhvr>
                                        <p:cTn id="13" dur="500"/>
                                        <p:tgtEl>
                                          <p:spTgt spid="655"/>
                                        </p:tgtEl>
                                      </p:cBhvr>
                                    </p:animEffect>
                                  </p:childTnLst>
                                </p:cTn>
                              </p:par>
                              <p:par>
                                <p:cTn id="14" presetID="10" presetClass="entr" presetSubtype="0" fill="hold" nodeType="withEffect">
                                  <p:stCondLst>
                                    <p:cond delay="0"/>
                                  </p:stCondLst>
                                  <p:childTnLst>
                                    <p:set>
                                      <p:cBhvr>
                                        <p:cTn id="15" dur="1" fill="hold">
                                          <p:stCondLst>
                                            <p:cond delay="0"/>
                                          </p:stCondLst>
                                        </p:cTn>
                                        <p:tgtEl>
                                          <p:spTgt spid="657"/>
                                        </p:tgtEl>
                                        <p:attrNameLst>
                                          <p:attrName>style.visibility</p:attrName>
                                        </p:attrNameLst>
                                      </p:cBhvr>
                                      <p:to>
                                        <p:strVal val="visible"/>
                                      </p:to>
                                    </p:set>
                                    <p:animEffect transition="in" filter="fade">
                                      <p:cBhvr>
                                        <p:cTn id="16" dur="500"/>
                                        <p:tgtEl>
                                          <p:spTgt spid="65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4"/>
                                        </p:tgtEl>
                                        <p:attrNameLst>
                                          <p:attrName>style.visibility</p:attrName>
                                        </p:attrNameLst>
                                      </p:cBhvr>
                                      <p:to>
                                        <p:strVal val="visible"/>
                                      </p:to>
                                    </p:set>
                                    <p:animEffect transition="in" filter="fade">
                                      <p:cBhvr>
                                        <p:cTn id="21" dur="500"/>
                                        <p:tgtEl>
                                          <p:spTgt spid="664"/>
                                        </p:tgtEl>
                                      </p:cBhvr>
                                    </p:animEffect>
                                  </p:childTnLst>
                                </p:cTn>
                              </p:par>
                              <p:par>
                                <p:cTn id="22" presetID="10" presetClass="entr" presetSubtype="0" fill="hold" nodeType="withEffect">
                                  <p:stCondLst>
                                    <p:cond delay="0"/>
                                  </p:stCondLst>
                                  <p:childTnLst>
                                    <p:set>
                                      <p:cBhvr>
                                        <p:cTn id="23" dur="1" fill="hold">
                                          <p:stCondLst>
                                            <p:cond delay="0"/>
                                          </p:stCondLst>
                                        </p:cTn>
                                        <p:tgtEl>
                                          <p:spTgt spid="665"/>
                                        </p:tgtEl>
                                        <p:attrNameLst>
                                          <p:attrName>style.visibility</p:attrName>
                                        </p:attrNameLst>
                                      </p:cBhvr>
                                      <p:to>
                                        <p:strVal val="visible"/>
                                      </p:to>
                                    </p:set>
                                    <p:animEffect transition="in" filter="fade">
                                      <p:cBhvr>
                                        <p:cTn id="24" dur="500"/>
                                        <p:tgtEl>
                                          <p:spTgt spid="665"/>
                                        </p:tgtEl>
                                      </p:cBhvr>
                                    </p:animEffect>
                                  </p:childTnLst>
                                </p:cTn>
                              </p:par>
                              <p:par>
                                <p:cTn id="25" presetID="10" presetClass="entr" presetSubtype="0" fill="hold" nodeType="withEffect">
                                  <p:stCondLst>
                                    <p:cond delay="0"/>
                                  </p:stCondLst>
                                  <p:childTnLst>
                                    <p:set>
                                      <p:cBhvr>
                                        <p:cTn id="26" dur="1" fill="hold">
                                          <p:stCondLst>
                                            <p:cond delay="0"/>
                                          </p:stCondLst>
                                        </p:cTn>
                                        <p:tgtEl>
                                          <p:spTgt spid="663"/>
                                        </p:tgtEl>
                                        <p:attrNameLst>
                                          <p:attrName>style.visibility</p:attrName>
                                        </p:attrNameLst>
                                      </p:cBhvr>
                                      <p:to>
                                        <p:strVal val="visible"/>
                                      </p:to>
                                    </p:set>
                                    <p:animEffect transition="in" filter="fade">
                                      <p:cBhvr>
                                        <p:cTn id="27" dur="500"/>
                                        <p:tgtEl>
                                          <p:spTgt spid="663"/>
                                        </p:tgtEl>
                                      </p:cBhvr>
                                    </p:animEffect>
                                  </p:childTnLst>
                                </p:cTn>
                              </p:par>
                              <p:par>
                                <p:cTn id="28" presetID="10" presetClass="entr" presetSubtype="0" fill="hold" nodeType="withEffect">
                                  <p:stCondLst>
                                    <p:cond delay="0"/>
                                  </p:stCondLst>
                                  <p:childTnLst>
                                    <p:set>
                                      <p:cBhvr>
                                        <p:cTn id="29" dur="1" fill="hold">
                                          <p:stCondLst>
                                            <p:cond delay="0"/>
                                          </p:stCondLst>
                                        </p:cTn>
                                        <p:tgtEl>
                                          <p:spTgt spid="672"/>
                                        </p:tgtEl>
                                        <p:attrNameLst>
                                          <p:attrName>style.visibility</p:attrName>
                                        </p:attrNameLst>
                                      </p:cBhvr>
                                      <p:to>
                                        <p:strVal val="visible"/>
                                      </p:to>
                                    </p:set>
                                    <p:animEffect transition="in" filter="fade">
                                      <p:cBhvr>
                                        <p:cTn id="30" dur="500"/>
                                        <p:tgtEl>
                                          <p:spTgt spid="672"/>
                                        </p:tgtEl>
                                      </p:cBhvr>
                                    </p:animEffect>
                                  </p:childTnLst>
                                </p:cTn>
                              </p:par>
                              <p:par>
                                <p:cTn id="31" presetID="10" presetClass="entr" presetSubtype="0" fill="hold" nodeType="withEffect">
                                  <p:stCondLst>
                                    <p:cond delay="0"/>
                                  </p:stCondLst>
                                  <p:childTnLst>
                                    <p:set>
                                      <p:cBhvr>
                                        <p:cTn id="32" dur="1" fill="hold">
                                          <p:stCondLst>
                                            <p:cond delay="0"/>
                                          </p:stCondLst>
                                        </p:cTn>
                                        <p:tgtEl>
                                          <p:spTgt spid="662"/>
                                        </p:tgtEl>
                                        <p:attrNameLst>
                                          <p:attrName>style.visibility</p:attrName>
                                        </p:attrNameLst>
                                      </p:cBhvr>
                                      <p:to>
                                        <p:strVal val="visible"/>
                                      </p:to>
                                    </p:set>
                                    <p:animEffect transition="in" filter="fade">
                                      <p:cBhvr>
                                        <p:cTn id="33" dur="500"/>
                                        <p:tgtEl>
                                          <p:spTgt spid="662"/>
                                        </p:tgtEl>
                                      </p:cBhvr>
                                    </p:animEffect>
                                  </p:childTnLst>
                                </p:cTn>
                              </p:par>
                              <p:par>
                                <p:cTn id="34" presetID="10" presetClass="entr" presetSubtype="0" fill="hold" nodeType="withEffect">
                                  <p:stCondLst>
                                    <p:cond delay="0"/>
                                  </p:stCondLst>
                                  <p:childTnLst>
                                    <p:set>
                                      <p:cBhvr>
                                        <p:cTn id="35" dur="1" fill="hold">
                                          <p:stCondLst>
                                            <p:cond delay="0"/>
                                          </p:stCondLst>
                                        </p:cTn>
                                        <p:tgtEl>
                                          <p:spTgt spid="661"/>
                                        </p:tgtEl>
                                        <p:attrNameLst>
                                          <p:attrName>style.visibility</p:attrName>
                                        </p:attrNameLst>
                                      </p:cBhvr>
                                      <p:to>
                                        <p:strVal val="visible"/>
                                      </p:to>
                                    </p:set>
                                    <p:animEffect transition="in" filter="fade">
                                      <p:cBhvr>
                                        <p:cTn id="36" dur="500"/>
                                        <p:tgtEl>
                                          <p:spTgt spid="661"/>
                                        </p:tgtEl>
                                      </p:cBhvr>
                                    </p:animEffect>
                                  </p:childTnLst>
                                </p:cTn>
                              </p:par>
                              <p:par>
                                <p:cTn id="37" presetID="10" presetClass="entr" presetSubtype="0" fill="hold" nodeType="withEffect">
                                  <p:stCondLst>
                                    <p:cond delay="0"/>
                                  </p:stCondLst>
                                  <p:childTnLst>
                                    <p:set>
                                      <p:cBhvr>
                                        <p:cTn id="38" dur="1" fill="hold">
                                          <p:stCondLst>
                                            <p:cond delay="0"/>
                                          </p:stCondLst>
                                        </p:cTn>
                                        <p:tgtEl>
                                          <p:spTgt spid="660"/>
                                        </p:tgtEl>
                                        <p:attrNameLst>
                                          <p:attrName>style.visibility</p:attrName>
                                        </p:attrNameLst>
                                      </p:cBhvr>
                                      <p:to>
                                        <p:strVal val="visible"/>
                                      </p:to>
                                    </p:set>
                                    <p:animEffect transition="in" filter="fade">
                                      <p:cBhvr>
                                        <p:cTn id="39" dur="500"/>
                                        <p:tgtEl>
                                          <p:spTgt spid="66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67"/>
                                        </p:tgtEl>
                                        <p:attrNameLst>
                                          <p:attrName>style.visibility</p:attrName>
                                        </p:attrNameLst>
                                      </p:cBhvr>
                                      <p:to>
                                        <p:strVal val="visible"/>
                                      </p:to>
                                    </p:set>
                                    <p:animEffect transition="in" filter="fade">
                                      <p:cBhvr>
                                        <p:cTn id="44" dur="500"/>
                                        <p:tgtEl>
                                          <p:spTgt spid="667"/>
                                        </p:tgtEl>
                                      </p:cBhvr>
                                    </p:animEffect>
                                  </p:childTnLst>
                                </p:cTn>
                              </p:par>
                              <p:par>
                                <p:cTn id="45" presetID="10" presetClass="entr" presetSubtype="0" fill="hold" nodeType="withEffect">
                                  <p:stCondLst>
                                    <p:cond delay="0"/>
                                  </p:stCondLst>
                                  <p:childTnLst>
                                    <p:set>
                                      <p:cBhvr>
                                        <p:cTn id="46" dur="1" fill="hold">
                                          <p:stCondLst>
                                            <p:cond delay="0"/>
                                          </p:stCondLst>
                                        </p:cTn>
                                        <p:tgtEl>
                                          <p:spTgt spid="668"/>
                                        </p:tgtEl>
                                        <p:attrNameLst>
                                          <p:attrName>style.visibility</p:attrName>
                                        </p:attrNameLst>
                                      </p:cBhvr>
                                      <p:to>
                                        <p:strVal val="visible"/>
                                      </p:to>
                                    </p:set>
                                    <p:animEffect transition="in" filter="fade">
                                      <p:cBhvr>
                                        <p:cTn id="47" dur="500"/>
                                        <p:tgtEl>
                                          <p:spTgt spid="668"/>
                                        </p:tgtEl>
                                      </p:cBhvr>
                                    </p:animEffect>
                                  </p:childTnLst>
                                </p:cTn>
                              </p:par>
                              <p:par>
                                <p:cTn id="48" presetID="10" presetClass="entr" presetSubtype="0" fill="hold" nodeType="withEffect">
                                  <p:stCondLst>
                                    <p:cond delay="0"/>
                                  </p:stCondLst>
                                  <p:childTnLst>
                                    <p:set>
                                      <p:cBhvr>
                                        <p:cTn id="49" dur="1" fill="hold">
                                          <p:stCondLst>
                                            <p:cond delay="0"/>
                                          </p:stCondLst>
                                        </p:cTn>
                                        <p:tgtEl>
                                          <p:spTgt spid="669"/>
                                        </p:tgtEl>
                                        <p:attrNameLst>
                                          <p:attrName>style.visibility</p:attrName>
                                        </p:attrNameLst>
                                      </p:cBhvr>
                                      <p:to>
                                        <p:strVal val="visible"/>
                                      </p:to>
                                    </p:set>
                                    <p:animEffect transition="in" filter="fade">
                                      <p:cBhvr>
                                        <p:cTn id="50" dur="500"/>
                                        <p:tgtEl>
                                          <p:spTgt spid="669"/>
                                        </p:tgtEl>
                                      </p:cBhvr>
                                    </p:animEffect>
                                  </p:childTnLst>
                                </p:cTn>
                              </p:par>
                              <p:par>
                                <p:cTn id="51" presetID="10" presetClass="entr" presetSubtype="0" fill="hold" nodeType="withEffect">
                                  <p:stCondLst>
                                    <p:cond delay="0"/>
                                  </p:stCondLst>
                                  <p:childTnLst>
                                    <p:set>
                                      <p:cBhvr>
                                        <p:cTn id="52" dur="1" fill="hold">
                                          <p:stCondLst>
                                            <p:cond delay="0"/>
                                          </p:stCondLst>
                                        </p:cTn>
                                        <p:tgtEl>
                                          <p:spTgt spid="670"/>
                                        </p:tgtEl>
                                        <p:attrNameLst>
                                          <p:attrName>style.visibility</p:attrName>
                                        </p:attrNameLst>
                                      </p:cBhvr>
                                      <p:to>
                                        <p:strVal val="visible"/>
                                      </p:to>
                                    </p:set>
                                    <p:animEffect transition="in" filter="fade">
                                      <p:cBhvr>
                                        <p:cTn id="53" dur="500"/>
                                        <p:tgtEl>
                                          <p:spTgt spid="670"/>
                                        </p:tgtEl>
                                      </p:cBhvr>
                                    </p:animEffect>
                                  </p:childTnLst>
                                </p:cTn>
                              </p:par>
                              <p:par>
                                <p:cTn id="54" presetID="10" presetClass="entr" presetSubtype="0" fill="hold" nodeType="withEffect">
                                  <p:stCondLst>
                                    <p:cond delay="0"/>
                                  </p:stCondLst>
                                  <p:childTnLst>
                                    <p:set>
                                      <p:cBhvr>
                                        <p:cTn id="55" dur="1" fill="hold">
                                          <p:stCondLst>
                                            <p:cond delay="0"/>
                                          </p:stCondLst>
                                        </p:cTn>
                                        <p:tgtEl>
                                          <p:spTgt spid="671"/>
                                        </p:tgtEl>
                                        <p:attrNameLst>
                                          <p:attrName>style.visibility</p:attrName>
                                        </p:attrNameLst>
                                      </p:cBhvr>
                                      <p:to>
                                        <p:strVal val="visible"/>
                                      </p:to>
                                    </p:set>
                                    <p:animEffect transition="in" filter="fade">
                                      <p:cBhvr>
                                        <p:cTn id="56" dur="500"/>
                                        <p:tgtEl>
                                          <p:spTgt spid="671"/>
                                        </p:tgtEl>
                                      </p:cBhvr>
                                    </p:animEffect>
                                  </p:childTnLst>
                                </p:cTn>
                              </p:par>
                              <p:par>
                                <p:cTn id="57" presetID="10" presetClass="entr" presetSubtype="0" fill="hold" nodeType="withEffect">
                                  <p:stCondLst>
                                    <p:cond delay="0"/>
                                  </p:stCondLst>
                                  <p:childTnLst>
                                    <p:set>
                                      <p:cBhvr>
                                        <p:cTn id="58" dur="1" fill="hold">
                                          <p:stCondLst>
                                            <p:cond delay="0"/>
                                          </p:stCondLst>
                                        </p:cTn>
                                        <p:tgtEl>
                                          <p:spTgt spid="666"/>
                                        </p:tgtEl>
                                        <p:attrNameLst>
                                          <p:attrName>style.visibility</p:attrName>
                                        </p:attrNameLst>
                                      </p:cBhvr>
                                      <p:to>
                                        <p:strVal val="visible"/>
                                      </p:to>
                                    </p:set>
                                    <p:animEffect transition="in" filter="fade">
                                      <p:cBhvr>
                                        <p:cTn id="59" dur="5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680"/>
        <p:cNvGrpSpPr/>
        <p:nvPr/>
      </p:nvGrpSpPr>
      <p:grpSpPr>
        <a:xfrm>
          <a:off x="0" y="0"/>
          <a:ext cx="0" cy="0"/>
          <a:chOff x="0" y="0"/>
          <a:chExt cx="0" cy="0"/>
        </a:xfrm>
      </p:grpSpPr>
      <p:grpSp>
        <p:nvGrpSpPr>
          <p:cNvPr id="681" name="Google Shape;681;p55"/>
          <p:cNvGrpSpPr/>
          <p:nvPr/>
        </p:nvGrpSpPr>
        <p:grpSpPr>
          <a:xfrm>
            <a:off x="3773487" y="1604963"/>
            <a:ext cx="4608512" cy="4262437"/>
            <a:chOff x="2338387" y="1504950"/>
            <a:chExt cx="4745037" cy="4324350"/>
          </a:xfrm>
        </p:grpSpPr>
        <p:cxnSp>
          <p:nvCxnSpPr>
            <p:cNvPr id="682" name="Google Shape;682;p55"/>
            <p:cNvCxnSpPr/>
            <p:nvPr/>
          </p:nvCxnSpPr>
          <p:spPr>
            <a:xfrm>
              <a:off x="2363787" y="1504950"/>
              <a:ext cx="0" cy="4324350"/>
            </a:xfrm>
            <a:prstGeom prst="straightConnector1">
              <a:avLst/>
            </a:prstGeom>
            <a:noFill/>
            <a:ln w="50800" cap="flat" cmpd="sng">
              <a:solidFill>
                <a:schemeClr val="dk1"/>
              </a:solidFill>
              <a:prstDash val="solid"/>
              <a:miter lim="800000"/>
              <a:headEnd type="none" w="sm" len="sm"/>
              <a:tailEnd type="none" w="sm" len="sm"/>
            </a:ln>
          </p:spPr>
        </p:cxnSp>
        <p:cxnSp>
          <p:nvCxnSpPr>
            <p:cNvPr id="683" name="Google Shape;683;p55"/>
            <p:cNvCxnSpPr/>
            <p:nvPr/>
          </p:nvCxnSpPr>
          <p:spPr>
            <a:xfrm>
              <a:off x="2338387" y="5802312"/>
              <a:ext cx="4745037" cy="0"/>
            </a:xfrm>
            <a:prstGeom prst="straightConnector1">
              <a:avLst/>
            </a:prstGeom>
            <a:noFill/>
            <a:ln w="50800" cap="flat" cmpd="sng">
              <a:solidFill>
                <a:schemeClr val="dk1"/>
              </a:solidFill>
              <a:prstDash val="solid"/>
              <a:miter lim="800000"/>
              <a:headEnd type="none" w="sm" len="sm"/>
              <a:tailEnd type="none" w="sm" len="sm"/>
            </a:ln>
          </p:spPr>
        </p:cxnSp>
      </p:grpSp>
      <p:sp>
        <p:nvSpPr>
          <p:cNvPr id="684" name="Google Shape;684;p55"/>
          <p:cNvSpPr txBox="1"/>
          <p:nvPr/>
        </p:nvSpPr>
        <p:spPr>
          <a:xfrm>
            <a:off x="8382001" y="5791200"/>
            <a:ext cx="46037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Q</a:t>
            </a:r>
            <a:endParaRPr/>
          </a:p>
        </p:txBody>
      </p:sp>
      <p:sp>
        <p:nvSpPr>
          <p:cNvPr id="685" name="Google Shape;685;p55"/>
          <p:cNvSpPr txBox="1"/>
          <p:nvPr/>
        </p:nvSpPr>
        <p:spPr>
          <a:xfrm>
            <a:off x="3359150" y="1595437"/>
            <a:ext cx="438150" cy="3662362"/>
          </a:xfrm>
          <a:prstGeom prst="rect">
            <a:avLst/>
          </a:prstGeom>
          <a:noFill/>
          <a:ln>
            <a:noFill/>
          </a:ln>
        </p:spPr>
        <p:txBody>
          <a:bodyPr spcFirstLastPara="1" wrap="square" lIns="91425" tIns="45700" rIns="91425" bIns="45700" anchor="t" anchorCtr="0">
            <a:noAutofit/>
          </a:bodyPr>
          <a:lstStyle/>
          <a:p>
            <a:pPr algn="r">
              <a:buClr>
                <a:schemeClr val="dk1"/>
              </a:buClr>
              <a:buSzPts val="1800"/>
            </a:pPr>
            <a:r>
              <a:rPr lang="en-US" b="1">
                <a:solidFill>
                  <a:schemeClr val="dk1"/>
                </a:solidFill>
                <a:latin typeface="Arial"/>
                <a:ea typeface="Arial"/>
                <a:cs typeface="Arial"/>
                <a:sym typeface="Arial"/>
              </a:rPr>
              <a:t>$5</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4</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3</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2</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1</a:t>
            </a:r>
            <a:endParaRPr/>
          </a:p>
        </p:txBody>
      </p:sp>
      <p:sp>
        <p:nvSpPr>
          <p:cNvPr id="686" name="Google Shape;686;p55"/>
          <p:cNvSpPr txBox="1"/>
          <p:nvPr/>
        </p:nvSpPr>
        <p:spPr>
          <a:xfrm>
            <a:off x="3276601" y="990600"/>
            <a:ext cx="420687" cy="519112"/>
          </a:xfrm>
          <a:prstGeom prst="rect">
            <a:avLst/>
          </a:prstGeom>
          <a:noFill/>
          <a:ln>
            <a:noFill/>
          </a:ln>
        </p:spPr>
        <p:txBody>
          <a:bodyPr spcFirstLastPara="1" wrap="square" lIns="92075" tIns="46025" rIns="92075" bIns="46025" anchor="ctr" anchorCtr="0">
            <a:noAutofit/>
          </a:bodyPr>
          <a:lstStyle/>
          <a:p>
            <a:pPr>
              <a:buClr>
                <a:schemeClr val="dk1"/>
              </a:buClr>
              <a:buSzPts val="2800"/>
            </a:pPr>
            <a:r>
              <a:rPr lang="en-US" sz="2800" b="1">
                <a:solidFill>
                  <a:schemeClr val="dk1"/>
                </a:solidFill>
                <a:latin typeface="Arial"/>
                <a:ea typeface="Arial"/>
                <a:cs typeface="Arial"/>
                <a:sym typeface="Arial"/>
              </a:rPr>
              <a:t>P</a:t>
            </a:r>
            <a:endParaRPr/>
          </a:p>
        </p:txBody>
      </p:sp>
      <p:sp>
        <p:nvSpPr>
          <p:cNvPr id="687" name="Google Shape;687;p55"/>
          <p:cNvSpPr txBox="1"/>
          <p:nvPr/>
        </p:nvSpPr>
        <p:spPr>
          <a:xfrm>
            <a:off x="1524000" y="1143000"/>
            <a:ext cx="1676400" cy="946150"/>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Demand Schedule</a:t>
            </a:r>
            <a:endParaRPr/>
          </a:p>
        </p:txBody>
      </p:sp>
      <p:sp>
        <p:nvSpPr>
          <p:cNvPr id="688" name="Google Shape;688;p55"/>
          <p:cNvSpPr txBox="1"/>
          <p:nvPr/>
        </p:nvSpPr>
        <p:spPr>
          <a:xfrm>
            <a:off x="4005263" y="5827712"/>
            <a:ext cx="4529137" cy="366712"/>
          </a:xfrm>
          <a:prstGeom prst="rect">
            <a:avLst/>
          </a:prstGeom>
          <a:noFill/>
          <a:ln>
            <a:noFill/>
          </a:ln>
        </p:spPr>
        <p:txBody>
          <a:bodyPr spcFirstLastPara="1" wrap="square" lIns="91425" tIns="45700" rIns="91425" bIns="45700" anchor="t" anchorCtr="0">
            <a:noAutofit/>
          </a:bodyPr>
          <a:lstStyle/>
          <a:p>
            <a:pPr>
              <a:buClr>
                <a:schemeClr val="dk1"/>
              </a:buClr>
              <a:buSzPts val="1800"/>
            </a:pPr>
            <a:r>
              <a:rPr lang="en-US" b="1">
                <a:solidFill>
                  <a:schemeClr val="dk1"/>
                </a:solidFill>
                <a:latin typeface="Arial"/>
                <a:ea typeface="Arial"/>
                <a:cs typeface="Arial"/>
                <a:sym typeface="Arial"/>
              </a:rPr>
              <a:t>10     20     30     40     50     60     70     80</a:t>
            </a:r>
            <a:endParaRPr/>
          </a:p>
        </p:txBody>
      </p:sp>
      <p:graphicFrame>
        <p:nvGraphicFramePr>
          <p:cNvPr id="690" name="Google Shape;690;p55"/>
          <p:cNvGraphicFramePr/>
          <p:nvPr/>
        </p:nvGraphicFramePr>
        <p:xfrm>
          <a:off x="1676400" y="2057400"/>
          <a:ext cx="1198550" cy="4089350"/>
        </p:xfrm>
        <a:graphic>
          <a:graphicData uri="http://schemas.openxmlformats.org/drawingml/2006/table">
            <a:tbl>
              <a:tblPr>
                <a:noFill/>
              </a:tblPr>
              <a:tblGrid>
                <a:gridCol w="539750">
                  <a:extLst>
                    <a:ext uri="{9D8B030D-6E8A-4147-A177-3AD203B41FA5}">
                      <a16:colId xmlns:a16="http://schemas.microsoft.com/office/drawing/2014/main" val="20000"/>
                    </a:ext>
                  </a:extLst>
                </a:gridCol>
                <a:gridCol w="658800">
                  <a:extLst>
                    <a:ext uri="{9D8B030D-6E8A-4147-A177-3AD203B41FA5}">
                      <a16:colId xmlns:a16="http://schemas.microsoft.com/office/drawing/2014/main" val="20001"/>
                    </a:ext>
                  </a:extLst>
                </a:gridCol>
              </a:tblGrid>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Qd</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32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80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91" name="Google Shape;691;p55"/>
          <p:cNvSpPr/>
          <p:nvPr/>
        </p:nvSpPr>
        <p:spPr>
          <a:xfrm rot="-360000">
            <a:off x="4335462" y="1611312"/>
            <a:ext cx="3429000" cy="3505200"/>
          </a:xfrm>
          <a:custGeom>
            <a:avLst/>
            <a:gdLst/>
            <a:ahLst/>
            <a:cxnLst/>
            <a:rect l="0" t="0" r="0" b="0"/>
            <a:pathLst>
              <a:path w="120000" h="120000" extrusionOk="0">
                <a:moveTo>
                  <a:pt x="0" y="0"/>
                </a:moveTo>
                <a:lnTo>
                  <a:pt x="5224" y="9680"/>
                </a:lnTo>
                <a:lnTo>
                  <a:pt x="10859" y="19165"/>
                </a:lnTo>
                <a:lnTo>
                  <a:pt x="16822" y="28370"/>
                </a:lnTo>
                <a:lnTo>
                  <a:pt x="23141" y="37351"/>
                </a:lnTo>
                <a:lnTo>
                  <a:pt x="29651" y="45968"/>
                </a:lnTo>
                <a:lnTo>
                  <a:pt x="36571" y="54334"/>
                </a:lnTo>
                <a:lnTo>
                  <a:pt x="43738" y="62392"/>
                </a:lnTo>
                <a:lnTo>
                  <a:pt x="51233" y="70198"/>
                </a:lnTo>
                <a:lnTo>
                  <a:pt x="58946" y="77584"/>
                </a:lnTo>
                <a:lnTo>
                  <a:pt x="66934" y="84719"/>
                </a:lnTo>
                <a:lnTo>
                  <a:pt x="75167" y="91461"/>
                </a:lnTo>
                <a:lnTo>
                  <a:pt x="83674" y="97896"/>
                </a:lnTo>
                <a:lnTo>
                  <a:pt x="92400" y="103940"/>
                </a:lnTo>
                <a:lnTo>
                  <a:pt x="101372" y="109647"/>
                </a:lnTo>
                <a:lnTo>
                  <a:pt x="110590" y="114991"/>
                </a:lnTo>
                <a:lnTo>
                  <a:pt x="120000" y="12000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692" name="Google Shape;692;p55"/>
          <p:cNvSpPr/>
          <p:nvPr/>
        </p:nvSpPr>
        <p:spPr>
          <a:xfrm>
            <a:off x="4114800" y="16764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93" name="Google Shape;693;p55"/>
          <p:cNvSpPr/>
          <p:nvPr/>
        </p:nvSpPr>
        <p:spPr>
          <a:xfrm>
            <a:off x="4648200" y="2514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94" name="Google Shape;694;p55"/>
          <p:cNvSpPr/>
          <p:nvPr/>
        </p:nvSpPr>
        <p:spPr>
          <a:xfrm>
            <a:off x="6477000" y="41910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95" name="Google Shape;695;p55"/>
          <p:cNvSpPr/>
          <p:nvPr/>
        </p:nvSpPr>
        <p:spPr>
          <a:xfrm>
            <a:off x="7924800" y="48768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96" name="Google Shape;696;p55"/>
          <p:cNvSpPr/>
          <p:nvPr/>
        </p:nvSpPr>
        <p:spPr>
          <a:xfrm rot="-240000">
            <a:off x="4117975" y="1830387"/>
            <a:ext cx="2362200" cy="3048000"/>
          </a:xfrm>
          <a:custGeom>
            <a:avLst/>
            <a:gdLst/>
            <a:ahLst/>
            <a:cxnLst/>
            <a:rect l="0" t="0" r="0" b="0"/>
            <a:pathLst>
              <a:path w="120000" h="120000" extrusionOk="0">
                <a:moveTo>
                  <a:pt x="0" y="120000"/>
                </a:moveTo>
                <a:lnTo>
                  <a:pt x="17300" y="106676"/>
                </a:lnTo>
                <a:lnTo>
                  <a:pt x="33969" y="92830"/>
                </a:lnTo>
                <a:lnTo>
                  <a:pt x="49967" y="78490"/>
                </a:lnTo>
                <a:lnTo>
                  <a:pt x="65371" y="63686"/>
                </a:lnTo>
                <a:lnTo>
                  <a:pt x="80026" y="48417"/>
                </a:lnTo>
                <a:lnTo>
                  <a:pt x="94088" y="32743"/>
                </a:lnTo>
                <a:lnTo>
                  <a:pt x="107360" y="16603"/>
                </a:lnTo>
                <a:lnTo>
                  <a:pt x="120000" y="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697" name="Google Shape;697;p55"/>
          <p:cNvSpPr/>
          <p:nvPr/>
        </p:nvSpPr>
        <p:spPr>
          <a:xfrm>
            <a:off x="4113212" y="4875212"/>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98" name="Google Shape;698;p55"/>
          <p:cNvSpPr/>
          <p:nvPr/>
        </p:nvSpPr>
        <p:spPr>
          <a:xfrm>
            <a:off x="4722812" y="4189412"/>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99" name="Google Shape;699;p55"/>
          <p:cNvSpPr/>
          <p:nvPr/>
        </p:nvSpPr>
        <p:spPr>
          <a:xfrm>
            <a:off x="5867400" y="2514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00" name="Google Shape;700;p55"/>
          <p:cNvSpPr/>
          <p:nvPr/>
        </p:nvSpPr>
        <p:spPr>
          <a:xfrm>
            <a:off x="6324600" y="16764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01" name="Google Shape;701;p55"/>
          <p:cNvSpPr/>
          <p:nvPr/>
        </p:nvSpPr>
        <p:spPr>
          <a:xfrm>
            <a:off x="5410200" y="3276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02" name="Google Shape;702;p55"/>
          <p:cNvSpPr txBox="1"/>
          <p:nvPr/>
        </p:nvSpPr>
        <p:spPr>
          <a:xfrm>
            <a:off x="8915400" y="1066800"/>
            <a:ext cx="1752600" cy="946150"/>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Supply Schedule</a:t>
            </a:r>
            <a:endParaRPr/>
          </a:p>
        </p:txBody>
      </p:sp>
      <p:graphicFrame>
        <p:nvGraphicFramePr>
          <p:cNvPr id="703" name="Google Shape;703;p55"/>
          <p:cNvGraphicFramePr/>
          <p:nvPr/>
        </p:nvGraphicFramePr>
        <p:xfrm>
          <a:off x="9296401" y="2057400"/>
          <a:ext cx="1138225" cy="4089350"/>
        </p:xfrm>
        <a:graphic>
          <a:graphicData uri="http://schemas.openxmlformats.org/drawingml/2006/table">
            <a:tbl>
              <a:tblPr>
                <a:noFill/>
              </a:tblPr>
              <a:tblGrid>
                <a:gridCol w="539750">
                  <a:extLst>
                    <a:ext uri="{9D8B030D-6E8A-4147-A177-3AD203B41FA5}">
                      <a16:colId xmlns:a16="http://schemas.microsoft.com/office/drawing/2014/main" val="20000"/>
                    </a:ext>
                  </a:extLst>
                </a:gridCol>
                <a:gridCol w="598475">
                  <a:extLst>
                    <a:ext uri="{9D8B030D-6E8A-4147-A177-3AD203B41FA5}">
                      <a16:colId xmlns:a16="http://schemas.microsoft.com/office/drawing/2014/main" val="20001"/>
                    </a:ext>
                  </a:extLst>
                </a:gridCol>
              </a:tblGrid>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Qs</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32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704" name="Google Shape;704;p55"/>
          <p:cNvSpPr txBox="1"/>
          <p:nvPr/>
        </p:nvSpPr>
        <p:spPr>
          <a:xfrm>
            <a:off x="1524000" y="1587"/>
            <a:ext cx="9144000" cy="1066800"/>
          </a:xfrm>
          <a:prstGeom prst="rect">
            <a:avLst/>
          </a:prstGeom>
          <a:noFill/>
          <a:ln>
            <a:noFill/>
          </a:ln>
        </p:spPr>
        <p:txBody>
          <a:bodyPr spcFirstLastPara="1" wrap="square" lIns="92075" tIns="46025" rIns="92075" bIns="46025" anchor="ctr" anchorCtr="0">
            <a:noAutofit/>
          </a:bodyPr>
          <a:lstStyle/>
          <a:p>
            <a:pPr algn="ctr">
              <a:buClr>
                <a:srgbClr val="000099"/>
              </a:buClr>
              <a:buSzPts val="3200"/>
            </a:pPr>
            <a:r>
              <a:rPr lang="en-US" sz="3200" b="1">
                <a:solidFill>
                  <a:srgbClr val="000099"/>
                </a:solidFill>
                <a:latin typeface="Times New Roman"/>
                <a:ea typeface="Times New Roman"/>
                <a:cs typeface="Times New Roman"/>
                <a:sym typeface="Times New Roman"/>
              </a:rPr>
              <a:t>Supply and Demand are put together to determine equilibrium price and equilibrium quantity </a:t>
            </a:r>
            <a:endParaRPr/>
          </a:p>
        </p:txBody>
      </p:sp>
      <p:cxnSp>
        <p:nvCxnSpPr>
          <p:cNvPr id="705" name="Google Shape;705;p55"/>
          <p:cNvCxnSpPr/>
          <p:nvPr/>
        </p:nvCxnSpPr>
        <p:spPr>
          <a:xfrm rot="10800000">
            <a:off x="3810000" y="3352800"/>
            <a:ext cx="1600200" cy="0"/>
          </a:xfrm>
          <a:prstGeom prst="straightConnector1">
            <a:avLst/>
          </a:prstGeom>
          <a:noFill/>
          <a:ln w="28575" cap="flat" cmpd="sng">
            <a:solidFill>
              <a:schemeClr val="dk1"/>
            </a:solidFill>
            <a:prstDash val="dash"/>
            <a:miter lim="800000"/>
            <a:headEnd type="none" w="sm" len="sm"/>
            <a:tailEnd type="none" w="sm" len="sm"/>
          </a:ln>
        </p:spPr>
      </p:cxnSp>
      <p:cxnSp>
        <p:nvCxnSpPr>
          <p:cNvPr id="706" name="Google Shape;706;p55"/>
          <p:cNvCxnSpPr/>
          <p:nvPr/>
        </p:nvCxnSpPr>
        <p:spPr>
          <a:xfrm>
            <a:off x="5486400" y="3429000"/>
            <a:ext cx="0" cy="2362200"/>
          </a:xfrm>
          <a:prstGeom prst="straightConnector1">
            <a:avLst/>
          </a:prstGeom>
          <a:noFill/>
          <a:ln w="28575" cap="flat" cmpd="sng">
            <a:solidFill>
              <a:schemeClr val="dk1"/>
            </a:solidFill>
            <a:prstDash val="dash"/>
            <a:miter lim="800000"/>
            <a:headEnd type="none" w="sm" len="sm"/>
            <a:tailEnd type="none" w="sm" len="sm"/>
          </a:ln>
        </p:spPr>
      </p:cxnSp>
      <p:sp>
        <p:nvSpPr>
          <p:cNvPr id="707" name="Google Shape;707;p55"/>
          <p:cNvSpPr/>
          <p:nvPr/>
        </p:nvSpPr>
        <p:spPr>
          <a:xfrm>
            <a:off x="3429000" y="3200400"/>
            <a:ext cx="457200" cy="457200"/>
          </a:xfrm>
          <a:prstGeom prst="ellipse">
            <a:avLst/>
          </a:prstGeom>
          <a:noFill/>
          <a:ln w="38100" cap="flat" cmpd="sng">
            <a:solidFill>
              <a:srgbClr val="99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08" name="Google Shape;708;p55"/>
          <p:cNvSpPr/>
          <p:nvPr/>
        </p:nvSpPr>
        <p:spPr>
          <a:xfrm>
            <a:off x="5181600" y="5791200"/>
            <a:ext cx="457200" cy="457200"/>
          </a:xfrm>
          <a:prstGeom prst="ellipse">
            <a:avLst/>
          </a:prstGeom>
          <a:noFill/>
          <a:ln w="38100" cap="flat" cmpd="sng">
            <a:solidFill>
              <a:srgbClr val="99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09" name="Google Shape;709;p55"/>
          <p:cNvSpPr/>
          <p:nvPr/>
        </p:nvSpPr>
        <p:spPr>
          <a:xfrm>
            <a:off x="1676400" y="4191000"/>
            <a:ext cx="1219200" cy="533400"/>
          </a:xfrm>
          <a:prstGeom prst="ellipse">
            <a:avLst/>
          </a:prstGeom>
          <a:noFill/>
          <a:ln w="38100" cap="flat" cmpd="sng">
            <a:solidFill>
              <a:srgbClr val="99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10" name="Google Shape;710;p55"/>
          <p:cNvSpPr/>
          <p:nvPr/>
        </p:nvSpPr>
        <p:spPr>
          <a:xfrm>
            <a:off x="9220200" y="4191000"/>
            <a:ext cx="1219200" cy="533400"/>
          </a:xfrm>
          <a:prstGeom prst="ellipse">
            <a:avLst/>
          </a:prstGeom>
          <a:noFill/>
          <a:ln w="38100" cap="flat" cmpd="sng">
            <a:solidFill>
              <a:srgbClr val="99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11" name="Google Shape;711;p55"/>
          <p:cNvSpPr txBox="1"/>
          <p:nvPr/>
        </p:nvSpPr>
        <p:spPr>
          <a:xfrm>
            <a:off x="5562600" y="2667000"/>
            <a:ext cx="3733800" cy="1244600"/>
          </a:xfrm>
          <a:prstGeom prst="rect">
            <a:avLst/>
          </a:prstGeom>
          <a:noFill/>
          <a:ln>
            <a:noFill/>
          </a:ln>
        </p:spPr>
        <p:txBody>
          <a:bodyPr spcFirstLastPara="1" wrap="square" lIns="92075" tIns="46025" rIns="92075" bIns="46025" anchor="t" anchorCtr="0">
            <a:noAutofit/>
          </a:bodyPr>
          <a:lstStyle/>
          <a:p>
            <a:pPr algn="ctr">
              <a:lnSpc>
                <a:spcPct val="90000"/>
              </a:lnSpc>
              <a:buClr>
                <a:schemeClr val="dk1"/>
              </a:buClr>
              <a:buSzPts val="2800"/>
            </a:pPr>
            <a:endParaRPr sz="2800" b="1">
              <a:solidFill>
                <a:srgbClr val="990000"/>
              </a:solidFill>
              <a:latin typeface="Times New Roman"/>
              <a:ea typeface="Times New Roman"/>
              <a:cs typeface="Times New Roman"/>
              <a:sym typeface="Times New Roman"/>
            </a:endParaRPr>
          </a:p>
          <a:p>
            <a:pPr algn="ctr">
              <a:lnSpc>
                <a:spcPct val="90000"/>
              </a:lnSpc>
              <a:buClr>
                <a:srgbClr val="990000"/>
              </a:buClr>
              <a:buSzPts val="2800"/>
            </a:pPr>
            <a:r>
              <a:rPr lang="en-US" sz="2800" b="1">
                <a:solidFill>
                  <a:srgbClr val="990000"/>
                </a:solidFill>
                <a:latin typeface="Times New Roman"/>
                <a:ea typeface="Times New Roman"/>
                <a:cs typeface="Times New Roman"/>
                <a:sym typeface="Times New Roman"/>
              </a:rPr>
              <a:t>Equilibrium Price = $3 (Qd=Qs)</a:t>
            </a:r>
            <a:endParaRPr/>
          </a:p>
        </p:txBody>
      </p:sp>
      <p:sp>
        <p:nvSpPr>
          <p:cNvPr id="712" name="Google Shape;712;p55"/>
          <p:cNvSpPr txBox="1"/>
          <p:nvPr/>
        </p:nvSpPr>
        <p:spPr>
          <a:xfrm>
            <a:off x="3352800" y="6338887"/>
            <a:ext cx="4648200" cy="519112"/>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Equilibrium Quantity is 30</a:t>
            </a:r>
            <a:endParaRPr/>
          </a:p>
        </p:txBody>
      </p:sp>
      <p:sp>
        <p:nvSpPr>
          <p:cNvPr id="713" name="Google Shape;713;p55"/>
          <p:cNvSpPr txBox="1"/>
          <p:nvPr/>
        </p:nvSpPr>
        <p:spPr>
          <a:xfrm>
            <a:off x="8229601" y="4953000"/>
            <a:ext cx="44132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D</a:t>
            </a:r>
            <a:endParaRPr/>
          </a:p>
        </p:txBody>
      </p:sp>
      <p:sp>
        <p:nvSpPr>
          <p:cNvPr id="714" name="Google Shape;714;p55"/>
          <p:cNvSpPr txBox="1"/>
          <p:nvPr/>
        </p:nvSpPr>
        <p:spPr>
          <a:xfrm>
            <a:off x="6553201" y="1371600"/>
            <a:ext cx="420687"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9"/>
                                        </p:tgtEl>
                                        <p:attrNameLst>
                                          <p:attrName>style.visibility</p:attrName>
                                        </p:attrNameLst>
                                      </p:cBhvr>
                                      <p:to>
                                        <p:strVal val="visible"/>
                                      </p:to>
                                    </p:set>
                                    <p:animEffect transition="in" filter="fade">
                                      <p:cBhvr>
                                        <p:cTn id="7" dur="500"/>
                                        <p:tgtEl>
                                          <p:spTgt spid="709"/>
                                        </p:tgtEl>
                                      </p:cBhvr>
                                    </p:animEffect>
                                  </p:childTnLst>
                                </p:cTn>
                              </p:par>
                              <p:par>
                                <p:cTn id="8" presetID="10" presetClass="entr" presetSubtype="0" fill="hold" nodeType="withEffect">
                                  <p:stCondLst>
                                    <p:cond delay="0"/>
                                  </p:stCondLst>
                                  <p:childTnLst>
                                    <p:set>
                                      <p:cBhvr>
                                        <p:cTn id="9" dur="1" fill="hold">
                                          <p:stCondLst>
                                            <p:cond delay="0"/>
                                          </p:stCondLst>
                                        </p:cTn>
                                        <p:tgtEl>
                                          <p:spTgt spid="710"/>
                                        </p:tgtEl>
                                        <p:attrNameLst>
                                          <p:attrName>style.visibility</p:attrName>
                                        </p:attrNameLst>
                                      </p:cBhvr>
                                      <p:to>
                                        <p:strVal val="visible"/>
                                      </p:to>
                                    </p:set>
                                    <p:animEffect transition="in" filter="fade">
                                      <p:cBhvr>
                                        <p:cTn id="10" dur="500"/>
                                        <p:tgtEl>
                                          <p:spTgt spid="7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7"/>
                                        </p:tgtEl>
                                        <p:attrNameLst>
                                          <p:attrName>style.visibility</p:attrName>
                                        </p:attrNameLst>
                                      </p:cBhvr>
                                      <p:to>
                                        <p:strVal val="visible"/>
                                      </p:to>
                                    </p:set>
                                    <p:animEffect transition="in" filter="fade">
                                      <p:cBhvr>
                                        <p:cTn id="15" dur="500"/>
                                        <p:tgtEl>
                                          <p:spTgt spid="707"/>
                                        </p:tgtEl>
                                      </p:cBhvr>
                                    </p:animEffect>
                                  </p:childTnLst>
                                </p:cTn>
                              </p:par>
                              <p:par>
                                <p:cTn id="16" presetID="10" presetClass="entr" presetSubtype="0" fill="hold" nodeType="withEffect">
                                  <p:stCondLst>
                                    <p:cond delay="0"/>
                                  </p:stCondLst>
                                  <p:childTnLst>
                                    <p:set>
                                      <p:cBhvr>
                                        <p:cTn id="17" dur="1" fill="hold">
                                          <p:stCondLst>
                                            <p:cond delay="0"/>
                                          </p:stCondLst>
                                        </p:cTn>
                                        <p:tgtEl>
                                          <p:spTgt spid="708"/>
                                        </p:tgtEl>
                                        <p:attrNameLst>
                                          <p:attrName>style.visibility</p:attrName>
                                        </p:attrNameLst>
                                      </p:cBhvr>
                                      <p:to>
                                        <p:strVal val="visible"/>
                                      </p:to>
                                    </p:set>
                                    <p:animEffect transition="in" filter="fade">
                                      <p:cBhvr>
                                        <p:cTn id="18" dur="500"/>
                                        <p:tgtEl>
                                          <p:spTgt spid="70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1"/>
                                        </p:tgtEl>
                                        <p:attrNameLst>
                                          <p:attrName>style.visibility</p:attrName>
                                        </p:attrNameLst>
                                      </p:cBhvr>
                                      <p:to>
                                        <p:strVal val="visible"/>
                                      </p:to>
                                    </p:set>
                                    <p:animEffect transition="in" filter="fade">
                                      <p:cBhvr>
                                        <p:cTn id="23" dur="500"/>
                                        <p:tgtEl>
                                          <p:spTgt spid="7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2"/>
                                        </p:tgtEl>
                                        <p:attrNameLst>
                                          <p:attrName>style.visibility</p:attrName>
                                        </p:attrNameLst>
                                      </p:cBhvr>
                                      <p:to>
                                        <p:strVal val="visible"/>
                                      </p:to>
                                    </p:set>
                                    <p:animEffect transition="in" filter="fade">
                                      <p:cBhvr>
                                        <p:cTn id="28" dur="500"/>
                                        <p:tgtEl>
                                          <p:spTgt spid="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719"/>
        <p:cNvGrpSpPr/>
        <p:nvPr/>
      </p:nvGrpSpPr>
      <p:grpSpPr>
        <a:xfrm>
          <a:off x="0" y="0"/>
          <a:ext cx="0" cy="0"/>
          <a:chOff x="0" y="0"/>
          <a:chExt cx="0" cy="0"/>
        </a:xfrm>
      </p:grpSpPr>
      <p:cxnSp>
        <p:nvCxnSpPr>
          <p:cNvPr id="720" name="Google Shape;720;p56"/>
          <p:cNvCxnSpPr/>
          <p:nvPr/>
        </p:nvCxnSpPr>
        <p:spPr>
          <a:xfrm rot="10800000">
            <a:off x="3810000" y="2590800"/>
            <a:ext cx="2209800" cy="0"/>
          </a:xfrm>
          <a:prstGeom prst="straightConnector1">
            <a:avLst/>
          </a:prstGeom>
          <a:noFill/>
          <a:ln w="28575" cap="flat" cmpd="sng">
            <a:solidFill>
              <a:schemeClr val="dk1"/>
            </a:solidFill>
            <a:prstDash val="dash"/>
            <a:miter lim="800000"/>
            <a:headEnd type="none" w="sm" len="sm"/>
            <a:tailEnd type="none" w="sm" len="sm"/>
          </a:ln>
        </p:spPr>
      </p:cxnSp>
      <p:grpSp>
        <p:nvGrpSpPr>
          <p:cNvPr id="721" name="Google Shape;721;p56"/>
          <p:cNvGrpSpPr/>
          <p:nvPr/>
        </p:nvGrpSpPr>
        <p:grpSpPr>
          <a:xfrm>
            <a:off x="3773487" y="1604963"/>
            <a:ext cx="4608512" cy="4262437"/>
            <a:chOff x="2338387" y="1504950"/>
            <a:chExt cx="4745037" cy="4324350"/>
          </a:xfrm>
        </p:grpSpPr>
        <p:cxnSp>
          <p:nvCxnSpPr>
            <p:cNvPr id="722" name="Google Shape;722;p56"/>
            <p:cNvCxnSpPr/>
            <p:nvPr/>
          </p:nvCxnSpPr>
          <p:spPr>
            <a:xfrm>
              <a:off x="2363787" y="1504950"/>
              <a:ext cx="0" cy="4324350"/>
            </a:xfrm>
            <a:prstGeom prst="straightConnector1">
              <a:avLst/>
            </a:prstGeom>
            <a:noFill/>
            <a:ln w="50800" cap="flat" cmpd="sng">
              <a:solidFill>
                <a:schemeClr val="dk1"/>
              </a:solidFill>
              <a:prstDash val="solid"/>
              <a:miter lim="800000"/>
              <a:headEnd type="none" w="sm" len="sm"/>
              <a:tailEnd type="none" w="sm" len="sm"/>
            </a:ln>
          </p:spPr>
        </p:cxnSp>
        <p:cxnSp>
          <p:nvCxnSpPr>
            <p:cNvPr id="723" name="Google Shape;723;p56"/>
            <p:cNvCxnSpPr/>
            <p:nvPr/>
          </p:nvCxnSpPr>
          <p:spPr>
            <a:xfrm>
              <a:off x="2338387" y="5802312"/>
              <a:ext cx="4745037" cy="0"/>
            </a:xfrm>
            <a:prstGeom prst="straightConnector1">
              <a:avLst/>
            </a:prstGeom>
            <a:noFill/>
            <a:ln w="50800" cap="flat" cmpd="sng">
              <a:solidFill>
                <a:schemeClr val="dk1"/>
              </a:solidFill>
              <a:prstDash val="solid"/>
              <a:miter lim="800000"/>
              <a:headEnd type="none" w="sm" len="sm"/>
              <a:tailEnd type="none" w="sm" len="sm"/>
            </a:ln>
          </p:spPr>
        </p:cxnSp>
      </p:grpSp>
      <p:sp>
        <p:nvSpPr>
          <p:cNvPr id="724" name="Google Shape;724;p56"/>
          <p:cNvSpPr txBox="1"/>
          <p:nvPr/>
        </p:nvSpPr>
        <p:spPr>
          <a:xfrm>
            <a:off x="8382001" y="5791200"/>
            <a:ext cx="46037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Q</a:t>
            </a:r>
            <a:endParaRPr/>
          </a:p>
        </p:txBody>
      </p:sp>
      <p:sp>
        <p:nvSpPr>
          <p:cNvPr id="725" name="Google Shape;725;p56"/>
          <p:cNvSpPr txBox="1"/>
          <p:nvPr/>
        </p:nvSpPr>
        <p:spPr>
          <a:xfrm>
            <a:off x="3359150" y="1595437"/>
            <a:ext cx="438150" cy="3662362"/>
          </a:xfrm>
          <a:prstGeom prst="rect">
            <a:avLst/>
          </a:prstGeom>
          <a:noFill/>
          <a:ln>
            <a:noFill/>
          </a:ln>
        </p:spPr>
        <p:txBody>
          <a:bodyPr spcFirstLastPara="1" wrap="square" lIns="91425" tIns="45700" rIns="91425" bIns="45700" anchor="t" anchorCtr="0">
            <a:noAutofit/>
          </a:bodyPr>
          <a:lstStyle/>
          <a:p>
            <a:pPr algn="r">
              <a:buClr>
                <a:schemeClr val="dk1"/>
              </a:buClr>
              <a:buSzPts val="1800"/>
            </a:pPr>
            <a:r>
              <a:rPr lang="en-US" b="1">
                <a:solidFill>
                  <a:schemeClr val="dk1"/>
                </a:solidFill>
                <a:latin typeface="Arial"/>
                <a:ea typeface="Arial"/>
                <a:cs typeface="Arial"/>
                <a:sym typeface="Arial"/>
              </a:rPr>
              <a:t>$5</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4</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3</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2</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1</a:t>
            </a:r>
            <a:endParaRPr/>
          </a:p>
        </p:txBody>
      </p:sp>
      <p:sp>
        <p:nvSpPr>
          <p:cNvPr id="726" name="Google Shape;726;p56"/>
          <p:cNvSpPr txBox="1"/>
          <p:nvPr/>
        </p:nvSpPr>
        <p:spPr>
          <a:xfrm>
            <a:off x="3276601" y="990600"/>
            <a:ext cx="420687" cy="519112"/>
          </a:xfrm>
          <a:prstGeom prst="rect">
            <a:avLst/>
          </a:prstGeom>
          <a:noFill/>
          <a:ln>
            <a:noFill/>
          </a:ln>
        </p:spPr>
        <p:txBody>
          <a:bodyPr spcFirstLastPara="1" wrap="square" lIns="92075" tIns="46025" rIns="92075" bIns="46025" anchor="ctr" anchorCtr="0">
            <a:noAutofit/>
          </a:bodyPr>
          <a:lstStyle/>
          <a:p>
            <a:pPr>
              <a:buClr>
                <a:schemeClr val="dk1"/>
              </a:buClr>
              <a:buSzPts val="2800"/>
            </a:pPr>
            <a:r>
              <a:rPr lang="en-US" sz="2800" b="1">
                <a:solidFill>
                  <a:schemeClr val="dk1"/>
                </a:solidFill>
                <a:latin typeface="Arial"/>
                <a:ea typeface="Arial"/>
                <a:cs typeface="Arial"/>
                <a:sym typeface="Arial"/>
              </a:rPr>
              <a:t>P</a:t>
            </a:r>
            <a:endParaRPr/>
          </a:p>
        </p:txBody>
      </p:sp>
      <p:sp>
        <p:nvSpPr>
          <p:cNvPr id="727" name="Google Shape;727;p56"/>
          <p:cNvSpPr txBox="1"/>
          <p:nvPr/>
        </p:nvSpPr>
        <p:spPr>
          <a:xfrm>
            <a:off x="1524000" y="1143000"/>
            <a:ext cx="1676400" cy="946150"/>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Demand Schedule</a:t>
            </a:r>
            <a:endParaRPr/>
          </a:p>
        </p:txBody>
      </p:sp>
      <p:sp>
        <p:nvSpPr>
          <p:cNvPr id="728" name="Google Shape;728;p56"/>
          <p:cNvSpPr txBox="1"/>
          <p:nvPr/>
        </p:nvSpPr>
        <p:spPr>
          <a:xfrm>
            <a:off x="4005263" y="5827712"/>
            <a:ext cx="4529137" cy="366712"/>
          </a:xfrm>
          <a:prstGeom prst="rect">
            <a:avLst/>
          </a:prstGeom>
          <a:noFill/>
          <a:ln>
            <a:noFill/>
          </a:ln>
        </p:spPr>
        <p:txBody>
          <a:bodyPr spcFirstLastPara="1" wrap="square" lIns="91425" tIns="45700" rIns="91425" bIns="45700" anchor="t" anchorCtr="0">
            <a:noAutofit/>
          </a:bodyPr>
          <a:lstStyle/>
          <a:p>
            <a:pPr>
              <a:buClr>
                <a:schemeClr val="dk1"/>
              </a:buClr>
              <a:buSzPts val="1800"/>
            </a:pPr>
            <a:r>
              <a:rPr lang="en-US" b="1">
                <a:solidFill>
                  <a:schemeClr val="dk1"/>
                </a:solidFill>
                <a:latin typeface="Arial"/>
                <a:ea typeface="Arial"/>
                <a:cs typeface="Arial"/>
                <a:sym typeface="Arial"/>
              </a:rPr>
              <a:t>10     20     30     40     50     60     70     80</a:t>
            </a:r>
            <a:endParaRPr/>
          </a:p>
        </p:txBody>
      </p:sp>
      <p:graphicFrame>
        <p:nvGraphicFramePr>
          <p:cNvPr id="730" name="Google Shape;730;p56"/>
          <p:cNvGraphicFramePr/>
          <p:nvPr/>
        </p:nvGraphicFramePr>
        <p:xfrm>
          <a:off x="1676400" y="2057400"/>
          <a:ext cx="1198550" cy="4089350"/>
        </p:xfrm>
        <a:graphic>
          <a:graphicData uri="http://schemas.openxmlformats.org/drawingml/2006/table">
            <a:tbl>
              <a:tblPr>
                <a:noFill/>
              </a:tblPr>
              <a:tblGrid>
                <a:gridCol w="539750">
                  <a:extLst>
                    <a:ext uri="{9D8B030D-6E8A-4147-A177-3AD203B41FA5}">
                      <a16:colId xmlns:a16="http://schemas.microsoft.com/office/drawing/2014/main" val="20000"/>
                    </a:ext>
                  </a:extLst>
                </a:gridCol>
                <a:gridCol w="658800">
                  <a:extLst>
                    <a:ext uri="{9D8B030D-6E8A-4147-A177-3AD203B41FA5}">
                      <a16:colId xmlns:a16="http://schemas.microsoft.com/office/drawing/2014/main" val="20001"/>
                    </a:ext>
                  </a:extLst>
                </a:gridCol>
              </a:tblGrid>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Qd</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32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80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731" name="Google Shape;731;p56"/>
          <p:cNvSpPr/>
          <p:nvPr/>
        </p:nvSpPr>
        <p:spPr>
          <a:xfrm rot="-360000">
            <a:off x="4335462" y="1611312"/>
            <a:ext cx="3429000" cy="3505200"/>
          </a:xfrm>
          <a:custGeom>
            <a:avLst/>
            <a:gdLst/>
            <a:ahLst/>
            <a:cxnLst/>
            <a:rect l="0" t="0" r="0" b="0"/>
            <a:pathLst>
              <a:path w="120000" h="120000" extrusionOk="0">
                <a:moveTo>
                  <a:pt x="0" y="0"/>
                </a:moveTo>
                <a:lnTo>
                  <a:pt x="5224" y="9680"/>
                </a:lnTo>
                <a:lnTo>
                  <a:pt x="10859" y="19165"/>
                </a:lnTo>
                <a:lnTo>
                  <a:pt x="16822" y="28370"/>
                </a:lnTo>
                <a:lnTo>
                  <a:pt x="23141" y="37351"/>
                </a:lnTo>
                <a:lnTo>
                  <a:pt x="29651" y="45968"/>
                </a:lnTo>
                <a:lnTo>
                  <a:pt x="36571" y="54334"/>
                </a:lnTo>
                <a:lnTo>
                  <a:pt x="43738" y="62392"/>
                </a:lnTo>
                <a:lnTo>
                  <a:pt x="51233" y="70198"/>
                </a:lnTo>
                <a:lnTo>
                  <a:pt x="58946" y="77584"/>
                </a:lnTo>
                <a:lnTo>
                  <a:pt x="66934" y="84719"/>
                </a:lnTo>
                <a:lnTo>
                  <a:pt x="75167" y="91461"/>
                </a:lnTo>
                <a:lnTo>
                  <a:pt x="83674" y="97896"/>
                </a:lnTo>
                <a:lnTo>
                  <a:pt x="92400" y="103940"/>
                </a:lnTo>
                <a:lnTo>
                  <a:pt x="101372" y="109647"/>
                </a:lnTo>
                <a:lnTo>
                  <a:pt x="110590" y="114991"/>
                </a:lnTo>
                <a:lnTo>
                  <a:pt x="120000" y="12000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732" name="Google Shape;732;p56"/>
          <p:cNvSpPr/>
          <p:nvPr/>
        </p:nvSpPr>
        <p:spPr>
          <a:xfrm>
            <a:off x="4114800" y="16764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33" name="Google Shape;733;p56"/>
          <p:cNvSpPr/>
          <p:nvPr/>
        </p:nvSpPr>
        <p:spPr>
          <a:xfrm>
            <a:off x="4648200" y="2514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34" name="Google Shape;734;p56"/>
          <p:cNvSpPr/>
          <p:nvPr/>
        </p:nvSpPr>
        <p:spPr>
          <a:xfrm>
            <a:off x="6477000" y="41910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35" name="Google Shape;735;p56"/>
          <p:cNvSpPr/>
          <p:nvPr/>
        </p:nvSpPr>
        <p:spPr>
          <a:xfrm>
            <a:off x="7924800" y="48768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36" name="Google Shape;736;p56"/>
          <p:cNvSpPr/>
          <p:nvPr/>
        </p:nvSpPr>
        <p:spPr>
          <a:xfrm rot="-240000">
            <a:off x="4117975" y="1830387"/>
            <a:ext cx="2362200" cy="3048000"/>
          </a:xfrm>
          <a:custGeom>
            <a:avLst/>
            <a:gdLst/>
            <a:ahLst/>
            <a:cxnLst/>
            <a:rect l="0" t="0" r="0" b="0"/>
            <a:pathLst>
              <a:path w="120000" h="120000" extrusionOk="0">
                <a:moveTo>
                  <a:pt x="0" y="120000"/>
                </a:moveTo>
                <a:lnTo>
                  <a:pt x="17300" y="106676"/>
                </a:lnTo>
                <a:lnTo>
                  <a:pt x="33969" y="92830"/>
                </a:lnTo>
                <a:lnTo>
                  <a:pt x="49967" y="78490"/>
                </a:lnTo>
                <a:lnTo>
                  <a:pt x="65371" y="63686"/>
                </a:lnTo>
                <a:lnTo>
                  <a:pt x="80026" y="48417"/>
                </a:lnTo>
                <a:lnTo>
                  <a:pt x="94088" y="32743"/>
                </a:lnTo>
                <a:lnTo>
                  <a:pt x="107360" y="16603"/>
                </a:lnTo>
                <a:lnTo>
                  <a:pt x="120000" y="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737" name="Google Shape;737;p56"/>
          <p:cNvSpPr/>
          <p:nvPr/>
        </p:nvSpPr>
        <p:spPr>
          <a:xfrm>
            <a:off x="4113212" y="4875212"/>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38" name="Google Shape;738;p56"/>
          <p:cNvSpPr/>
          <p:nvPr/>
        </p:nvSpPr>
        <p:spPr>
          <a:xfrm>
            <a:off x="4722812" y="4189412"/>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39" name="Google Shape;739;p56"/>
          <p:cNvSpPr/>
          <p:nvPr/>
        </p:nvSpPr>
        <p:spPr>
          <a:xfrm>
            <a:off x="5867400" y="2514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40" name="Google Shape;740;p56"/>
          <p:cNvSpPr/>
          <p:nvPr/>
        </p:nvSpPr>
        <p:spPr>
          <a:xfrm>
            <a:off x="6324600" y="16764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41" name="Google Shape;741;p56"/>
          <p:cNvSpPr/>
          <p:nvPr/>
        </p:nvSpPr>
        <p:spPr>
          <a:xfrm>
            <a:off x="5410200" y="3276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42" name="Google Shape;742;p56"/>
          <p:cNvSpPr txBox="1"/>
          <p:nvPr/>
        </p:nvSpPr>
        <p:spPr>
          <a:xfrm>
            <a:off x="8915400" y="1066800"/>
            <a:ext cx="1752600" cy="946150"/>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Supply Schedule</a:t>
            </a:r>
            <a:endParaRPr/>
          </a:p>
        </p:txBody>
      </p:sp>
      <p:graphicFrame>
        <p:nvGraphicFramePr>
          <p:cNvPr id="743" name="Google Shape;743;p56"/>
          <p:cNvGraphicFramePr/>
          <p:nvPr/>
        </p:nvGraphicFramePr>
        <p:xfrm>
          <a:off x="9296401" y="2057400"/>
          <a:ext cx="1138225" cy="4089350"/>
        </p:xfrm>
        <a:graphic>
          <a:graphicData uri="http://schemas.openxmlformats.org/drawingml/2006/table">
            <a:tbl>
              <a:tblPr>
                <a:noFill/>
              </a:tblPr>
              <a:tblGrid>
                <a:gridCol w="539750">
                  <a:extLst>
                    <a:ext uri="{9D8B030D-6E8A-4147-A177-3AD203B41FA5}">
                      <a16:colId xmlns:a16="http://schemas.microsoft.com/office/drawing/2014/main" val="20000"/>
                    </a:ext>
                  </a:extLst>
                </a:gridCol>
                <a:gridCol w="598475">
                  <a:extLst>
                    <a:ext uri="{9D8B030D-6E8A-4147-A177-3AD203B41FA5}">
                      <a16:colId xmlns:a16="http://schemas.microsoft.com/office/drawing/2014/main" val="20001"/>
                    </a:ext>
                  </a:extLst>
                </a:gridCol>
              </a:tblGrid>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Qs</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32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cxnSp>
        <p:nvCxnSpPr>
          <p:cNvPr id="744" name="Google Shape;744;p56"/>
          <p:cNvCxnSpPr/>
          <p:nvPr/>
        </p:nvCxnSpPr>
        <p:spPr>
          <a:xfrm rot="10800000">
            <a:off x="3810000" y="3352800"/>
            <a:ext cx="1600200" cy="0"/>
          </a:xfrm>
          <a:prstGeom prst="straightConnector1">
            <a:avLst/>
          </a:prstGeom>
          <a:noFill/>
          <a:ln w="28575" cap="flat" cmpd="sng">
            <a:solidFill>
              <a:schemeClr val="dk1"/>
            </a:solidFill>
            <a:prstDash val="dash"/>
            <a:miter lim="800000"/>
            <a:headEnd type="none" w="sm" len="sm"/>
            <a:tailEnd type="none" w="sm" len="sm"/>
          </a:ln>
        </p:spPr>
      </p:cxnSp>
      <p:cxnSp>
        <p:nvCxnSpPr>
          <p:cNvPr id="745" name="Google Shape;745;p56"/>
          <p:cNvCxnSpPr/>
          <p:nvPr/>
        </p:nvCxnSpPr>
        <p:spPr>
          <a:xfrm>
            <a:off x="5486400" y="3429000"/>
            <a:ext cx="0" cy="2362200"/>
          </a:xfrm>
          <a:prstGeom prst="straightConnector1">
            <a:avLst/>
          </a:prstGeom>
          <a:noFill/>
          <a:ln w="28575" cap="flat" cmpd="sng">
            <a:solidFill>
              <a:schemeClr val="dk1"/>
            </a:solidFill>
            <a:prstDash val="dash"/>
            <a:miter lim="800000"/>
            <a:headEnd type="none" w="sm" len="sm"/>
            <a:tailEnd type="none" w="sm" len="sm"/>
          </a:ln>
        </p:spPr>
      </p:cxnSp>
      <p:sp>
        <p:nvSpPr>
          <p:cNvPr id="746" name="Google Shape;746;p56"/>
          <p:cNvSpPr txBox="1"/>
          <p:nvPr/>
        </p:nvSpPr>
        <p:spPr>
          <a:xfrm>
            <a:off x="8229601" y="4953000"/>
            <a:ext cx="44132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D</a:t>
            </a:r>
            <a:endParaRPr/>
          </a:p>
        </p:txBody>
      </p:sp>
      <p:sp>
        <p:nvSpPr>
          <p:cNvPr id="747" name="Google Shape;747;p56"/>
          <p:cNvSpPr txBox="1"/>
          <p:nvPr/>
        </p:nvSpPr>
        <p:spPr>
          <a:xfrm>
            <a:off x="6553201" y="1371600"/>
            <a:ext cx="420687"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S</a:t>
            </a:r>
            <a:endParaRPr/>
          </a:p>
        </p:txBody>
      </p:sp>
      <p:sp>
        <p:nvSpPr>
          <p:cNvPr id="748" name="Google Shape;748;p56"/>
          <p:cNvSpPr txBox="1"/>
          <p:nvPr/>
        </p:nvSpPr>
        <p:spPr>
          <a:xfrm>
            <a:off x="1524000" y="1587"/>
            <a:ext cx="9144000" cy="1066800"/>
          </a:xfrm>
          <a:prstGeom prst="rect">
            <a:avLst/>
          </a:prstGeom>
          <a:noFill/>
          <a:ln>
            <a:noFill/>
          </a:ln>
        </p:spPr>
        <p:txBody>
          <a:bodyPr spcFirstLastPara="1" wrap="square" lIns="92075" tIns="46025" rIns="92075" bIns="46025" anchor="ctr" anchorCtr="0">
            <a:noAutofit/>
          </a:bodyPr>
          <a:lstStyle/>
          <a:p>
            <a:pPr algn="ctr">
              <a:buClr>
                <a:srgbClr val="000099"/>
              </a:buClr>
              <a:buSzPts val="3200"/>
            </a:pPr>
            <a:r>
              <a:rPr lang="en-US" sz="3200" b="1">
                <a:solidFill>
                  <a:srgbClr val="000099"/>
                </a:solidFill>
                <a:latin typeface="Times New Roman"/>
                <a:ea typeface="Times New Roman"/>
                <a:cs typeface="Times New Roman"/>
                <a:sym typeface="Times New Roman"/>
              </a:rPr>
              <a:t>At $4, there is disequilibrium. The quantity demanded is </a:t>
            </a:r>
            <a:r>
              <a:rPr lang="en-US" sz="3200" b="1" u="sng">
                <a:solidFill>
                  <a:srgbClr val="000099"/>
                </a:solidFill>
                <a:latin typeface="Times New Roman"/>
                <a:ea typeface="Times New Roman"/>
                <a:cs typeface="Times New Roman"/>
                <a:sym typeface="Times New Roman"/>
              </a:rPr>
              <a:t>less than</a:t>
            </a:r>
            <a:r>
              <a:rPr lang="en-US" sz="3200" b="1">
                <a:solidFill>
                  <a:srgbClr val="000099"/>
                </a:solidFill>
                <a:latin typeface="Times New Roman"/>
                <a:ea typeface="Times New Roman"/>
                <a:cs typeface="Times New Roman"/>
                <a:sym typeface="Times New Roman"/>
              </a:rPr>
              <a:t> quantity supplied.</a:t>
            </a:r>
            <a:endParaRPr/>
          </a:p>
        </p:txBody>
      </p:sp>
      <p:cxnSp>
        <p:nvCxnSpPr>
          <p:cNvPr id="749" name="Google Shape;749;p56"/>
          <p:cNvCxnSpPr/>
          <p:nvPr/>
        </p:nvCxnSpPr>
        <p:spPr>
          <a:xfrm>
            <a:off x="4724400" y="2667000"/>
            <a:ext cx="0" cy="3124200"/>
          </a:xfrm>
          <a:prstGeom prst="straightConnector1">
            <a:avLst/>
          </a:prstGeom>
          <a:noFill/>
          <a:ln w="28575" cap="flat" cmpd="sng">
            <a:solidFill>
              <a:schemeClr val="dk1"/>
            </a:solidFill>
            <a:prstDash val="dash"/>
            <a:miter lim="800000"/>
            <a:headEnd type="none" w="sm" len="sm"/>
            <a:tailEnd type="none" w="sm" len="sm"/>
          </a:ln>
        </p:spPr>
      </p:cxnSp>
      <p:cxnSp>
        <p:nvCxnSpPr>
          <p:cNvPr id="750" name="Google Shape;750;p56"/>
          <p:cNvCxnSpPr/>
          <p:nvPr/>
        </p:nvCxnSpPr>
        <p:spPr>
          <a:xfrm>
            <a:off x="5943600" y="2667000"/>
            <a:ext cx="0" cy="3124200"/>
          </a:xfrm>
          <a:prstGeom prst="straightConnector1">
            <a:avLst/>
          </a:prstGeom>
          <a:noFill/>
          <a:ln w="28575" cap="flat" cmpd="sng">
            <a:solidFill>
              <a:schemeClr val="dk1"/>
            </a:solidFill>
            <a:prstDash val="dash"/>
            <a:miter lim="800000"/>
            <a:headEnd type="none" w="sm" len="sm"/>
            <a:tailEnd type="none" w="sm" len="sm"/>
          </a:ln>
        </p:spPr>
      </p:cxnSp>
      <p:sp>
        <p:nvSpPr>
          <p:cNvPr id="751" name="Google Shape;751;p56"/>
          <p:cNvSpPr/>
          <p:nvPr/>
        </p:nvSpPr>
        <p:spPr>
          <a:xfrm>
            <a:off x="1676400" y="3505200"/>
            <a:ext cx="1219200" cy="533400"/>
          </a:xfrm>
          <a:prstGeom prst="ellipse">
            <a:avLst/>
          </a:prstGeom>
          <a:noFill/>
          <a:ln w="38100" cap="flat" cmpd="sng">
            <a:solidFill>
              <a:srgbClr val="99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52" name="Google Shape;752;p56"/>
          <p:cNvSpPr/>
          <p:nvPr/>
        </p:nvSpPr>
        <p:spPr>
          <a:xfrm>
            <a:off x="9220200" y="3505200"/>
            <a:ext cx="1219200" cy="533400"/>
          </a:xfrm>
          <a:prstGeom prst="ellipse">
            <a:avLst/>
          </a:prstGeom>
          <a:noFill/>
          <a:ln w="38100" cap="flat" cmpd="sng">
            <a:solidFill>
              <a:srgbClr val="99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53" name="Google Shape;753;p56"/>
          <p:cNvSpPr txBox="1"/>
          <p:nvPr/>
        </p:nvSpPr>
        <p:spPr>
          <a:xfrm>
            <a:off x="4343400" y="1600201"/>
            <a:ext cx="1905000" cy="860425"/>
          </a:xfrm>
          <a:prstGeom prst="rect">
            <a:avLst/>
          </a:prstGeom>
          <a:noFill/>
          <a:ln>
            <a:noFill/>
          </a:ln>
        </p:spPr>
        <p:txBody>
          <a:bodyPr spcFirstLastPara="1" wrap="square" lIns="92075" tIns="46025" rIns="92075" bIns="46025" anchor="t" anchorCtr="0">
            <a:noAutofit/>
          </a:bodyPr>
          <a:lstStyle/>
          <a:p>
            <a:pPr algn="ctr">
              <a:lnSpc>
                <a:spcPct val="90000"/>
              </a:lnSpc>
              <a:buClr>
                <a:srgbClr val="990000"/>
              </a:buClr>
              <a:buSzPts val="2800"/>
            </a:pPr>
            <a:r>
              <a:rPr lang="en-US" sz="2800" b="1">
                <a:solidFill>
                  <a:srgbClr val="990000"/>
                </a:solidFill>
                <a:latin typeface="Times New Roman"/>
                <a:ea typeface="Times New Roman"/>
                <a:cs typeface="Times New Roman"/>
                <a:sym typeface="Times New Roman"/>
              </a:rPr>
              <a:t>Surplus</a:t>
            </a:r>
            <a:endParaRPr/>
          </a:p>
          <a:p>
            <a:pPr algn="ctr">
              <a:lnSpc>
                <a:spcPct val="90000"/>
              </a:lnSpc>
              <a:buClr>
                <a:srgbClr val="990000"/>
              </a:buClr>
              <a:buSzPts val="2800"/>
            </a:pPr>
            <a:r>
              <a:rPr lang="en-US" sz="2800" b="1">
                <a:solidFill>
                  <a:srgbClr val="990000"/>
                </a:solidFill>
                <a:latin typeface="Times New Roman"/>
                <a:ea typeface="Times New Roman"/>
                <a:cs typeface="Times New Roman"/>
                <a:sym typeface="Times New Roman"/>
              </a:rPr>
              <a:t> (Qd&lt;Qs)</a:t>
            </a:r>
            <a:endParaRPr/>
          </a:p>
        </p:txBody>
      </p:sp>
      <p:sp>
        <p:nvSpPr>
          <p:cNvPr id="754" name="Google Shape;754;p56"/>
          <p:cNvSpPr txBox="1"/>
          <p:nvPr/>
        </p:nvSpPr>
        <p:spPr>
          <a:xfrm>
            <a:off x="6248400" y="2743200"/>
            <a:ext cx="2819400" cy="1244600"/>
          </a:xfrm>
          <a:prstGeom prst="rect">
            <a:avLst/>
          </a:prstGeom>
          <a:noFill/>
          <a:ln>
            <a:noFill/>
          </a:ln>
        </p:spPr>
        <p:txBody>
          <a:bodyPr spcFirstLastPara="1" wrap="square" lIns="92075" tIns="46025" rIns="92075" bIns="46025" anchor="t" anchorCtr="0">
            <a:noAutofit/>
          </a:bodyPr>
          <a:lstStyle/>
          <a:p>
            <a:pPr algn="ctr">
              <a:lnSpc>
                <a:spcPct val="90000"/>
              </a:lnSpc>
              <a:buClr>
                <a:schemeClr val="dk1"/>
              </a:buClr>
              <a:buSzPts val="2800"/>
            </a:pPr>
            <a:r>
              <a:rPr lang="en-US" sz="2800" b="1">
                <a:solidFill>
                  <a:schemeClr val="dk1"/>
                </a:solidFill>
                <a:latin typeface="Times New Roman"/>
                <a:ea typeface="Times New Roman"/>
                <a:cs typeface="Times New Roman"/>
                <a:sym typeface="Times New Roman"/>
              </a:rPr>
              <a:t>How much is the surplus at $4?</a:t>
            </a:r>
            <a:endParaRPr/>
          </a:p>
          <a:p>
            <a:pPr algn="ctr">
              <a:lnSpc>
                <a:spcPct val="90000"/>
              </a:lnSpc>
              <a:buClr>
                <a:schemeClr val="dk1"/>
              </a:buClr>
              <a:buSzPts val="2800"/>
            </a:pPr>
            <a:r>
              <a:rPr lang="en-US" sz="2800" b="1">
                <a:solidFill>
                  <a:schemeClr val="dk1"/>
                </a:solidFill>
                <a:latin typeface="Times New Roman"/>
                <a:ea typeface="Times New Roman"/>
                <a:cs typeface="Times New Roman"/>
                <a:sym typeface="Times New Roman"/>
              </a:rPr>
              <a:t>Answer: 20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animEffect transition="in" filter="fade">
                                      <p:cBhvr>
                                        <p:cTn id="7" dur="500"/>
                                        <p:tgtEl>
                                          <p:spTgt spid="748"/>
                                        </p:tgtEl>
                                      </p:cBhvr>
                                    </p:animEffect>
                                  </p:childTnLst>
                                </p:cTn>
                              </p:par>
                              <p:par>
                                <p:cTn id="8" presetID="10" presetClass="entr" presetSubtype="0" fill="hold" nodeType="withEffect">
                                  <p:stCondLst>
                                    <p:cond delay="0"/>
                                  </p:stCondLst>
                                  <p:childTnLst>
                                    <p:set>
                                      <p:cBhvr>
                                        <p:cTn id="9" dur="1" fill="hold">
                                          <p:stCondLst>
                                            <p:cond delay="0"/>
                                          </p:stCondLst>
                                        </p:cTn>
                                        <p:tgtEl>
                                          <p:spTgt spid="720"/>
                                        </p:tgtEl>
                                        <p:attrNameLst>
                                          <p:attrName>style.visibility</p:attrName>
                                        </p:attrNameLst>
                                      </p:cBhvr>
                                      <p:to>
                                        <p:strVal val="visible"/>
                                      </p:to>
                                    </p:set>
                                    <p:animEffect transition="in" filter="fade">
                                      <p:cBhvr>
                                        <p:cTn id="10" dur="500"/>
                                        <p:tgtEl>
                                          <p:spTgt spid="720"/>
                                        </p:tgtEl>
                                      </p:cBhvr>
                                    </p:animEffect>
                                  </p:childTnLst>
                                </p:cTn>
                              </p:par>
                              <p:par>
                                <p:cTn id="11" presetID="10" presetClass="entr" presetSubtype="0" fill="hold" nodeType="withEffect">
                                  <p:stCondLst>
                                    <p:cond delay="0"/>
                                  </p:stCondLst>
                                  <p:childTnLst>
                                    <p:set>
                                      <p:cBhvr>
                                        <p:cTn id="12" dur="1" fill="hold">
                                          <p:stCondLst>
                                            <p:cond delay="0"/>
                                          </p:stCondLst>
                                        </p:cTn>
                                        <p:tgtEl>
                                          <p:spTgt spid="749"/>
                                        </p:tgtEl>
                                        <p:attrNameLst>
                                          <p:attrName>style.visibility</p:attrName>
                                        </p:attrNameLst>
                                      </p:cBhvr>
                                      <p:to>
                                        <p:strVal val="visible"/>
                                      </p:to>
                                    </p:set>
                                    <p:animEffect transition="in" filter="fade">
                                      <p:cBhvr>
                                        <p:cTn id="13" dur="500"/>
                                        <p:tgtEl>
                                          <p:spTgt spid="749"/>
                                        </p:tgtEl>
                                      </p:cBhvr>
                                    </p:animEffect>
                                  </p:childTnLst>
                                </p:cTn>
                              </p:par>
                              <p:par>
                                <p:cTn id="14" presetID="10" presetClass="entr" presetSubtype="0" fill="hold" nodeType="withEffect">
                                  <p:stCondLst>
                                    <p:cond delay="0"/>
                                  </p:stCondLst>
                                  <p:childTnLst>
                                    <p:set>
                                      <p:cBhvr>
                                        <p:cTn id="15" dur="1" fill="hold">
                                          <p:stCondLst>
                                            <p:cond delay="0"/>
                                          </p:stCondLst>
                                        </p:cTn>
                                        <p:tgtEl>
                                          <p:spTgt spid="751"/>
                                        </p:tgtEl>
                                        <p:attrNameLst>
                                          <p:attrName>style.visibility</p:attrName>
                                        </p:attrNameLst>
                                      </p:cBhvr>
                                      <p:to>
                                        <p:strVal val="visible"/>
                                      </p:to>
                                    </p:set>
                                    <p:animEffect transition="in" filter="fade">
                                      <p:cBhvr>
                                        <p:cTn id="16" dur="500"/>
                                        <p:tgtEl>
                                          <p:spTgt spid="751"/>
                                        </p:tgtEl>
                                      </p:cBhvr>
                                    </p:animEffect>
                                  </p:childTnLst>
                                </p:cTn>
                              </p:par>
                              <p:par>
                                <p:cTn id="17" presetID="1" presetClass="exit" presetSubtype="0" fill="hold" nodeType="withEffect">
                                  <p:stCondLst>
                                    <p:cond delay="0"/>
                                  </p:stCondLst>
                                  <p:childTnLst>
                                    <p:set>
                                      <p:cBhvr>
                                        <p:cTn id="18" dur="1" fill="hold">
                                          <p:stCondLst>
                                            <p:cond delay="1"/>
                                          </p:stCondLst>
                                        </p:cTn>
                                        <p:tgtEl>
                                          <p:spTgt spid="74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50"/>
                                        </p:tgtEl>
                                        <p:attrNameLst>
                                          <p:attrName>style.visibility</p:attrName>
                                        </p:attrNameLst>
                                      </p:cBhvr>
                                      <p:to>
                                        <p:strVal val="visible"/>
                                      </p:to>
                                    </p:set>
                                    <p:animEffect transition="in" filter="fade">
                                      <p:cBhvr>
                                        <p:cTn id="21" dur="500"/>
                                        <p:tgtEl>
                                          <p:spTgt spid="750"/>
                                        </p:tgtEl>
                                      </p:cBhvr>
                                    </p:animEffect>
                                  </p:childTnLst>
                                </p:cTn>
                              </p:par>
                              <p:par>
                                <p:cTn id="22" presetID="10" presetClass="entr" presetSubtype="0" fill="hold" nodeType="withEffect">
                                  <p:stCondLst>
                                    <p:cond delay="0"/>
                                  </p:stCondLst>
                                  <p:childTnLst>
                                    <p:set>
                                      <p:cBhvr>
                                        <p:cTn id="23" dur="1" fill="hold">
                                          <p:stCondLst>
                                            <p:cond delay="0"/>
                                          </p:stCondLst>
                                        </p:cTn>
                                        <p:tgtEl>
                                          <p:spTgt spid="752"/>
                                        </p:tgtEl>
                                        <p:attrNameLst>
                                          <p:attrName>style.visibility</p:attrName>
                                        </p:attrNameLst>
                                      </p:cBhvr>
                                      <p:to>
                                        <p:strVal val="visible"/>
                                      </p:to>
                                    </p:set>
                                    <p:animEffect transition="in" filter="fade">
                                      <p:cBhvr>
                                        <p:cTn id="24" dur="500"/>
                                        <p:tgtEl>
                                          <p:spTgt spid="75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53"/>
                                        </p:tgtEl>
                                        <p:attrNameLst>
                                          <p:attrName>style.visibility</p:attrName>
                                        </p:attrNameLst>
                                      </p:cBhvr>
                                      <p:to>
                                        <p:strVal val="visible"/>
                                      </p:to>
                                    </p:set>
                                    <p:animEffect transition="in" filter="fade">
                                      <p:cBhvr>
                                        <p:cTn id="29" dur="500"/>
                                        <p:tgtEl>
                                          <p:spTgt spid="7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54">
                                            <p:txEl>
                                              <p:pRg st="0" end="0"/>
                                            </p:txEl>
                                          </p:spTgt>
                                        </p:tgtEl>
                                        <p:attrNameLst>
                                          <p:attrName>style.visibility</p:attrName>
                                        </p:attrNameLst>
                                      </p:cBhvr>
                                      <p:to>
                                        <p:strVal val="visible"/>
                                      </p:to>
                                    </p:set>
                                    <p:animEffect transition="in" filter="fade">
                                      <p:cBhvr>
                                        <p:cTn id="34" dur="500"/>
                                        <p:tgtEl>
                                          <p:spTgt spid="75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54">
                                            <p:txEl>
                                              <p:pRg st="1" end="1"/>
                                            </p:txEl>
                                          </p:spTgt>
                                        </p:tgtEl>
                                        <p:attrNameLst>
                                          <p:attrName>style.visibility</p:attrName>
                                        </p:attrNameLst>
                                      </p:cBhvr>
                                      <p:to>
                                        <p:strVal val="visible"/>
                                      </p:to>
                                    </p:set>
                                    <p:animEffect transition="in" filter="fade">
                                      <p:cBhvr>
                                        <p:cTn id="39" dur="500"/>
                                        <p:tgtEl>
                                          <p:spTgt spid="7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759"/>
        <p:cNvGrpSpPr/>
        <p:nvPr/>
      </p:nvGrpSpPr>
      <p:grpSpPr>
        <a:xfrm>
          <a:off x="0" y="0"/>
          <a:ext cx="0" cy="0"/>
          <a:chOff x="0" y="0"/>
          <a:chExt cx="0" cy="0"/>
        </a:xfrm>
      </p:grpSpPr>
      <p:cxnSp>
        <p:nvCxnSpPr>
          <p:cNvPr id="760" name="Google Shape;760;p57"/>
          <p:cNvCxnSpPr/>
          <p:nvPr/>
        </p:nvCxnSpPr>
        <p:spPr>
          <a:xfrm>
            <a:off x="4800600" y="4343400"/>
            <a:ext cx="0" cy="1447800"/>
          </a:xfrm>
          <a:prstGeom prst="straightConnector1">
            <a:avLst/>
          </a:prstGeom>
          <a:noFill/>
          <a:ln w="28575" cap="flat" cmpd="sng">
            <a:solidFill>
              <a:schemeClr val="dk1"/>
            </a:solidFill>
            <a:prstDash val="dash"/>
            <a:miter lim="800000"/>
            <a:headEnd type="none" w="sm" len="sm"/>
            <a:tailEnd type="none" w="sm" len="sm"/>
          </a:ln>
        </p:spPr>
      </p:cxnSp>
      <p:cxnSp>
        <p:nvCxnSpPr>
          <p:cNvPr id="761" name="Google Shape;761;p57"/>
          <p:cNvCxnSpPr/>
          <p:nvPr/>
        </p:nvCxnSpPr>
        <p:spPr>
          <a:xfrm>
            <a:off x="6553200" y="4267200"/>
            <a:ext cx="0" cy="1600200"/>
          </a:xfrm>
          <a:prstGeom prst="straightConnector1">
            <a:avLst/>
          </a:prstGeom>
          <a:noFill/>
          <a:ln w="28575" cap="flat" cmpd="sng">
            <a:solidFill>
              <a:schemeClr val="dk1"/>
            </a:solidFill>
            <a:prstDash val="dash"/>
            <a:miter lim="800000"/>
            <a:headEnd type="none" w="sm" len="sm"/>
            <a:tailEnd type="none" w="sm" len="sm"/>
          </a:ln>
        </p:spPr>
      </p:cxnSp>
      <p:cxnSp>
        <p:nvCxnSpPr>
          <p:cNvPr id="762" name="Google Shape;762;p57"/>
          <p:cNvCxnSpPr/>
          <p:nvPr/>
        </p:nvCxnSpPr>
        <p:spPr>
          <a:xfrm rot="10800000">
            <a:off x="3810000" y="4267200"/>
            <a:ext cx="2743200" cy="0"/>
          </a:xfrm>
          <a:prstGeom prst="straightConnector1">
            <a:avLst/>
          </a:prstGeom>
          <a:noFill/>
          <a:ln w="28575" cap="flat" cmpd="sng">
            <a:solidFill>
              <a:schemeClr val="dk1"/>
            </a:solidFill>
            <a:prstDash val="dash"/>
            <a:miter lim="800000"/>
            <a:headEnd type="none" w="sm" len="sm"/>
            <a:tailEnd type="none" w="sm" len="sm"/>
          </a:ln>
        </p:spPr>
      </p:cxnSp>
      <p:grpSp>
        <p:nvGrpSpPr>
          <p:cNvPr id="763" name="Google Shape;763;p57"/>
          <p:cNvGrpSpPr/>
          <p:nvPr/>
        </p:nvGrpSpPr>
        <p:grpSpPr>
          <a:xfrm>
            <a:off x="3773487" y="1604963"/>
            <a:ext cx="4608512" cy="4262437"/>
            <a:chOff x="2338387" y="1504950"/>
            <a:chExt cx="4745037" cy="4324350"/>
          </a:xfrm>
        </p:grpSpPr>
        <p:cxnSp>
          <p:nvCxnSpPr>
            <p:cNvPr id="764" name="Google Shape;764;p57"/>
            <p:cNvCxnSpPr/>
            <p:nvPr/>
          </p:nvCxnSpPr>
          <p:spPr>
            <a:xfrm>
              <a:off x="2363787" y="1504950"/>
              <a:ext cx="0" cy="4324350"/>
            </a:xfrm>
            <a:prstGeom prst="straightConnector1">
              <a:avLst/>
            </a:prstGeom>
            <a:noFill/>
            <a:ln w="50800" cap="flat" cmpd="sng">
              <a:solidFill>
                <a:schemeClr val="dk1"/>
              </a:solidFill>
              <a:prstDash val="solid"/>
              <a:miter lim="800000"/>
              <a:headEnd type="none" w="sm" len="sm"/>
              <a:tailEnd type="none" w="sm" len="sm"/>
            </a:ln>
          </p:spPr>
        </p:cxnSp>
        <p:cxnSp>
          <p:nvCxnSpPr>
            <p:cNvPr id="765" name="Google Shape;765;p57"/>
            <p:cNvCxnSpPr/>
            <p:nvPr/>
          </p:nvCxnSpPr>
          <p:spPr>
            <a:xfrm>
              <a:off x="2338387" y="5802312"/>
              <a:ext cx="4745037" cy="0"/>
            </a:xfrm>
            <a:prstGeom prst="straightConnector1">
              <a:avLst/>
            </a:prstGeom>
            <a:noFill/>
            <a:ln w="50800" cap="flat" cmpd="sng">
              <a:solidFill>
                <a:schemeClr val="dk1"/>
              </a:solidFill>
              <a:prstDash val="solid"/>
              <a:miter lim="800000"/>
              <a:headEnd type="none" w="sm" len="sm"/>
              <a:tailEnd type="none" w="sm" len="sm"/>
            </a:ln>
          </p:spPr>
        </p:cxnSp>
      </p:grpSp>
      <p:sp>
        <p:nvSpPr>
          <p:cNvPr id="766" name="Google Shape;766;p57"/>
          <p:cNvSpPr txBox="1"/>
          <p:nvPr/>
        </p:nvSpPr>
        <p:spPr>
          <a:xfrm>
            <a:off x="8382001" y="5791200"/>
            <a:ext cx="46037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Q</a:t>
            </a:r>
            <a:endParaRPr/>
          </a:p>
        </p:txBody>
      </p:sp>
      <p:sp>
        <p:nvSpPr>
          <p:cNvPr id="767" name="Google Shape;767;p57"/>
          <p:cNvSpPr txBox="1"/>
          <p:nvPr/>
        </p:nvSpPr>
        <p:spPr>
          <a:xfrm>
            <a:off x="3359150" y="1595437"/>
            <a:ext cx="438150" cy="3662362"/>
          </a:xfrm>
          <a:prstGeom prst="rect">
            <a:avLst/>
          </a:prstGeom>
          <a:noFill/>
          <a:ln>
            <a:noFill/>
          </a:ln>
        </p:spPr>
        <p:txBody>
          <a:bodyPr spcFirstLastPara="1" wrap="square" lIns="91425" tIns="45700" rIns="91425" bIns="45700" anchor="t" anchorCtr="0">
            <a:noAutofit/>
          </a:bodyPr>
          <a:lstStyle/>
          <a:p>
            <a:pPr algn="r">
              <a:buClr>
                <a:schemeClr val="dk1"/>
              </a:buClr>
              <a:buSzPts val="1800"/>
            </a:pPr>
            <a:r>
              <a:rPr lang="en-US" b="1">
                <a:solidFill>
                  <a:schemeClr val="dk1"/>
                </a:solidFill>
                <a:latin typeface="Arial"/>
                <a:ea typeface="Arial"/>
                <a:cs typeface="Arial"/>
                <a:sym typeface="Arial"/>
              </a:rPr>
              <a:t>$5</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4</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3</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2</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1</a:t>
            </a:r>
            <a:endParaRPr/>
          </a:p>
        </p:txBody>
      </p:sp>
      <p:sp>
        <p:nvSpPr>
          <p:cNvPr id="768" name="Google Shape;768;p57"/>
          <p:cNvSpPr txBox="1"/>
          <p:nvPr/>
        </p:nvSpPr>
        <p:spPr>
          <a:xfrm>
            <a:off x="3276601" y="990600"/>
            <a:ext cx="420687" cy="519112"/>
          </a:xfrm>
          <a:prstGeom prst="rect">
            <a:avLst/>
          </a:prstGeom>
          <a:noFill/>
          <a:ln>
            <a:noFill/>
          </a:ln>
        </p:spPr>
        <p:txBody>
          <a:bodyPr spcFirstLastPara="1" wrap="square" lIns="92075" tIns="46025" rIns="92075" bIns="46025" anchor="ctr" anchorCtr="0">
            <a:noAutofit/>
          </a:bodyPr>
          <a:lstStyle/>
          <a:p>
            <a:pPr>
              <a:buClr>
                <a:schemeClr val="dk1"/>
              </a:buClr>
              <a:buSzPts val="2800"/>
            </a:pPr>
            <a:r>
              <a:rPr lang="en-US" sz="2800" b="1">
                <a:solidFill>
                  <a:schemeClr val="dk1"/>
                </a:solidFill>
                <a:latin typeface="Arial"/>
                <a:ea typeface="Arial"/>
                <a:cs typeface="Arial"/>
                <a:sym typeface="Arial"/>
              </a:rPr>
              <a:t>P</a:t>
            </a:r>
            <a:endParaRPr/>
          </a:p>
        </p:txBody>
      </p:sp>
      <p:sp>
        <p:nvSpPr>
          <p:cNvPr id="769" name="Google Shape;769;p57"/>
          <p:cNvSpPr txBox="1"/>
          <p:nvPr/>
        </p:nvSpPr>
        <p:spPr>
          <a:xfrm>
            <a:off x="1524000" y="1143000"/>
            <a:ext cx="1676400" cy="946150"/>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Demand Schedule</a:t>
            </a:r>
            <a:endParaRPr/>
          </a:p>
        </p:txBody>
      </p:sp>
      <p:sp>
        <p:nvSpPr>
          <p:cNvPr id="770" name="Google Shape;770;p57"/>
          <p:cNvSpPr txBox="1"/>
          <p:nvPr/>
        </p:nvSpPr>
        <p:spPr>
          <a:xfrm>
            <a:off x="4005263" y="5827712"/>
            <a:ext cx="4529137" cy="366712"/>
          </a:xfrm>
          <a:prstGeom prst="rect">
            <a:avLst/>
          </a:prstGeom>
          <a:noFill/>
          <a:ln>
            <a:noFill/>
          </a:ln>
        </p:spPr>
        <p:txBody>
          <a:bodyPr spcFirstLastPara="1" wrap="square" lIns="91425" tIns="45700" rIns="91425" bIns="45700" anchor="t" anchorCtr="0">
            <a:noAutofit/>
          </a:bodyPr>
          <a:lstStyle/>
          <a:p>
            <a:pPr>
              <a:buClr>
                <a:schemeClr val="dk1"/>
              </a:buClr>
              <a:buSzPts val="1800"/>
            </a:pPr>
            <a:r>
              <a:rPr lang="en-US" b="1">
                <a:solidFill>
                  <a:schemeClr val="dk1"/>
                </a:solidFill>
                <a:latin typeface="Arial"/>
                <a:ea typeface="Arial"/>
                <a:cs typeface="Arial"/>
                <a:sym typeface="Arial"/>
              </a:rPr>
              <a:t>10     20     30     40     50     60     70     80</a:t>
            </a:r>
            <a:endParaRPr/>
          </a:p>
        </p:txBody>
      </p:sp>
      <p:graphicFrame>
        <p:nvGraphicFramePr>
          <p:cNvPr id="772" name="Google Shape;772;p57"/>
          <p:cNvGraphicFramePr/>
          <p:nvPr/>
        </p:nvGraphicFramePr>
        <p:xfrm>
          <a:off x="1676400" y="2057400"/>
          <a:ext cx="1198550" cy="4089350"/>
        </p:xfrm>
        <a:graphic>
          <a:graphicData uri="http://schemas.openxmlformats.org/drawingml/2006/table">
            <a:tbl>
              <a:tblPr>
                <a:noFill/>
              </a:tblPr>
              <a:tblGrid>
                <a:gridCol w="539750">
                  <a:extLst>
                    <a:ext uri="{9D8B030D-6E8A-4147-A177-3AD203B41FA5}">
                      <a16:colId xmlns:a16="http://schemas.microsoft.com/office/drawing/2014/main" val="20000"/>
                    </a:ext>
                  </a:extLst>
                </a:gridCol>
                <a:gridCol w="658800">
                  <a:extLst>
                    <a:ext uri="{9D8B030D-6E8A-4147-A177-3AD203B41FA5}">
                      <a16:colId xmlns:a16="http://schemas.microsoft.com/office/drawing/2014/main" val="20001"/>
                    </a:ext>
                  </a:extLst>
                </a:gridCol>
              </a:tblGrid>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Qd</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32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80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773" name="Google Shape;773;p57"/>
          <p:cNvSpPr/>
          <p:nvPr/>
        </p:nvSpPr>
        <p:spPr>
          <a:xfrm rot="-360000">
            <a:off x="4335462" y="1611312"/>
            <a:ext cx="3429000" cy="3505200"/>
          </a:xfrm>
          <a:custGeom>
            <a:avLst/>
            <a:gdLst/>
            <a:ahLst/>
            <a:cxnLst/>
            <a:rect l="0" t="0" r="0" b="0"/>
            <a:pathLst>
              <a:path w="120000" h="120000" extrusionOk="0">
                <a:moveTo>
                  <a:pt x="0" y="0"/>
                </a:moveTo>
                <a:lnTo>
                  <a:pt x="5224" y="9680"/>
                </a:lnTo>
                <a:lnTo>
                  <a:pt x="10859" y="19165"/>
                </a:lnTo>
                <a:lnTo>
                  <a:pt x="16822" y="28370"/>
                </a:lnTo>
                <a:lnTo>
                  <a:pt x="23141" y="37351"/>
                </a:lnTo>
                <a:lnTo>
                  <a:pt x="29651" y="45968"/>
                </a:lnTo>
                <a:lnTo>
                  <a:pt x="36571" y="54334"/>
                </a:lnTo>
                <a:lnTo>
                  <a:pt x="43738" y="62392"/>
                </a:lnTo>
                <a:lnTo>
                  <a:pt x="51233" y="70198"/>
                </a:lnTo>
                <a:lnTo>
                  <a:pt x="58946" y="77584"/>
                </a:lnTo>
                <a:lnTo>
                  <a:pt x="66934" y="84719"/>
                </a:lnTo>
                <a:lnTo>
                  <a:pt x="75167" y="91461"/>
                </a:lnTo>
                <a:lnTo>
                  <a:pt x="83674" y="97896"/>
                </a:lnTo>
                <a:lnTo>
                  <a:pt x="92400" y="103940"/>
                </a:lnTo>
                <a:lnTo>
                  <a:pt x="101372" y="109647"/>
                </a:lnTo>
                <a:lnTo>
                  <a:pt x="110590" y="114991"/>
                </a:lnTo>
                <a:lnTo>
                  <a:pt x="120000" y="12000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774" name="Google Shape;774;p57"/>
          <p:cNvSpPr/>
          <p:nvPr/>
        </p:nvSpPr>
        <p:spPr>
          <a:xfrm>
            <a:off x="4114800" y="16764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75" name="Google Shape;775;p57"/>
          <p:cNvSpPr/>
          <p:nvPr/>
        </p:nvSpPr>
        <p:spPr>
          <a:xfrm>
            <a:off x="4648200" y="2514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76" name="Google Shape;776;p57"/>
          <p:cNvSpPr/>
          <p:nvPr/>
        </p:nvSpPr>
        <p:spPr>
          <a:xfrm>
            <a:off x="6477000" y="41910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77" name="Google Shape;777;p57"/>
          <p:cNvSpPr/>
          <p:nvPr/>
        </p:nvSpPr>
        <p:spPr>
          <a:xfrm>
            <a:off x="7924800" y="48768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78" name="Google Shape;778;p57"/>
          <p:cNvSpPr/>
          <p:nvPr/>
        </p:nvSpPr>
        <p:spPr>
          <a:xfrm rot="-240000">
            <a:off x="4117975" y="1830387"/>
            <a:ext cx="2362200" cy="3048000"/>
          </a:xfrm>
          <a:custGeom>
            <a:avLst/>
            <a:gdLst/>
            <a:ahLst/>
            <a:cxnLst/>
            <a:rect l="0" t="0" r="0" b="0"/>
            <a:pathLst>
              <a:path w="120000" h="120000" extrusionOk="0">
                <a:moveTo>
                  <a:pt x="0" y="120000"/>
                </a:moveTo>
                <a:lnTo>
                  <a:pt x="17300" y="106676"/>
                </a:lnTo>
                <a:lnTo>
                  <a:pt x="33969" y="92830"/>
                </a:lnTo>
                <a:lnTo>
                  <a:pt x="49967" y="78490"/>
                </a:lnTo>
                <a:lnTo>
                  <a:pt x="65371" y="63686"/>
                </a:lnTo>
                <a:lnTo>
                  <a:pt x="80026" y="48417"/>
                </a:lnTo>
                <a:lnTo>
                  <a:pt x="94088" y="32743"/>
                </a:lnTo>
                <a:lnTo>
                  <a:pt x="107360" y="16603"/>
                </a:lnTo>
                <a:lnTo>
                  <a:pt x="120000" y="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779" name="Google Shape;779;p57"/>
          <p:cNvSpPr/>
          <p:nvPr/>
        </p:nvSpPr>
        <p:spPr>
          <a:xfrm>
            <a:off x="4113212" y="4875212"/>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80" name="Google Shape;780;p57"/>
          <p:cNvSpPr/>
          <p:nvPr/>
        </p:nvSpPr>
        <p:spPr>
          <a:xfrm>
            <a:off x="4722812" y="4189412"/>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81" name="Google Shape;781;p57"/>
          <p:cNvSpPr/>
          <p:nvPr/>
        </p:nvSpPr>
        <p:spPr>
          <a:xfrm>
            <a:off x="5867400" y="2514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82" name="Google Shape;782;p57"/>
          <p:cNvSpPr/>
          <p:nvPr/>
        </p:nvSpPr>
        <p:spPr>
          <a:xfrm>
            <a:off x="6324600" y="16764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83" name="Google Shape;783;p57"/>
          <p:cNvSpPr/>
          <p:nvPr/>
        </p:nvSpPr>
        <p:spPr>
          <a:xfrm>
            <a:off x="5410200" y="3276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84" name="Google Shape;784;p57"/>
          <p:cNvSpPr txBox="1"/>
          <p:nvPr/>
        </p:nvSpPr>
        <p:spPr>
          <a:xfrm>
            <a:off x="8915400" y="1066800"/>
            <a:ext cx="1752600" cy="946150"/>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Supply Schedule</a:t>
            </a:r>
            <a:endParaRPr/>
          </a:p>
        </p:txBody>
      </p:sp>
      <p:graphicFrame>
        <p:nvGraphicFramePr>
          <p:cNvPr id="785" name="Google Shape;785;p57"/>
          <p:cNvGraphicFramePr/>
          <p:nvPr/>
        </p:nvGraphicFramePr>
        <p:xfrm>
          <a:off x="9296401" y="2057400"/>
          <a:ext cx="1138225" cy="4089350"/>
        </p:xfrm>
        <a:graphic>
          <a:graphicData uri="http://schemas.openxmlformats.org/drawingml/2006/table">
            <a:tbl>
              <a:tblPr>
                <a:noFill/>
              </a:tblPr>
              <a:tblGrid>
                <a:gridCol w="539750">
                  <a:extLst>
                    <a:ext uri="{9D8B030D-6E8A-4147-A177-3AD203B41FA5}">
                      <a16:colId xmlns:a16="http://schemas.microsoft.com/office/drawing/2014/main" val="20000"/>
                    </a:ext>
                  </a:extLst>
                </a:gridCol>
                <a:gridCol w="598475">
                  <a:extLst>
                    <a:ext uri="{9D8B030D-6E8A-4147-A177-3AD203B41FA5}">
                      <a16:colId xmlns:a16="http://schemas.microsoft.com/office/drawing/2014/main" val="20001"/>
                    </a:ext>
                  </a:extLst>
                </a:gridCol>
              </a:tblGrid>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Qs</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32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cxnSp>
        <p:nvCxnSpPr>
          <p:cNvPr id="786" name="Google Shape;786;p57"/>
          <p:cNvCxnSpPr/>
          <p:nvPr/>
        </p:nvCxnSpPr>
        <p:spPr>
          <a:xfrm rot="10800000">
            <a:off x="3810000" y="3352800"/>
            <a:ext cx="1600200" cy="0"/>
          </a:xfrm>
          <a:prstGeom prst="straightConnector1">
            <a:avLst/>
          </a:prstGeom>
          <a:noFill/>
          <a:ln w="28575" cap="flat" cmpd="sng">
            <a:solidFill>
              <a:schemeClr val="dk1"/>
            </a:solidFill>
            <a:prstDash val="dash"/>
            <a:miter lim="800000"/>
            <a:headEnd type="none" w="sm" len="sm"/>
            <a:tailEnd type="none" w="sm" len="sm"/>
          </a:ln>
        </p:spPr>
      </p:cxnSp>
      <p:cxnSp>
        <p:nvCxnSpPr>
          <p:cNvPr id="787" name="Google Shape;787;p57"/>
          <p:cNvCxnSpPr/>
          <p:nvPr/>
        </p:nvCxnSpPr>
        <p:spPr>
          <a:xfrm>
            <a:off x="5486400" y="3429000"/>
            <a:ext cx="0" cy="2362200"/>
          </a:xfrm>
          <a:prstGeom prst="straightConnector1">
            <a:avLst/>
          </a:prstGeom>
          <a:noFill/>
          <a:ln w="28575" cap="flat" cmpd="sng">
            <a:solidFill>
              <a:schemeClr val="dk1"/>
            </a:solidFill>
            <a:prstDash val="dash"/>
            <a:miter lim="800000"/>
            <a:headEnd type="none" w="sm" len="sm"/>
            <a:tailEnd type="none" w="sm" len="sm"/>
          </a:ln>
        </p:spPr>
      </p:cxnSp>
      <p:sp>
        <p:nvSpPr>
          <p:cNvPr id="788" name="Google Shape;788;p57"/>
          <p:cNvSpPr txBox="1"/>
          <p:nvPr/>
        </p:nvSpPr>
        <p:spPr>
          <a:xfrm>
            <a:off x="8229601" y="4953000"/>
            <a:ext cx="44132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D</a:t>
            </a:r>
            <a:endParaRPr/>
          </a:p>
        </p:txBody>
      </p:sp>
      <p:sp>
        <p:nvSpPr>
          <p:cNvPr id="789" name="Google Shape;789;p57"/>
          <p:cNvSpPr txBox="1"/>
          <p:nvPr/>
        </p:nvSpPr>
        <p:spPr>
          <a:xfrm>
            <a:off x="6553201" y="1371600"/>
            <a:ext cx="420687"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S</a:t>
            </a:r>
            <a:endParaRPr/>
          </a:p>
        </p:txBody>
      </p:sp>
      <p:sp>
        <p:nvSpPr>
          <p:cNvPr id="790" name="Google Shape;790;p57"/>
          <p:cNvSpPr txBox="1"/>
          <p:nvPr/>
        </p:nvSpPr>
        <p:spPr>
          <a:xfrm>
            <a:off x="1524000" y="1587"/>
            <a:ext cx="9144000" cy="1066800"/>
          </a:xfrm>
          <a:prstGeom prst="rect">
            <a:avLst/>
          </a:prstGeom>
          <a:noFill/>
          <a:ln>
            <a:noFill/>
          </a:ln>
        </p:spPr>
        <p:txBody>
          <a:bodyPr spcFirstLastPara="1" wrap="square" lIns="92075" tIns="46025" rIns="92075" bIns="46025" anchor="ctr" anchorCtr="0">
            <a:noAutofit/>
          </a:bodyPr>
          <a:lstStyle/>
          <a:p>
            <a:pPr algn="ctr">
              <a:buClr>
                <a:srgbClr val="000099"/>
              </a:buClr>
              <a:buSzPts val="3200"/>
            </a:pPr>
            <a:r>
              <a:rPr lang="en-US" sz="3200" b="1">
                <a:solidFill>
                  <a:srgbClr val="000099"/>
                </a:solidFill>
                <a:latin typeface="Times New Roman"/>
                <a:ea typeface="Times New Roman"/>
                <a:cs typeface="Times New Roman"/>
                <a:sym typeface="Times New Roman"/>
              </a:rPr>
              <a:t>At $2, there is disequilibrium. The quantity demanded is </a:t>
            </a:r>
            <a:r>
              <a:rPr lang="en-US" sz="3200" b="1" u="sng">
                <a:solidFill>
                  <a:srgbClr val="000099"/>
                </a:solidFill>
                <a:latin typeface="Times New Roman"/>
                <a:ea typeface="Times New Roman"/>
                <a:cs typeface="Times New Roman"/>
                <a:sym typeface="Times New Roman"/>
              </a:rPr>
              <a:t>greater than</a:t>
            </a:r>
            <a:r>
              <a:rPr lang="en-US" sz="3200" b="1">
                <a:solidFill>
                  <a:srgbClr val="000099"/>
                </a:solidFill>
                <a:latin typeface="Times New Roman"/>
                <a:ea typeface="Times New Roman"/>
                <a:cs typeface="Times New Roman"/>
                <a:sym typeface="Times New Roman"/>
              </a:rPr>
              <a:t> quantity supplied.</a:t>
            </a:r>
            <a:endParaRPr/>
          </a:p>
        </p:txBody>
      </p:sp>
      <p:sp>
        <p:nvSpPr>
          <p:cNvPr id="791" name="Google Shape;791;p57"/>
          <p:cNvSpPr/>
          <p:nvPr/>
        </p:nvSpPr>
        <p:spPr>
          <a:xfrm>
            <a:off x="9220200" y="4876800"/>
            <a:ext cx="1219200" cy="533400"/>
          </a:xfrm>
          <a:prstGeom prst="ellipse">
            <a:avLst/>
          </a:prstGeom>
          <a:noFill/>
          <a:ln w="38100" cap="flat" cmpd="sng">
            <a:solidFill>
              <a:srgbClr val="99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92" name="Google Shape;792;p57"/>
          <p:cNvSpPr/>
          <p:nvPr/>
        </p:nvSpPr>
        <p:spPr>
          <a:xfrm>
            <a:off x="1676400" y="4876800"/>
            <a:ext cx="1219200" cy="533400"/>
          </a:xfrm>
          <a:prstGeom prst="ellipse">
            <a:avLst/>
          </a:prstGeom>
          <a:noFill/>
          <a:ln w="38100" cap="flat" cmpd="sng">
            <a:solidFill>
              <a:srgbClr val="99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93" name="Google Shape;793;p57"/>
          <p:cNvSpPr txBox="1"/>
          <p:nvPr/>
        </p:nvSpPr>
        <p:spPr>
          <a:xfrm>
            <a:off x="4876800" y="4495801"/>
            <a:ext cx="1600200" cy="860425"/>
          </a:xfrm>
          <a:prstGeom prst="rect">
            <a:avLst/>
          </a:prstGeom>
          <a:solidFill>
            <a:schemeClr val="lt1"/>
          </a:solidFill>
          <a:ln>
            <a:noFill/>
          </a:ln>
        </p:spPr>
        <p:txBody>
          <a:bodyPr spcFirstLastPara="1" wrap="square" lIns="92075" tIns="46025" rIns="92075" bIns="46025" anchor="t" anchorCtr="0">
            <a:noAutofit/>
          </a:bodyPr>
          <a:lstStyle/>
          <a:p>
            <a:pPr algn="ctr">
              <a:lnSpc>
                <a:spcPct val="90000"/>
              </a:lnSpc>
              <a:buClr>
                <a:srgbClr val="990000"/>
              </a:buClr>
              <a:buSzPts val="2800"/>
            </a:pPr>
            <a:r>
              <a:rPr lang="en-US" sz="2800" b="1">
                <a:solidFill>
                  <a:srgbClr val="990000"/>
                </a:solidFill>
                <a:latin typeface="Times New Roman"/>
                <a:ea typeface="Times New Roman"/>
                <a:cs typeface="Times New Roman"/>
                <a:sym typeface="Times New Roman"/>
              </a:rPr>
              <a:t>Shortage</a:t>
            </a:r>
            <a:endParaRPr/>
          </a:p>
          <a:p>
            <a:pPr algn="ctr">
              <a:lnSpc>
                <a:spcPct val="90000"/>
              </a:lnSpc>
              <a:buClr>
                <a:srgbClr val="990000"/>
              </a:buClr>
              <a:buSzPts val="2800"/>
            </a:pPr>
            <a:r>
              <a:rPr lang="en-US" sz="2800" b="1">
                <a:solidFill>
                  <a:srgbClr val="990000"/>
                </a:solidFill>
                <a:latin typeface="Times New Roman"/>
                <a:ea typeface="Times New Roman"/>
                <a:cs typeface="Times New Roman"/>
                <a:sym typeface="Times New Roman"/>
              </a:rPr>
              <a:t>(Qd&gt;Qs)</a:t>
            </a:r>
            <a:endParaRPr/>
          </a:p>
        </p:txBody>
      </p:sp>
      <p:sp>
        <p:nvSpPr>
          <p:cNvPr id="794" name="Google Shape;794;p57"/>
          <p:cNvSpPr txBox="1"/>
          <p:nvPr/>
        </p:nvSpPr>
        <p:spPr>
          <a:xfrm>
            <a:off x="6248400" y="2743200"/>
            <a:ext cx="2819400" cy="1244600"/>
          </a:xfrm>
          <a:prstGeom prst="rect">
            <a:avLst/>
          </a:prstGeom>
          <a:noFill/>
          <a:ln>
            <a:noFill/>
          </a:ln>
        </p:spPr>
        <p:txBody>
          <a:bodyPr spcFirstLastPara="1" wrap="square" lIns="92075" tIns="46025" rIns="92075" bIns="46025" anchor="t" anchorCtr="0">
            <a:noAutofit/>
          </a:bodyPr>
          <a:lstStyle/>
          <a:p>
            <a:pPr algn="ctr">
              <a:lnSpc>
                <a:spcPct val="90000"/>
              </a:lnSpc>
              <a:buClr>
                <a:schemeClr val="dk1"/>
              </a:buClr>
              <a:buSzPts val="2800"/>
            </a:pPr>
            <a:r>
              <a:rPr lang="en-US" sz="2800" b="1">
                <a:solidFill>
                  <a:schemeClr val="dk1"/>
                </a:solidFill>
                <a:latin typeface="Times New Roman"/>
                <a:ea typeface="Times New Roman"/>
                <a:cs typeface="Times New Roman"/>
                <a:sym typeface="Times New Roman"/>
              </a:rPr>
              <a:t>How much is the shortage at $2?</a:t>
            </a:r>
            <a:endParaRPr/>
          </a:p>
          <a:p>
            <a:pPr algn="ctr">
              <a:lnSpc>
                <a:spcPct val="90000"/>
              </a:lnSpc>
              <a:buClr>
                <a:schemeClr val="dk1"/>
              </a:buClr>
              <a:buSzPts val="2800"/>
            </a:pPr>
            <a:r>
              <a:rPr lang="en-US" sz="2800" b="1">
                <a:solidFill>
                  <a:schemeClr val="dk1"/>
                </a:solidFill>
                <a:latin typeface="Times New Roman"/>
                <a:ea typeface="Times New Roman"/>
                <a:cs typeface="Times New Roman"/>
                <a:sym typeface="Times New Roman"/>
              </a:rPr>
              <a:t>Answer: 30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0"/>
                                        </p:tgtEl>
                                        <p:attrNameLst>
                                          <p:attrName>style.visibility</p:attrName>
                                        </p:attrNameLst>
                                      </p:cBhvr>
                                      <p:to>
                                        <p:strVal val="visible"/>
                                      </p:to>
                                    </p:set>
                                    <p:animEffect transition="in" filter="fade">
                                      <p:cBhvr>
                                        <p:cTn id="7" dur="500"/>
                                        <p:tgtEl>
                                          <p:spTgt spid="790"/>
                                        </p:tgtEl>
                                      </p:cBhvr>
                                    </p:animEffect>
                                  </p:childTnLst>
                                </p:cTn>
                              </p:par>
                              <p:par>
                                <p:cTn id="8" presetID="10" presetClass="entr" presetSubtype="0" fill="hold" nodeType="withEffect">
                                  <p:stCondLst>
                                    <p:cond delay="0"/>
                                  </p:stCondLst>
                                  <p:childTnLst>
                                    <p:set>
                                      <p:cBhvr>
                                        <p:cTn id="9" dur="1" fill="hold">
                                          <p:stCondLst>
                                            <p:cond delay="0"/>
                                          </p:stCondLst>
                                        </p:cTn>
                                        <p:tgtEl>
                                          <p:spTgt spid="762"/>
                                        </p:tgtEl>
                                        <p:attrNameLst>
                                          <p:attrName>style.visibility</p:attrName>
                                        </p:attrNameLst>
                                      </p:cBhvr>
                                      <p:to>
                                        <p:strVal val="visible"/>
                                      </p:to>
                                    </p:set>
                                    <p:animEffect transition="in" filter="fade">
                                      <p:cBhvr>
                                        <p:cTn id="10" dur="500"/>
                                        <p:tgtEl>
                                          <p:spTgt spid="762"/>
                                        </p:tgtEl>
                                      </p:cBhvr>
                                    </p:animEffect>
                                  </p:childTnLst>
                                </p:cTn>
                              </p:par>
                              <p:par>
                                <p:cTn id="11" presetID="10" presetClass="entr" presetSubtype="0" fill="hold" nodeType="withEffect">
                                  <p:stCondLst>
                                    <p:cond delay="0"/>
                                  </p:stCondLst>
                                  <p:childTnLst>
                                    <p:set>
                                      <p:cBhvr>
                                        <p:cTn id="12" dur="1" fill="hold">
                                          <p:stCondLst>
                                            <p:cond delay="0"/>
                                          </p:stCondLst>
                                        </p:cTn>
                                        <p:tgtEl>
                                          <p:spTgt spid="760"/>
                                        </p:tgtEl>
                                        <p:attrNameLst>
                                          <p:attrName>style.visibility</p:attrName>
                                        </p:attrNameLst>
                                      </p:cBhvr>
                                      <p:to>
                                        <p:strVal val="visible"/>
                                      </p:to>
                                    </p:set>
                                    <p:animEffect transition="in" filter="fade">
                                      <p:cBhvr>
                                        <p:cTn id="13" dur="500"/>
                                        <p:tgtEl>
                                          <p:spTgt spid="760"/>
                                        </p:tgtEl>
                                      </p:cBhvr>
                                    </p:animEffect>
                                  </p:childTnLst>
                                </p:cTn>
                              </p:par>
                              <p:par>
                                <p:cTn id="14" presetID="10" presetClass="entr" presetSubtype="0" fill="hold" nodeType="withEffect">
                                  <p:stCondLst>
                                    <p:cond delay="0"/>
                                  </p:stCondLst>
                                  <p:childTnLst>
                                    <p:set>
                                      <p:cBhvr>
                                        <p:cTn id="15" dur="1" fill="hold">
                                          <p:stCondLst>
                                            <p:cond delay="0"/>
                                          </p:stCondLst>
                                        </p:cTn>
                                        <p:tgtEl>
                                          <p:spTgt spid="791"/>
                                        </p:tgtEl>
                                        <p:attrNameLst>
                                          <p:attrName>style.visibility</p:attrName>
                                        </p:attrNameLst>
                                      </p:cBhvr>
                                      <p:to>
                                        <p:strVal val="visible"/>
                                      </p:to>
                                    </p:set>
                                    <p:animEffect transition="in" filter="fade">
                                      <p:cBhvr>
                                        <p:cTn id="16" dur="500"/>
                                        <p:tgtEl>
                                          <p:spTgt spid="791"/>
                                        </p:tgtEl>
                                      </p:cBhvr>
                                    </p:animEffect>
                                  </p:childTnLst>
                                </p:cTn>
                              </p:par>
                              <p:par>
                                <p:cTn id="17" presetID="1" presetClass="exit" presetSubtype="0" fill="hold" nodeType="withEffect">
                                  <p:stCondLst>
                                    <p:cond delay="0"/>
                                  </p:stCondLst>
                                  <p:childTnLst>
                                    <p:set>
                                      <p:cBhvr>
                                        <p:cTn id="18" dur="1" fill="hold">
                                          <p:stCondLst>
                                            <p:cond delay="1"/>
                                          </p:stCondLst>
                                        </p:cTn>
                                        <p:tgtEl>
                                          <p:spTgt spid="78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61"/>
                                        </p:tgtEl>
                                        <p:attrNameLst>
                                          <p:attrName>style.visibility</p:attrName>
                                        </p:attrNameLst>
                                      </p:cBhvr>
                                      <p:to>
                                        <p:strVal val="visible"/>
                                      </p:to>
                                    </p:set>
                                    <p:animEffect transition="in" filter="fade">
                                      <p:cBhvr>
                                        <p:cTn id="21" dur="500"/>
                                        <p:tgtEl>
                                          <p:spTgt spid="761"/>
                                        </p:tgtEl>
                                      </p:cBhvr>
                                    </p:animEffect>
                                  </p:childTnLst>
                                </p:cTn>
                              </p:par>
                              <p:par>
                                <p:cTn id="22" presetID="10" presetClass="entr" presetSubtype="0" fill="hold" nodeType="withEffect">
                                  <p:stCondLst>
                                    <p:cond delay="0"/>
                                  </p:stCondLst>
                                  <p:childTnLst>
                                    <p:set>
                                      <p:cBhvr>
                                        <p:cTn id="23" dur="1" fill="hold">
                                          <p:stCondLst>
                                            <p:cond delay="0"/>
                                          </p:stCondLst>
                                        </p:cTn>
                                        <p:tgtEl>
                                          <p:spTgt spid="792"/>
                                        </p:tgtEl>
                                        <p:attrNameLst>
                                          <p:attrName>style.visibility</p:attrName>
                                        </p:attrNameLst>
                                      </p:cBhvr>
                                      <p:to>
                                        <p:strVal val="visible"/>
                                      </p:to>
                                    </p:set>
                                    <p:animEffect transition="in" filter="fade">
                                      <p:cBhvr>
                                        <p:cTn id="24" dur="500"/>
                                        <p:tgtEl>
                                          <p:spTgt spid="79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93"/>
                                        </p:tgtEl>
                                        <p:attrNameLst>
                                          <p:attrName>style.visibility</p:attrName>
                                        </p:attrNameLst>
                                      </p:cBhvr>
                                      <p:to>
                                        <p:strVal val="visible"/>
                                      </p:to>
                                    </p:set>
                                    <p:animEffect transition="in" filter="fade">
                                      <p:cBhvr>
                                        <p:cTn id="29" dur="500"/>
                                        <p:tgtEl>
                                          <p:spTgt spid="79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94">
                                            <p:txEl>
                                              <p:pRg st="0" end="0"/>
                                            </p:txEl>
                                          </p:spTgt>
                                        </p:tgtEl>
                                        <p:attrNameLst>
                                          <p:attrName>style.visibility</p:attrName>
                                        </p:attrNameLst>
                                      </p:cBhvr>
                                      <p:to>
                                        <p:strVal val="visible"/>
                                      </p:to>
                                    </p:set>
                                    <p:animEffect transition="in" filter="fade">
                                      <p:cBhvr>
                                        <p:cTn id="34" dur="500"/>
                                        <p:tgtEl>
                                          <p:spTgt spid="79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94">
                                            <p:txEl>
                                              <p:pRg st="1" end="1"/>
                                            </p:txEl>
                                          </p:spTgt>
                                        </p:tgtEl>
                                        <p:attrNameLst>
                                          <p:attrName>style.visibility</p:attrName>
                                        </p:attrNameLst>
                                      </p:cBhvr>
                                      <p:to>
                                        <p:strVal val="visible"/>
                                      </p:to>
                                    </p:set>
                                    <p:animEffect transition="in" filter="fade">
                                      <p:cBhvr>
                                        <p:cTn id="39" dur="500"/>
                                        <p:tgtEl>
                                          <p:spTgt spid="7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799"/>
        <p:cNvGrpSpPr/>
        <p:nvPr/>
      </p:nvGrpSpPr>
      <p:grpSpPr>
        <a:xfrm>
          <a:off x="0" y="0"/>
          <a:ext cx="0" cy="0"/>
          <a:chOff x="0" y="0"/>
          <a:chExt cx="0" cy="0"/>
        </a:xfrm>
      </p:grpSpPr>
      <p:cxnSp>
        <p:nvCxnSpPr>
          <p:cNvPr id="800" name="Google Shape;800;p58"/>
          <p:cNvCxnSpPr/>
          <p:nvPr/>
        </p:nvCxnSpPr>
        <p:spPr>
          <a:xfrm>
            <a:off x="4191000" y="4953000"/>
            <a:ext cx="0" cy="838200"/>
          </a:xfrm>
          <a:prstGeom prst="straightConnector1">
            <a:avLst/>
          </a:prstGeom>
          <a:noFill/>
          <a:ln w="28575" cap="flat" cmpd="sng">
            <a:solidFill>
              <a:schemeClr val="dk1"/>
            </a:solidFill>
            <a:prstDash val="dash"/>
            <a:miter lim="800000"/>
            <a:headEnd type="none" w="sm" len="sm"/>
            <a:tailEnd type="none" w="sm" len="sm"/>
          </a:ln>
        </p:spPr>
      </p:cxnSp>
      <p:cxnSp>
        <p:nvCxnSpPr>
          <p:cNvPr id="801" name="Google Shape;801;p58"/>
          <p:cNvCxnSpPr/>
          <p:nvPr/>
        </p:nvCxnSpPr>
        <p:spPr>
          <a:xfrm>
            <a:off x="8077200" y="4953000"/>
            <a:ext cx="0" cy="914400"/>
          </a:xfrm>
          <a:prstGeom prst="straightConnector1">
            <a:avLst/>
          </a:prstGeom>
          <a:noFill/>
          <a:ln w="28575" cap="flat" cmpd="sng">
            <a:solidFill>
              <a:schemeClr val="dk1"/>
            </a:solidFill>
            <a:prstDash val="dash"/>
            <a:miter lim="800000"/>
            <a:headEnd type="none" w="sm" len="sm"/>
            <a:tailEnd type="none" w="sm" len="sm"/>
          </a:ln>
        </p:spPr>
      </p:cxnSp>
      <p:cxnSp>
        <p:nvCxnSpPr>
          <p:cNvPr id="802" name="Google Shape;802;p58"/>
          <p:cNvCxnSpPr/>
          <p:nvPr/>
        </p:nvCxnSpPr>
        <p:spPr>
          <a:xfrm rot="10800000">
            <a:off x="3810000" y="4953000"/>
            <a:ext cx="4114800" cy="0"/>
          </a:xfrm>
          <a:prstGeom prst="straightConnector1">
            <a:avLst/>
          </a:prstGeom>
          <a:noFill/>
          <a:ln w="28575" cap="flat" cmpd="sng">
            <a:solidFill>
              <a:schemeClr val="dk1"/>
            </a:solidFill>
            <a:prstDash val="dash"/>
            <a:miter lim="800000"/>
            <a:headEnd type="none" w="sm" len="sm"/>
            <a:tailEnd type="none" w="sm" len="sm"/>
          </a:ln>
        </p:spPr>
      </p:cxnSp>
      <p:grpSp>
        <p:nvGrpSpPr>
          <p:cNvPr id="803" name="Google Shape;803;p58"/>
          <p:cNvGrpSpPr/>
          <p:nvPr/>
        </p:nvGrpSpPr>
        <p:grpSpPr>
          <a:xfrm>
            <a:off x="3773487" y="1604963"/>
            <a:ext cx="4608512" cy="4262437"/>
            <a:chOff x="2338387" y="1504950"/>
            <a:chExt cx="4745037" cy="4324350"/>
          </a:xfrm>
        </p:grpSpPr>
        <p:cxnSp>
          <p:nvCxnSpPr>
            <p:cNvPr id="804" name="Google Shape;804;p58"/>
            <p:cNvCxnSpPr/>
            <p:nvPr/>
          </p:nvCxnSpPr>
          <p:spPr>
            <a:xfrm>
              <a:off x="2363787" y="1504950"/>
              <a:ext cx="0" cy="4324350"/>
            </a:xfrm>
            <a:prstGeom prst="straightConnector1">
              <a:avLst/>
            </a:prstGeom>
            <a:noFill/>
            <a:ln w="50800" cap="flat" cmpd="sng">
              <a:solidFill>
                <a:schemeClr val="dk1"/>
              </a:solidFill>
              <a:prstDash val="solid"/>
              <a:miter lim="800000"/>
              <a:headEnd type="none" w="sm" len="sm"/>
              <a:tailEnd type="none" w="sm" len="sm"/>
            </a:ln>
          </p:spPr>
        </p:cxnSp>
        <p:cxnSp>
          <p:nvCxnSpPr>
            <p:cNvPr id="805" name="Google Shape;805;p58"/>
            <p:cNvCxnSpPr/>
            <p:nvPr/>
          </p:nvCxnSpPr>
          <p:spPr>
            <a:xfrm>
              <a:off x="2338387" y="5802312"/>
              <a:ext cx="4745037" cy="0"/>
            </a:xfrm>
            <a:prstGeom prst="straightConnector1">
              <a:avLst/>
            </a:prstGeom>
            <a:noFill/>
            <a:ln w="50800" cap="flat" cmpd="sng">
              <a:solidFill>
                <a:schemeClr val="dk1"/>
              </a:solidFill>
              <a:prstDash val="solid"/>
              <a:miter lim="800000"/>
              <a:headEnd type="none" w="sm" len="sm"/>
              <a:tailEnd type="none" w="sm" len="sm"/>
            </a:ln>
          </p:spPr>
        </p:cxnSp>
      </p:grpSp>
      <p:sp>
        <p:nvSpPr>
          <p:cNvPr id="806" name="Google Shape;806;p58"/>
          <p:cNvSpPr txBox="1"/>
          <p:nvPr/>
        </p:nvSpPr>
        <p:spPr>
          <a:xfrm>
            <a:off x="8382001" y="5791200"/>
            <a:ext cx="46037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Q</a:t>
            </a:r>
            <a:endParaRPr/>
          </a:p>
        </p:txBody>
      </p:sp>
      <p:sp>
        <p:nvSpPr>
          <p:cNvPr id="807" name="Google Shape;807;p58"/>
          <p:cNvSpPr txBox="1"/>
          <p:nvPr/>
        </p:nvSpPr>
        <p:spPr>
          <a:xfrm>
            <a:off x="3359150" y="1595437"/>
            <a:ext cx="438150" cy="3662362"/>
          </a:xfrm>
          <a:prstGeom prst="rect">
            <a:avLst/>
          </a:prstGeom>
          <a:noFill/>
          <a:ln>
            <a:noFill/>
          </a:ln>
        </p:spPr>
        <p:txBody>
          <a:bodyPr spcFirstLastPara="1" wrap="square" lIns="91425" tIns="45700" rIns="91425" bIns="45700" anchor="t" anchorCtr="0">
            <a:noAutofit/>
          </a:bodyPr>
          <a:lstStyle/>
          <a:p>
            <a:pPr algn="r">
              <a:buClr>
                <a:schemeClr val="dk1"/>
              </a:buClr>
              <a:buSzPts val="1800"/>
            </a:pPr>
            <a:r>
              <a:rPr lang="en-US" b="1">
                <a:solidFill>
                  <a:schemeClr val="dk1"/>
                </a:solidFill>
                <a:latin typeface="Arial"/>
                <a:ea typeface="Arial"/>
                <a:cs typeface="Arial"/>
                <a:sym typeface="Arial"/>
              </a:rPr>
              <a:t>$5</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4</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3</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2</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1</a:t>
            </a:r>
            <a:endParaRPr/>
          </a:p>
        </p:txBody>
      </p:sp>
      <p:sp>
        <p:nvSpPr>
          <p:cNvPr id="808" name="Google Shape;808;p58"/>
          <p:cNvSpPr txBox="1"/>
          <p:nvPr/>
        </p:nvSpPr>
        <p:spPr>
          <a:xfrm>
            <a:off x="3276601" y="990600"/>
            <a:ext cx="420687" cy="519112"/>
          </a:xfrm>
          <a:prstGeom prst="rect">
            <a:avLst/>
          </a:prstGeom>
          <a:noFill/>
          <a:ln>
            <a:noFill/>
          </a:ln>
        </p:spPr>
        <p:txBody>
          <a:bodyPr spcFirstLastPara="1" wrap="square" lIns="92075" tIns="46025" rIns="92075" bIns="46025" anchor="ctr" anchorCtr="0">
            <a:noAutofit/>
          </a:bodyPr>
          <a:lstStyle/>
          <a:p>
            <a:pPr>
              <a:buClr>
                <a:schemeClr val="dk1"/>
              </a:buClr>
              <a:buSzPts val="2800"/>
            </a:pPr>
            <a:r>
              <a:rPr lang="en-US" sz="2800" b="1">
                <a:solidFill>
                  <a:schemeClr val="dk1"/>
                </a:solidFill>
                <a:latin typeface="Arial"/>
                <a:ea typeface="Arial"/>
                <a:cs typeface="Arial"/>
                <a:sym typeface="Arial"/>
              </a:rPr>
              <a:t>P</a:t>
            </a:r>
            <a:endParaRPr/>
          </a:p>
        </p:txBody>
      </p:sp>
      <p:sp>
        <p:nvSpPr>
          <p:cNvPr id="809" name="Google Shape;809;p58"/>
          <p:cNvSpPr txBox="1"/>
          <p:nvPr/>
        </p:nvSpPr>
        <p:spPr>
          <a:xfrm>
            <a:off x="1524000" y="1143000"/>
            <a:ext cx="1676400" cy="946150"/>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Demand Schedule</a:t>
            </a:r>
            <a:endParaRPr/>
          </a:p>
        </p:txBody>
      </p:sp>
      <p:sp>
        <p:nvSpPr>
          <p:cNvPr id="810" name="Google Shape;810;p58"/>
          <p:cNvSpPr txBox="1"/>
          <p:nvPr/>
        </p:nvSpPr>
        <p:spPr>
          <a:xfrm>
            <a:off x="4005263" y="5827712"/>
            <a:ext cx="4529137" cy="366712"/>
          </a:xfrm>
          <a:prstGeom prst="rect">
            <a:avLst/>
          </a:prstGeom>
          <a:noFill/>
          <a:ln>
            <a:noFill/>
          </a:ln>
        </p:spPr>
        <p:txBody>
          <a:bodyPr spcFirstLastPara="1" wrap="square" lIns="91425" tIns="45700" rIns="91425" bIns="45700" anchor="t" anchorCtr="0">
            <a:noAutofit/>
          </a:bodyPr>
          <a:lstStyle/>
          <a:p>
            <a:pPr>
              <a:buClr>
                <a:schemeClr val="dk1"/>
              </a:buClr>
              <a:buSzPts val="1800"/>
            </a:pPr>
            <a:r>
              <a:rPr lang="en-US" b="1">
                <a:solidFill>
                  <a:schemeClr val="dk1"/>
                </a:solidFill>
                <a:latin typeface="Arial"/>
                <a:ea typeface="Arial"/>
                <a:cs typeface="Arial"/>
                <a:sym typeface="Arial"/>
              </a:rPr>
              <a:t>10     20     30     40     50     60     70     80</a:t>
            </a:r>
            <a:endParaRPr/>
          </a:p>
        </p:txBody>
      </p:sp>
      <p:graphicFrame>
        <p:nvGraphicFramePr>
          <p:cNvPr id="812" name="Google Shape;812;p58"/>
          <p:cNvGraphicFramePr/>
          <p:nvPr/>
        </p:nvGraphicFramePr>
        <p:xfrm>
          <a:off x="1676400" y="2057400"/>
          <a:ext cx="1198550" cy="4089350"/>
        </p:xfrm>
        <a:graphic>
          <a:graphicData uri="http://schemas.openxmlformats.org/drawingml/2006/table">
            <a:tbl>
              <a:tblPr>
                <a:noFill/>
              </a:tblPr>
              <a:tblGrid>
                <a:gridCol w="539750">
                  <a:extLst>
                    <a:ext uri="{9D8B030D-6E8A-4147-A177-3AD203B41FA5}">
                      <a16:colId xmlns:a16="http://schemas.microsoft.com/office/drawing/2014/main" val="20000"/>
                    </a:ext>
                  </a:extLst>
                </a:gridCol>
                <a:gridCol w="658800">
                  <a:extLst>
                    <a:ext uri="{9D8B030D-6E8A-4147-A177-3AD203B41FA5}">
                      <a16:colId xmlns:a16="http://schemas.microsoft.com/office/drawing/2014/main" val="20001"/>
                    </a:ext>
                  </a:extLst>
                </a:gridCol>
              </a:tblGrid>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Qd</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32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80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813" name="Google Shape;813;p58"/>
          <p:cNvSpPr/>
          <p:nvPr/>
        </p:nvSpPr>
        <p:spPr>
          <a:xfrm rot="-360000">
            <a:off x="4335462" y="1611312"/>
            <a:ext cx="3429000" cy="3505200"/>
          </a:xfrm>
          <a:custGeom>
            <a:avLst/>
            <a:gdLst/>
            <a:ahLst/>
            <a:cxnLst/>
            <a:rect l="0" t="0" r="0" b="0"/>
            <a:pathLst>
              <a:path w="120000" h="120000" extrusionOk="0">
                <a:moveTo>
                  <a:pt x="0" y="0"/>
                </a:moveTo>
                <a:lnTo>
                  <a:pt x="5224" y="9680"/>
                </a:lnTo>
                <a:lnTo>
                  <a:pt x="10859" y="19165"/>
                </a:lnTo>
                <a:lnTo>
                  <a:pt x="16822" y="28370"/>
                </a:lnTo>
                <a:lnTo>
                  <a:pt x="23141" y="37351"/>
                </a:lnTo>
                <a:lnTo>
                  <a:pt x="29651" y="45968"/>
                </a:lnTo>
                <a:lnTo>
                  <a:pt x="36571" y="54334"/>
                </a:lnTo>
                <a:lnTo>
                  <a:pt x="43738" y="62392"/>
                </a:lnTo>
                <a:lnTo>
                  <a:pt x="51233" y="70198"/>
                </a:lnTo>
                <a:lnTo>
                  <a:pt x="58946" y="77584"/>
                </a:lnTo>
                <a:lnTo>
                  <a:pt x="66934" y="84719"/>
                </a:lnTo>
                <a:lnTo>
                  <a:pt x="75167" y="91461"/>
                </a:lnTo>
                <a:lnTo>
                  <a:pt x="83674" y="97896"/>
                </a:lnTo>
                <a:lnTo>
                  <a:pt x="92400" y="103940"/>
                </a:lnTo>
                <a:lnTo>
                  <a:pt x="101372" y="109647"/>
                </a:lnTo>
                <a:lnTo>
                  <a:pt x="110590" y="114991"/>
                </a:lnTo>
                <a:lnTo>
                  <a:pt x="120000" y="12000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814" name="Google Shape;814;p58"/>
          <p:cNvSpPr/>
          <p:nvPr/>
        </p:nvSpPr>
        <p:spPr>
          <a:xfrm>
            <a:off x="4114800" y="16764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15" name="Google Shape;815;p58"/>
          <p:cNvSpPr/>
          <p:nvPr/>
        </p:nvSpPr>
        <p:spPr>
          <a:xfrm>
            <a:off x="4648200" y="2514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16" name="Google Shape;816;p58"/>
          <p:cNvSpPr/>
          <p:nvPr/>
        </p:nvSpPr>
        <p:spPr>
          <a:xfrm>
            <a:off x="6477000" y="41910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17" name="Google Shape;817;p58"/>
          <p:cNvSpPr/>
          <p:nvPr/>
        </p:nvSpPr>
        <p:spPr>
          <a:xfrm>
            <a:off x="7924800" y="48768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18" name="Google Shape;818;p58"/>
          <p:cNvSpPr/>
          <p:nvPr/>
        </p:nvSpPr>
        <p:spPr>
          <a:xfrm rot="-240000">
            <a:off x="4117975" y="1830387"/>
            <a:ext cx="2362200" cy="3048000"/>
          </a:xfrm>
          <a:custGeom>
            <a:avLst/>
            <a:gdLst/>
            <a:ahLst/>
            <a:cxnLst/>
            <a:rect l="0" t="0" r="0" b="0"/>
            <a:pathLst>
              <a:path w="120000" h="120000" extrusionOk="0">
                <a:moveTo>
                  <a:pt x="0" y="120000"/>
                </a:moveTo>
                <a:lnTo>
                  <a:pt x="17300" y="106676"/>
                </a:lnTo>
                <a:lnTo>
                  <a:pt x="33969" y="92830"/>
                </a:lnTo>
                <a:lnTo>
                  <a:pt x="49967" y="78490"/>
                </a:lnTo>
                <a:lnTo>
                  <a:pt x="65371" y="63686"/>
                </a:lnTo>
                <a:lnTo>
                  <a:pt x="80026" y="48417"/>
                </a:lnTo>
                <a:lnTo>
                  <a:pt x="94088" y="32743"/>
                </a:lnTo>
                <a:lnTo>
                  <a:pt x="107360" y="16603"/>
                </a:lnTo>
                <a:lnTo>
                  <a:pt x="120000" y="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819" name="Google Shape;819;p58"/>
          <p:cNvSpPr/>
          <p:nvPr/>
        </p:nvSpPr>
        <p:spPr>
          <a:xfrm>
            <a:off x="4113212" y="4875212"/>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20" name="Google Shape;820;p58"/>
          <p:cNvSpPr/>
          <p:nvPr/>
        </p:nvSpPr>
        <p:spPr>
          <a:xfrm>
            <a:off x="4722812" y="4189412"/>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21" name="Google Shape;821;p58"/>
          <p:cNvSpPr/>
          <p:nvPr/>
        </p:nvSpPr>
        <p:spPr>
          <a:xfrm>
            <a:off x="5867400" y="2514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22" name="Google Shape;822;p58"/>
          <p:cNvSpPr/>
          <p:nvPr/>
        </p:nvSpPr>
        <p:spPr>
          <a:xfrm>
            <a:off x="6324600" y="16764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23" name="Google Shape;823;p58"/>
          <p:cNvSpPr/>
          <p:nvPr/>
        </p:nvSpPr>
        <p:spPr>
          <a:xfrm>
            <a:off x="5410200" y="3276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24" name="Google Shape;824;p58"/>
          <p:cNvSpPr txBox="1"/>
          <p:nvPr/>
        </p:nvSpPr>
        <p:spPr>
          <a:xfrm>
            <a:off x="8915400" y="1066800"/>
            <a:ext cx="1752600" cy="946150"/>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Supply Schedule</a:t>
            </a:r>
            <a:endParaRPr/>
          </a:p>
        </p:txBody>
      </p:sp>
      <p:graphicFrame>
        <p:nvGraphicFramePr>
          <p:cNvPr id="825" name="Google Shape;825;p58"/>
          <p:cNvGraphicFramePr/>
          <p:nvPr/>
        </p:nvGraphicFramePr>
        <p:xfrm>
          <a:off x="9296401" y="2057400"/>
          <a:ext cx="1138225" cy="4089350"/>
        </p:xfrm>
        <a:graphic>
          <a:graphicData uri="http://schemas.openxmlformats.org/drawingml/2006/table">
            <a:tbl>
              <a:tblPr>
                <a:noFill/>
              </a:tblPr>
              <a:tblGrid>
                <a:gridCol w="539750">
                  <a:extLst>
                    <a:ext uri="{9D8B030D-6E8A-4147-A177-3AD203B41FA5}">
                      <a16:colId xmlns:a16="http://schemas.microsoft.com/office/drawing/2014/main" val="20000"/>
                    </a:ext>
                  </a:extLst>
                </a:gridCol>
                <a:gridCol w="598475">
                  <a:extLst>
                    <a:ext uri="{9D8B030D-6E8A-4147-A177-3AD203B41FA5}">
                      <a16:colId xmlns:a16="http://schemas.microsoft.com/office/drawing/2014/main" val="20001"/>
                    </a:ext>
                  </a:extLst>
                </a:gridCol>
              </a:tblGrid>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Qs</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32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cxnSp>
        <p:nvCxnSpPr>
          <p:cNvPr id="826" name="Google Shape;826;p58"/>
          <p:cNvCxnSpPr/>
          <p:nvPr/>
        </p:nvCxnSpPr>
        <p:spPr>
          <a:xfrm rot="10800000">
            <a:off x="3810000" y="3352800"/>
            <a:ext cx="1600200" cy="0"/>
          </a:xfrm>
          <a:prstGeom prst="straightConnector1">
            <a:avLst/>
          </a:prstGeom>
          <a:noFill/>
          <a:ln w="28575" cap="flat" cmpd="sng">
            <a:solidFill>
              <a:schemeClr val="dk1"/>
            </a:solidFill>
            <a:prstDash val="dash"/>
            <a:miter lim="800000"/>
            <a:headEnd type="none" w="sm" len="sm"/>
            <a:tailEnd type="none" w="sm" len="sm"/>
          </a:ln>
        </p:spPr>
      </p:cxnSp>
      <p:cxnSp>
        <p:nvCxnSpPr>
          <p:cNvPr id="827" name="Google Shape;827;p58"/>
          <p:cNvCxnSpPr/>
          <p:nvPr/>
        </p:nvCxnSpPr>
        <p:spPr>
          <a:xfrm>
            <a:off x="5486400" y="3429000"/>
            <a:ext cx="0" cy="2362200"/>
          </a:xfrm>
          <a:prstGeom prst="straightConnector1">
            <a:avLst/>
          </a:prstGeom>
          <a:noFill/>
          <a:ln w="28575" cap="flat" cmpd="sng">
            <a:solidFill>
              <a:schemeClr val="dk1"/>
            </a:solidFill>
            <a:prstDash val="dash"/>
            <a:miter lim="800000"/>
            <a:headEnd type="none" w="sm" len="sm"/>
            <a:tailEnd type="none" w="sm" len="sm"/>
          </a:ln>
        </p:spPr>
      </p:cxnSp>
      <p:sp>
        <p:nvSpPr>
          <p:cNvPr id="828" name="Google Shape;828;p58"/>
          <p:cNvSpPr txBox="1"/>
          <p:nvPr/>
        </p:nvSpPr>
        <p:spPr>
          <a:xfrm>
            <a:off x="8229601" y="4953000"/>
            <a:ext cx="44132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D</a:t>
            </a:r>
            <a:endParaRPr/>
          </a:p>
        </p:txBody>
      </p:sp>
      <p:sp>
        <p:nvSpPr>
          <p:cNvPr id="829" name="Google Shape;829;p58"/>
          <p:cNvSpPr txBox="1"/>
          <p:nvPr/>
        </p:nvSpPr>
        <p:spPr>
          <a:xfrm>
            <a:off x="6553201" y="1371600"/>
            <a:ext cx="420687"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S</a:t>
            </a:r>
            <a:endParaRPr/>
          </a:p>
        </p:txBody>
      </p:sp>
      <p:sp>
        <p:nvSpPr>
          <p:cNvPr id="830" name="Google Shape;830;p58"/>
          <p:cNvSpPr/>
          <p:nvPr/>
        </p:nvSpPr>
        <p:spPr>
          <a:xfrm>
            <a:off x="9220200" y="5562600"/>
            <a:ext cx="1219200" cy="533400"/>
          </a:xfrm>
          <a:prstGeom prst="ellipse">
            <a:avLst/>
          </a:prstGeom>
          <a:noFill/>
          <a:ln w="38100" cap="flat" cmpd="sng">
            <a:solidFill>
              <a:srgbClr val="99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31" name="Google Shape;831;p58"/>
          <p:cNvSpPr/>
          <p:nvPr/>
        </p:nvSpPr>
        <p:spPr>
          <a:xfrm>
            <a:off x="1676400" y="5562600"/>
            <a:ext cx="1219200" cy="533400"/>
          </a:xfrm>
          <a:prstGeom prst="ellipse">
            <a:avLst/>
          </a:prstGeom>
          <a:noFill/>
          <a:ln w="38100" cap="flat" cmpd="sng">
            <a:solidFill>
              <a:srgbClr val="99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32" name="Google Shape;832;p58"/>
          <p:cNvSpPr txBox="1"/>
          <p:nvPr/>
        </p:nvSpPr>
        <p:spPr>
          <a:xfrm>
            <a:off x="6248400" y="2971801"/>
            <a:ext cx="2819400" cy="530225"/>
          </a:xfrm>
          <a:prstGeom prst="rect">
            <a:avLst/>
          </a:prstGeom>
          <a:noFill/>
          <a:ln>
            <a:noFill/>
          </a:ln>
        </p:spPr>
        <p:txBody>
          <a:bodyPr spcFirstLastPara="1" wrap="square" lIns="92075" tIns="46025" rIns="92075" bIns="46025" anchor="t" anchorCtr="0">
            <a:noAutofit/>
          </a:bodyPr>
          <a:lstStyle/>
          <a:p>
            <a:pPr algn="ctr">
              <a:lnSpc>
                <a:spcPct val="90000"/>
              </a:lnSpc>
              <a:buClr>
                <a:schemeClr val="dk1"/>
              </a:buClr>
              <a:buSzPts val="3200"/>
            </a:pPr>
            <a:r>
              <a:rPr lang="en-US" sz="3200" b="1">
                <a:solidFill>
                  <a:schemeClr val="dk1"/>
                </a:solidFill>
                <a:latin typeface="Times New Roman"/>
                <a:ea typeface="Times New Roman"/>
                <a:cs typeface="Times New Roman"/>
                <a:sym typeface="Times New Roman"/>
              </a:rPr>
              <a:t>Answer: 70</a:t>
            </a:r>
            <a:endParaRPr/>
          </a:p>
        </p:txBody>
      </p:sp>
      <p:sp>
        <p:nvSpPr>
          <p:cNvPr id="833" name="Google Shape;833;p58"/>
          <p:cNvSpPr txBox="1"/>
          <p:nvPr/>
        </p:nvSpPr>
        <p:spPr>
          <a:xfrm>
            <a:off x="1524000" y="217487"/>
            <a:ext cx="9144000" cy="641350"/>
          </a:xfrm>
          <a:prstGeom prst="rect">
            <a:avLst/>
          </a:prstGeom>
          <a:noFill/>
          <a:ln>
            <a:noFill/>
          </a:ln>
        </p:spPr>
        <p:txBody>
          <a:bodyPr spcFirstLastPara="1" wrap="square" lIns="92075" tIns="46025" rIns="92075" bIns="46025" anchor="ctr" anchorCtr="0">
            <a:noAutofit/>
          </a:bodyPr>
          <a:lstStyle/>
          <a:p>
            <a:pPr algn="ctr">
              <a:buClr>
                <a:srgbClr val="000099"/>
              </a:buClr>
              <a:buSzPts val="3600"/>
            </a:pPr>
            <a:r>
              <a:rPr lang="en-US" sz="3600" b="1">
                <a:solidFill>
                  <a:srgbClr val="000099"/>
                </a:solidFill>
                <a:latin typeface="Times New Roman"/>
                <a:ea typeface="Times New Roman"/>
                <a:cs typeface="Times New Roman"/>
                <a:sym typeface="Times New Roman"/>
              </a:rPr>
              <a:t>How much is the shortage if the price is $1?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2"/>
                                        </p:tgtEl>
                                        <p:attrNameLst>
                                          <p:attrName>style.visibility</p:attrName>
                                        </p:attrNameLst>
                                      </p:cBhvr>
                                      <p:to>
                                        <p:strVal val="visible"/>
                                      </p:to>
                                    </p:set>
                                    <p:animEffect transition="in" filter="fade">
                                      <p:cBhvr>
                                        <p:cTn id="7" dur="500"/>
                                        <p:tgtEl>
                                          <p:spTgt spid="802"/>
                                        </p:tgtEl>
                                      </p:cBhvr>
                                    </p:animEffect>
                                  </p:childTnLst>
                                </p:cTn>
                              </p:par>
                              <p:par>
                                <p:cTn id="8" presetID="10" presetClass="entr" presetSubtype="0" fill="hold" nodeType="withEffect">
                                  <p:stCondLst>
                                    <p:cond delay="0"/>
                                  </p:stCondLst>
                                  <p:childTnLst>
                                    <p:set>
                                      <p:cBhvr>
                                        <p:cTn id="9" dur="1" fill="hold">
                                          <p:stCondLst>
                                            <p:cond delay="0"/>
                                          </p:stCondLst>
                                        </p:cTn>
                                        <p:tgtEl>
                                          <p:spTgt spid="800"/>
                                        </p:tgtEl>
                                        <p:attrNameLst>
                                          <p:attrName>style.visibility</p:attrName>
                                        </p:attrNameLst>
                                      </p:cBhvr>
                                      <p:to>
                                        <p:strVal val="visible"/>
                                      </p:to>
                                    </p:set>
                                    <p:animEffect transition="in" filter="fade">
                                      <p:cBhvr>
                                        <p:cTn id="10" dur="500"/>
                                        <p:tgtEl>
                                          <p:spTgt spid="800"/>
                                        </p:tgtEl>
                                      </p:cBhvr>
                                    </p:animEffect>
                                  </p:childTnLst>
                                </p:cTn>
                              </p:par>
                              <p:par>
                                <p:cTn id="11" presetID="10" presetClass="entr" presetSubtype="0" fill="hold" nodeType="withEffect">
                                  <p:stCondLst>
                                    <p:cond delay="0"/>
                                  </p:stCondLst>
                                  <p:childTnLst>
                                    <p:set>
                                      <p:cBhvr>
                                        <p:cTn id="12" dur="1" fill="hold">
                                          <p:stCondLst>
                                            <p:cond delay="0"/>
                                          </p:stCondLst>
                                        </p:cTn>
                                        <p:tgtEl>
                                          <p:spTgt spid="830"/>
                                        </p:tgtEl>
                                        <p:attrNameLst>
                                          <p:attrName>style.visibility</p:attrName>
                                        </p:attrNameLst>
                                      </p:cBhvr>
                                      <p:to>
                                        <p:strVal val="visible"/>
                                      </p:to>
                                    </p:set>
                                    <p:animEffect transition="in" filter="fade">
                                      <p:cBhvr>
                                        <p:cTn id="13" dur="500"/>
                                        <p:tgtEl>
                                          <p:spTgt spid="830"/>
                                        </p:tgtEl>
                                      </p:cBhvr>
                                    </p:animEffect>
                                  </p:childTnLst>
                                </p:cTn>
                              </p:par>
                              <p:par>
                                <p:cTn id="14" presetID="1" presetClass="exit" presetSubtype="0" fill="hold" nodeType="withEffect">
                                  <p:stCondLst>
                                    <p:cond delay="0"/>
                                  </p:stCondLst>
                                  <p:childTnLst>
                                    <p:set>
                                      <p:cBhvr>
                                        <p:cTn id="15" dur="1" fill="hold">
                                          <p:stCondLst>
                                            <p:cond delay="1"/>
                                          </p:stCondLst>
                                        </p:cTn>
                                        <p:tgtEl>
                                          <p:spTgt spid="82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01"/>
                                        </p:tgtEl>
                                        <p:attrNameLst>
                                          <p:attrName>style.visibility</p:attrName>
                                        </p:attrNameLst>
                                      </p:cBhvr>
                                      <p:to>
                                        <p:strVal val="visible"/>
                                      </p:to>
                                    </p:set>
                                    <p:animEffect transition="in" filter="fade">
                                      <p:cBhvr>
                                        <p:cTn id="18" dur="500"/>
                                        <p:tgtEl>
                                          <p:spTgt spid="801"/>
                                        </p:tgtEl>
                                      </p:cBhvr>
                                    </p:animEffect>
                                  </p:childTnLst>
                                </p:cTn>
                              </p:par>
                              <p:par>
                                <p:cTn id="19" presetID="10" presetClass="entr" presetSubtype="0" fill="hold" nodeType="withEffect">
                                  <p:stCondLst>
                                    <p:cond delay="0"/>
                                  </p:stCondLst>
                                  <p:childTnLst>
                                    <p:set>
                                      <p:cBhvr>
                                        <p:cTn id="20" dur="1" fill="hold">
                                          <p:stCondLst>
                                            <p:cond delay="0"/>
                                          </p:stCondLst>
                                        </p:cTn>
                                        <p:tgtEl>
                                          <p:spTgt spid="831"/>
                                        </p:tgtEl>
                                        <p:attrNameLst>
                                          <p:attrName>style.visibility</p:attrName>
                                        </p:attrNameLst>
                                      </p:cBhvr>
                                      <p:to>
                                        <p:strVal val="visible"/>
                                      </p:to>
                                    </p:set>
                                    <p:animEffect transition="in" filter="fade">
                                      <p:cBhvr>
                                        <p:cTn id="21" dur="500"/>
                                        <p:tgtEl>
                                          <p:spTgt spid="8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32">
                                            <p:txEl>
                                              <p:pRg st="0" end="0"/>
                                            </p:txEl>
                                          </p:spTgt>
                                        </p:tgtEl>
                                        <p:attrNameLst>
                                          <p:attrName>style.visibility</p:attrName>
                                        </p:attrNameLst>
                                      </p:cBhvr>
                                      <p:to>
                                        <p:strVal val="visible"/>
                                      </p:to>
                                    </p:set>
                                    <p:animEffect transition="in" filter="fade">
                                      <p:cBhvr>
                                        <p:cTn id="26" dur="500"/>
                                        <p:tgtEl>
                                          <p:spTgt spid="8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838"/>
        <p:cNvGrpSpPr/>
        <p:nvPr/>
      </p:nvGrpSpPr>
      <p:grpSpPr>
        <a:xfrm>
          <a:off x="0" y="0"/>
          <a:ext cx="0" cy="0"/>
          <a:chOff x="0" y="0"/>
          <a:chExt cx="0" cy="0"/>
        </a:xfrm>
      </p:grpSpPr>
      <p:cxnSp>
        <p:nvCxnSpPr>
          <p:cNvPr id="839" name="Google Shape;839;p59"/>
          <p:cNvCxnSpPr/>
          <p:nvPr/>
        </p:nvCxnSpPr>
        <p:spPr>
          <a:xfrm rot="10800000">
            <a:off x="3810000" y="1752600"/>
            <a:ext cx="2590800" cy="0"/>
          </a:xfrm>
          <a:prstGeom prst="straightConnector1">
            <a:avLst/>
          </a:prstGeom>
          <a:noFill/>
          <a:ln w="28575" cap="flat" cmpd="sng">
            <a:solidFill>
              <a:schemeClr val="dk1"/>
            </a:solidFill>
            <a:prstDash val="dash"/>
            <a:miter lim="800000"/>
            <a:headEnd type="none" w="sm" len="sm"/>
            <a:tailEnd type="none" w="sm" len="sm"/>
          </a:ln>
        </p:spPr>
      </p:cxnSp>
      <p:cxnSp>
        <p:nvCxnSpPr>
          <p:cNvPr id="840" name="Google Shape;840;p59"/>
          <p:cNvCxnSpPr/>
          <p:nvPr/>
        </p:nvCxnSpPr>
        <p:spPr>
          <a:xfrm rot="10800000">
            <a:off x="3886200" y="4953000"/>
            <a:ext cx="4038600" cy="0"/>
          </a:xfrm>
          <a:prstGeom prst="straightConnector1">
            <a:avLst/>
          </a:prstGeom>
          <a:noFill/>
          <a:ln w="28575" cap="flat" cmpd="sng">
            <a:solidFill>
              <a:schemeClr val="dk1"/>
            </a:solidFill>
            <a:prstDash val="dash"/>
            <a:miter lim="800000"/>
            <a:headEnd type="none" w="sm" len="sm"/>
            <a:tailEnd type="none" w="sm" len="sm"/>
          </a:ln>
        </p:spPr>
      </p:cxnSp>
      <p:grpSp>
        <p:nvGrpSpPr>
          <p:cNvPr id="841" name="Google Shape;841;p59"/>
          <p:cNvGrpSpPr/>
          <p:nvPr/>
        </p:nvGrpSpPr>
        <p:grpSpPr>
          <a:xfrm>
            <a:off x="3773487" y="1604963"/>
            <a:ext cx="4608512" cy="4262437"/>
            <a:chOff x="2338387" y="1504950"/>
            <a:chExt cx="4745037" cy="4324350"/>
          </a:xfrm>
        </p:grpSpPr>
        <p:cxnSp>
          <p:nvCxnSpPr>
            <p:cNvPr id="842" name="Google Shape;842;p59"/>
            <p:cNvCxnSpPr/>
            <p:nvPr/>
          </p:nvCxnSpPr>
          <p:spPr>
            <a:xfrm>
              <a:off x="2363787" y="1504950"/>
              <a:ext cx="0" cy="4324350"/>
            </a:xfrm>
            <a:prstGeom prst="straightConnector1">
              <a:avLst/>
            </a:prstGeom>
            <a:noFill/>
            <a:ln w="50800" cap="flat" cmpd="sng">
              <a:solidFill>
                <a:schemeClr val="dk1"/>
              </a:solidFill>
              <a:prstDash val="solid"/>
              <a:miter lim="800000"/>
              <a:headEnd type="none" w="sm" len="sm"/>
              <a:tailEnd type="none" w="sm" len="sm"/>
            </a:ln>
          </p:spPr>
        </p:cxnSp>
        <p:cxnSp>
          <p:nvCxnSpPr>
            <p:cNvPr id="843" name="Google Shape;843;p59"/>
            <p:cNvCxnSpPr/>
            <p:nvPr/>
          </p:nvCxnSpPr>
          <p:spPr>
            <a:xfrm>
              <a:off x="2338387" y="5802312"/>
              <a:ext cx="4745037" cy="0"/>
            </a:xfrm>
            <a:prstGeom prst="straightConnector1">
              <a:avLst/>
            </a:prstGeom>
            <a:noFill/>
            <a:ln w="50800" cap="flat" cmpd="sng">
              <a:solidFill>
                <a:schemeClr val="dk1"/>
              </a:solidFill>
              <a:prstDash val="solid"/>
              <a:miter lim="800000"/>
              <a:headEnd type="none" w="sm" len="sm"/>
              <a:tailEnd type="none" w="sm" len="sm"/>
            </a:ln>
          </p:spPr>
        </p:cxnSp>
      </p:grpSp>
      <p:sp>
        <p:nvSpPr>
          <p:cNvPr id="844" name="Google Shape;844;p59"/>
          <p:cNvSpPr txBox="1"/>
          <p:nvPr/>
        </p:nvSpPr>
        <p:spPr>
          <a:xfrm>
            <a:off x="8382001" y="5791200"/>
            <a:ext cx="46037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Q</a:t>
            </a:r>
            <a:endParaRPr/>
          </a:p>
        </p:txBody>
      </p:sp>
      <p:sp>
        <p:nvSpPr>
          <p:cNvPr id="845" name="Google Shape;845;p59"/>
          <p:cNvSpPr txBox="1"/>
          <p:nvPr/>
        </p:nvSpPr>
        <p:spPr>
          <a:xfrm>
            <a:off x="3359150" y="1595437"/>
            <a:ext cx="438150" cy="3662362"/>
          </a:xfrm>
          <a:prstGeom prst="rect">
            <a:avLst/>
          </a:prstGeom>
          <a:noFill/>
          <a:ln>
            <a:noFill/>
          </a:ln>
        </p:spPr>
        <p:txBody>
          <a:bodyPr spcFirstLastPara="1" wrap="square" lIns="91425" tIns="45700" rIns="91425" bIns="45700" anchor="t" anchorCtr="0">
            <a:noAutofit/>
          </a:bodyPr>
          <a:lstStyle/>
          <a:p>
            <a:pPr algn="r">
              <a:buClr>
                <a:schemeClr val="dk1"/>
              </a:buClr>
              <a:buSzPts val="1800"/>
            </a:pPr>
            <a:r>
              <a:rPr lang="en-US" b="1">
                <a:solidFill>
                  <a:schemeClr val="dk1"/>
                </a:solidFill>
                <a:latin typeface="Arial"/>
                <a:ea typeface="Arial"/>
                <a:cs typeface="Arial"/>
                <a:sym typeface="Arial"/>
              </a:rPr>
              <a:t>$5</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4</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3</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2</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1</a:t>
            </a:r>
            <a:endParaRPr/>
          </a:p>
        </p:txBody>
      </p:sp>
      <p:sp>
        <p:nvSpPr>
          <p:cNvPr id="846" name="Google Shape;846;p59"/>
          <p:cNvSpPr txBox="1"/>
          <p:nvPr/>
        </p:nvSpPr>
        <p:spPr>
          <a:xfrm>
            <a:off x="3276601" y="990600"/>
            <a:ext cx="420687" cy="519112"/>
          </a:xfrm>
          <a:prstGeom prst="rect">
            <a:avLst/>
          </a:prstGeom>
          <a:noFill/>
          <a:ln>
            <a:noFill/>
          </a:ln>
        </p:spPr>
        <p:txBody>
          <a:bodyPr spcFirstLastPara="1" wrap="square" lIns="92075" tIns="46025" rIns="92075" bIns="46025" anchor="ctr" anchorCtr="0">
            <a:noAutofit/>
          </a:bodyPr>
          <a:lstStyle/>
          <a:p>
            <a:pPr>
              <a:buClr>
                <a:schemeClr val="dk1"/>
              </a:buClr>
              <a:buSzPts val="2800"/>
            </a:pPr>
            <a:r>
              <a:rPr lang="en-US" sz="2800" b="1">
                <a:solidFill>
                  <a:schemeClr val="dk1"/>
                </a:solidFill>
                <a:latin typeface="Arial"/>
                <a:ea typeface="Arial"/>
                <a:cs typeface="Arial"/>
                <a:sym typeface="Arial"/>
              </a:rPr>
              <a:t>P</a:t>
            </a:r>
            <a:endParaRPr/>
          </a:p>
        </p:txBody>
      </p:sp>
      <p:sp>
        <p:nvSpPr>
          <p:cNvPr id="847" name="Google Shape;847;p59"/>
          <p:cNvSpPr txBox="1"/>
          <p:nvPr/>
        </p:nvSpPr>
        <p:spPr>
          <a:xfrm>
            <a:off x="1524000" y="1143000"/>
            <a:ext cx="1676400" cy="946150"/>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Demand Schedule</a:t>
            </a:r>
            <a:endParaRPr/>
          </a:p>
        </p:txBody>
      </p:sp>
      <p:sp>
        <p:nvSpPr>
          <p:cNvPr id="848" name="Google Shape;848;p59"/>
          <p:cNvSpPr txBox="1"/>
          <p:nvPr/>
        </p:nvSpPr>
        <p:spPr>
          <a:xfrm>
            <a:off x="4005263" y="5827712"/>
            <a:ext cx="4529137" cy="366712"/>
          </a:xfrm>
          <a:prstGeom prst="rect">
            <a:avLst/>
          </a:prstGeom>
          <a:noFill/>
          <a:ln>
            <a:noFill/>
          </a:ln>
        </p:spPr>
        <p:txBody>
          <a:bodyPr spcFirstLastPara="1" wrap="square" lIns="91425" tIns="45700" rIns="91425" bIns="45700" anchor="t" anchorCtr="0">
            <a:noAutofit/>
          </a:bodyPr>
          <a:lstStyle/>
          <a:p>
            <a:pPr>
              <a:buClr>
                <a:schemeClr val="dk1"/>
              </a:buClr>
              <a:buSzPts val="1800"/>
            </a:pPr>
            <a:r>
              <a:rPr lang="en-US" b="1">
                <a:solidFill>
                  <a:schemeClr val="dk1"/>
                </a:solidFill>
                <a:latin typeface="Arial"/>
                <a:ea typeface="Arial"/>
                <a:cs typeface="Arial"/>
                <a:sym typeface="Arial"/>
              </a:rPr>
              <a:t>10     20     30     40     50     60     70     80</a:t>
            </a:r>
            <a:endParaRPr/>
          </a:p>
        </p:txBody>
      </p:sp>
      <p:graphicFrame>
        <p:nvGraphicFramePr>
          <p:cNvPr id="850" name="Google Shape;850;p59"/>
          <p:cNvGraphicFramePr/>
          <p:nvPr/>
        </p:nvGraphicFramePr>
        <p:xfrm>
          <a:off x="1676400" y="2057400"/>
          <a:ext cx="1198550" cy="4089350"/>
        </p:xfrm>
        <a:graphic>
          <a:graphicData uri="http://schemas.openxmlformats.org/drawingml/2006/table">
            <a:tbl>
              <a:tblPr>
                <a:noFill/>
              </a:tblPr>
              <a:tblGrid>
                <a:gridCol w="539750">
                  <a:extLst>
                    <a:ext uri="{9D8B030D-6E8A-4147-A177-3AD203B41FA5}">
                      <a16:colId xmlns:a16="http://schemas.microsoft.com/office/drawing/2014/main" val="20000"/>
                    </a:ext>
                  </a:extLst>
                </a:gridCol>
                <a:gridCol w="658800">
                  <a:extLst>
                    <a:ext uri="{9D8B030D-6E8A-4147-A177-3AD203B41FA5}">
                      <a16:colId xmlns:a16="http://schemas.microsoft.com/office/drawing/2014/main" val="20001"/>
                    </a:ext>
                  </a:extLst>
                </a:gridCol>
              </a:tblGrid>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Qd</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32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80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851" name="Google Shape;851;p59"/>
          <p:cNvSpPr/>
          <p:nvPr/>
        </p:nvSpPr>
        <p:spPr>
          <a:xfrm rot="-360000">
            <a:off x="4335462" y="1611312"/>
            <a:ext cx="3429000" cy="3505200"/>
          </a:xfrm>
          <a:custGeom>
            <a:avLst/>
            <a:gdLst/>
            <a:ahLst/>
            <a:cxnLst/>
            <a:rect l="0" t="0" r="0" b="0"/>
            <a:pathLst>
              <a:path w="120000" h="120000" extrusionOk="0">
                <a:moveTo>
                  <a:pt x="0" y="0"/>
                </a:moveTo>
                <a:lnTo>
                  <a:pt x="5224" y="9680"/>
                </a:lnTo>
                <a:lnTo>
                  <a:pt x="10859" y="19165"/>
                </a:lnTo>
                <a:lnTo>
                  <a:pt x="16822" y="28370"/>
                </a:lnTo>
                <a:lnTo>
                  <a:pt x="23141" y="37351"/>
                </a:lnTo>
                <a:lnTo>
                  <a:pt x="29651" y="45968"/>
                </a:lnTo>
                <a:lnTo>
                  <a:pt x="36571" y="54334"/>
                </a:lnTo>
                <a:lnTo>
                  <a:pt x="43738" y="62392"/>
                </a:lnTo>
                <a:lnTo>
                  <a:pt x="51233" y="70198"/>
                </a:lnTo>
                <a:lnTo>
                  <a:pt x="58946" y="77584"/>
                </a:lnTo>
                <a:lnTo>
                  <a:pt x="66934" y="84719"/>
                </a:lnTo>
                <a:lnTo>
                  <a:pt x="75167" y="91461"/>
                </a:lnTo>
                <a:lnTo>
                  <a:pt x="83674" y="97896"/>
                </a:lnTo>
                <a:lnTo>
                  <a:pt x="92400" y="103940"/>
                </a:lnTo>
                <a:lnTo>
                  <a:pt x="101372" y="109647"/>
                </a:lnTo>
                <a:lnTo>
                  <a:pt x="110590" y="114991"/>
                </a:lnTo>
                <a:lnTo>
                  <a:pt x="120000" y="12000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852" name="Google Shape;852;p59"/>
          <p:cNvSpPr/>
          <p:nvPr/>
        </p:nvSpPr>
        <p:spPr>
          <a:xfrm>
            <a:off x="4114800" y="16764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53" name="Google Shape;853;p59"/>
          <p:cNvSpPr/>
          <p:nvPr/>
        </p:nvSpPr>
        <p:spPr>
          <a:xfrm>
            <a:off x="4648200" y="2514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54" name="Google Shape;854;p59"/>
          <p:cNvSpPr/>
          <p:nvPr/>
        </p:nvSpPr>
        <p:spPr>
          <a:xfrm>
            <a:off x="6477000" y="41910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55" name="Google Shape;855;p59"/>
          <p:cNvSpPr/>
          <p:nvPr/>
        </p:nvSpPr>
        <p:spPr>
          <a:xfrm>
            <a:off x="7924800" y="48768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56" name="Google Shape;856;p59"/>
          <p:cNvSpPr/>
          <p:nvPr/>
        </p:nvSpPr>
        <p:spPr>
          <a:xfrm rot="-240000">
            <a:off x="4117975" y="1830387"/>
            <a:ext cx="2362200" cy="3048000"/>
          </a:xfrm>
          <a:custGeom>
            <a:avLst/>
            <a:gdLst/>
            <a:ahLst/>
            <a:cxnLst/>
            <a:rect l="0" t="0" r="0" b="0"/>
            <a:pathLst>
              <a:path w="120000" h="120000" extrusionOk="0">
                <a:moveTo>
                  <a:pt x="0" y="120000"/>
                </a:moveTo>
                <a:lnTo>
                  <a:pt x="17300" y="106676"/>
                </a:lnTo>
                <a:lnTo>
                  <a:pt x="33969" y="92830"/>
                </a:lnTo>
                <a:lnTo>
                  <a:pt x="49967" y="78490"/>
                </a:lnTo>
                <a:lnTo>
                  <a:pt x="65371" y="63686"/>
                </a:lnTo>
                <a:lnTo>
                  <a:pt x="80026" y="48417"/>
                </a:lnTo>
                <a:lnTo>
                  <a:pt x="94088" y="32743"/>
                </a:lnTo>
                <a:lnTo>
                  <a:pt x="107360" y="16603"/>
                </a:lnTo>
                <a:lnTo>
                  <a:pt x="120000" y="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857" name="Google Shape;857;p59"/>
          <p:cNvSpPr/>
          <p:nvPr/>
        </p:nvSpPr>
        <p:spPr>
          <a:xfrm>
            <a:off x="4113212" y="4875212"/>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58" name="Google Shape;858;p59"/>
          <p:cNvSpPr/>
          <p:nvPr/>
        </p:nvSpPr>
        <p:spPr>
          <a:xfrm>
            <a:off x="4722812" y="4189412"/>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59" name="Google Shape;859;p59"/>
          <p:cNvSpPr/>
          <p:nvPr/>
        </p:nvSpPr>
        <p:spPr>
          <a:xfrm>
            <a:off x="5867400" y="2514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60" name="Google Shape;860;p59"/>
          <p:cNvSpPr/>
          <p:nvPr/>
        </p:nvSpPr>
        <p:spPr>
          <a:xfrm>
            <a:off x="6324600" y="16764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61" name="Google Shape;861;p59"/>
          <p:cNvSpPr/>
          <p:nvPr/>
        </p:nvSpPr>
        <p:spPr>
          <a:xfrm>
            <a:off x="5410200" y="32766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62" name="Google Shape;862;p59"/>
          <p:cNvSpPr txBox="1"/>
          <p:nvPr/>
        </p:nvSpPr>
        <p:spPr>
          <a:xfrm>
            <a:off x="8915400" y="1066800"/>
            <a:ext cx="1752600" cy="946150"/>
          </a:xfrm>
          <a:prstGeom prst="rect">
            <a:avLst/>
          </a:prstGeom>
          <a:noFill/>
          <a:ln>
            <a:noFill/>
          </a:ln>
        </p:spPr>
        <p:txBody>
          <a:bodyPr spcFirstLastPara="1" wrap="square" lIns="92075" tIns="46025" rIns="92075" bIns="46025" anchor="t" anchorCtr="0">
            <a:noAutofit/>
          </a:bodyPr>
          <a:lstStyle/>
          <a:p>
            <a:pPr algn="ctr">
              <a:buClr>
                <a:srgbClr val="990000"/>
              </a:buClr>
              <a:buSzPts val="2800"/>
            </a:pPr>
            <a:r>
              <a:rPr lang="en-US" sz="2800" b="1">
                <a:solidFill>
                  <a:srgbClr val="990000"/>
                </a:solidFill>
                <a:latin typeface="Times New Roman"/>
                <a:ea typeface="Times New Roman"/>
                <a:cs typeface="Times New Roman"/>
                <a:sym typeface="Times New Roman"/>
              </a:rPr>
              <a:t>Supply Schedule</a:t>
            </a:r>
            <a:endParaRPr/>
          </a:p>
        </p:txBody>
      </p:sp>
      <p:graphicFrame>
        <p:nvGraphicFramePr>
          <p:cNvPr id="863" name="Google Shape;863;p59"/>
          <p:cNvGraphicFramePr/>
          <p:nvPr/>
        </p:nvGraphicFramePr>
        <p:xfrm>
          <a:off x="9296401" y="2057400"/>
          <a:ext cx="1138225" cy="4089350"/>
        </p:xfrm>
        <a:graphic>
          <a:graphicData uri="http://schemas.openxmlformats.org/drawingml/2006/table">
            <a:tbl>
              <a:tblPr>
                <a:noFill/>
              </a:tblPr>
              <a:tblGrid>
                <a:gridCol w="539750">
                  <a:extLst>
                    <a:ext uri="{9D8B030D-6E8A-4147-A177-3AD203B41FA5}">
                      <a16:colId xmlns:a16="http://schemas.microsoft.com/office/drawing/2014/main" val="20000"/>
                    </a:ext>
                  </a:extLst>
                </a:gridCol>
                <a:gridCol w="598475">
                  <a:extLst>
                    <a:ext uri="{9D8B030D-6E8A-4147-A177-3AD203B41FA5}">
                      <a16:colId xmlns:a16="http://schemas.microsoft.com/office/drawing/2014/main" val="20001"/>
                    </a:ext>
                  </a:extLst>
                </a:gridCol>
              </a:tblGrid>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Qs</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50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32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40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30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7627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20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7785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10</a:t>
                      </a:r>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864" name="Google Shape;864;p59"/>
          <p:cNvSpPr txBox="1"/>
          <p:nvPr/>
        </p:nvSpPr>
        <p:spPr>
          <a:xfrm>
            <a:off x="8229601" y="4953000"/>
            <a:ext cx="44132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D</a:t>
            </a:r>
            <a:endParaRPr/>
          </a:p>
        </p:txBody>
      </p:sp>
      <p:sp>
        <p:nvSpPr>
          <p:cNvPr id="865" name="Google Shape;865;p59"/>
          <p:cNvSpPr txBox="1"/>
          <p:nvPr/>
        </p:nvSpPr>
        <p:spPr>
          <a:xfrm>
            <a:off x="6553201" y="1371600"/>
            <a:ext cx="420687"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S</a:t>
            </a:r>
            <a:endParaRPr/>
          </a:p>
        </p:txBody>
      </p:sp>
      <p:sp>
        <p:nvSpPr>
          <p:cNvPr id="866" name="Google Shape;866;p59"/>
          <p:cNvSpPr txBox="1"/>
          <p:nvPr/>
        </p:nvSpPr>
        <p:spPr>
          <a:xfrm>
            <a:off x="5943600" y="1828800"/>
            <a:ext cx="3429000" cy="1244600"/>
          </a:xfrm>
          <a:prstGeom prst="rect">
            <a:avLst/>
          </a:prstGeom>
          <a:noFill/>
          <a:ln>
            <a:noFill/>
          </a:ln>
        </p:spPr>
        <p:txBody>
          <a:bodyPr spcFirstLastPara="1" wrap="square" lIns="92075" tIns="46025" rIns="92075" bIns="46025" anchor="t" anchorCtr="0">
            <a:noAutofit/>
          </a:bodyPr>
          <a:lstStyle/>
          <a:p>
            <a:pPr algn="ctr">
              <a:lnSpc>
                <a:spcPct val="90000"/>
              </a:lnSpc>
              <a:buClr>
                <a:schemeClr val="dk1"/>
              </a:buClr>
              <a:buSzPts val="2800"/>
            </a:pPr>
            <a:r>
              <a:rPr lang="en-US" sz="2800" b="1">
                <a:solidFill>
                  <a:schemeClr val="dk1"/>
                </a:solidFill>
                <a:latin typeface="Times New Roman"/>
                <a:ea typeface="Times New Roman"/>
                <a:cs typeface="Times New Roman"/>
                <a:sym typeface="Times New Roman"/>
              </a:rPr>
              <a:t>When there is a surplus, producers lower prices</a:t>
            </a:r>
            <a:endParaRPr/>
          </a:p>
        </p:txBody>
      </p:sp>
      <p:sp>
        <p:nvSpPr>
          <p:cNvPr id="867" name="Google Shape;867;p59"/>
          <p:cNvSpPr txBox="1"/>
          <p:nvPr/>
        </p:nvSpPr>
        <p:spPr>
          <a:xfrm>
            <a:off x="1524000" y="152401"/>
            <a:ext cx="8991600" cy="968375"/>
          </a:xfrm>
          <a:prstGeom prst="rect">
            <a:avLst/>
          </a:prstGeom>
          <a:noFill/>
          <a:ln>
            <a:noFill/>
          </a:ln>
        </p:spPr>
        <p:txBody>
          <a:bodyPr spcFirstLastPara="1" wrap="square" lIns="91425" tIns="45700" rIns="91425" bIns="45700" anchor="t" anchorCtr="0">
            <a:noAutofit/>
          </a:bodyPr>
          <a:lstStyle/>
          <a:p>
            <a:pPr algn="ctr">
              <a:lnSpc>
                <a:spcPct val="90000"/>
              </a:lnSpc>
              <a:buClr>
                <a:srgbClr val="000099"/>
              </a:buClr>
              <a:buSzPts val="3200"/>
            </a:pPr>
            <a:r>
              <a:rPr lang="en-US" sz="3200" b="1">
                <a:solidFill>
                  <a:srgbClr val="000099"/>
                </a:solidFill>
                <a:latin typeface="Times New Roman"/>
                <a:ea typeface="Times New Roman"/>
                <a:cs typeface="Times New Roman"/>
                <a:sym typeface="Times New Roman"/>
              </a:rPr>
              <a:t>The FREE MARKET system automatically pushes the price toward equilibrium.</a:t>
            </a:r>
            <a:endParaRPr/>
          </a:p>
        </p:txBody>
      </p:sp>
      <p:sp>
        <p:nvSpPr>
          <p:cNvPr id="868" name="Google Shape;868;p59"/>
          <p:cNvSpPr txBox="1"/>
          <p:nvPr/>
        </p:nvSpPr>
        <p:spPr>
          <a:xfrm>
            <a:off x="5943600" y="3124200"/>
            <a:ext cx="3429000" cy="1244600"/>
          </a:xfrm>
          <a:prstGeom prst="rect">
            <a:avLst/>
          </a:prstGeom>
          <a:noFill/>
          <a:ln>
            <a:noFill/>
          </a:ln>
        </p:spPr>
        <p:txBody>
          <a:bodyPr spcFirstLastPara="1" wrap="square" lIns="92075" tIns="46025" rIns="92075" bIns="46025" anchor="t" anchorCtr="0">
            <a:noAutofit/>
          </a:bodyPr>
          <a:lstStyle/>
          <a:p>
            <a:pPr algn="ctr">
              <a:lnSpc>
                <a:spcPct val="90000"/>
              </a:lnSpc>
              <a:buClr>
                <a:schemeClr val="dk1"/>
              </a:buClr>
              <a:buSzPts val="2800"/>
            </a:pPr>
            <a:r>
              <a:rPr lang="en-US" sz="2800" b="1">
                <a:solidFill>
                  <a:schemeClr val="dk1"/>
                </a:solidFill>
                <a:latin typeface="Times New Roman"/>
                <a:ea typeface="Times New Roman"/>
                <a:cs typeface="Times New Roman"/>
                <a:sym typeface="Times New Roman"/>
              </a:rPr>
              <a:t>When there is a shortage, producers raise prices</a:t>
            </a:r>
            <a:endParaRPr/>
          </a:p>
        </p:txBody>
      </p:sp>
      <p:cxnSp>
        <p:nvCxnSpPr>
          <p:cNvPr id="869" name="Google Shape;869;p59"/>
          <p:cNvCxnSpPr/>
          <p:nvPr/>
        </p:nvCxnSpPr>
        <p:spPr>
          <a:xfrm>
            <a:off x="5486400" y="1828800"/>
            <a:ext cx="0" cy="1219200"/>
          </a:xfrm>
          <a:prstGeom prst="straightConnector1">
            <a:avLst/>
          </a:prstGeom>
          <a:noFill/>
          <a:ln w="76200" cap="flat" cmpd="sng">
            <a:solidFill>
              <a:schemeClr val="dk1"/>
            </a:solidFill>
            <a:prstDash val="solid"/>
            <a:miter lim="800000"/>
            <a:headEnd type="none" w="sm" len="sm"/>
            <a:tailEnd type="triangle" w="med" len="med"/>
          </a:ln>
        </p:spPr>
      </p:cxnSp>
      <p:cxnSp>
        <p:nvCxnSpPr>
          <p:cNvPr id="870" name="Google Shape;870;p59"/>
          <p:cNvCxnSpPr/>
          <p:nvPr/>
        </p:nvCxnSpPr>
        <p:spPr>
          <a:xfrm rot="10800000">
            <a:off x="5486400" y="3657600"/>
            <a:ext cx="0" cy="1066800"/>
          </a:xfrm>
          <a:prstGeom prst="straightConnector1">
            <a:avLst/>
          </a:prstGeom>
          <a:noFill/>
          <a:ln w="76200" cap="flat" cmpd="sng">
            <a:solidFill>
              <a:schemeClr val="dk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9"/>
                                        </p:tgtEl>
                                        <p:attrNameLst>
                                          <p:attrName>style.visibility</p:attrName>
                                        </p:attrNameLst>
                                      </p:cBhvr>
                                      <p:to>
                                        <p:strVal val="visible"/>
                                      </p:to>
                                    </p:set>
                                    <p:animEffect transition="in" filter="fade">
                                      <p:cBhvr>
                                        <p:cTn id="7" dur="500"/>
                                        <p:tgtEl>
                                          <p:spTgt spid="869"/>
                                        </p:tgtEl>
                                      </p:cBhvr>
                                    </p:animEffect>
                                  </p:childTnLst>
                                </p:cTn>
                              </p:par>
                              <p:par>
                                <p:cTn id="8" presetID="10" presetClass="entr" presetSubtype="0" fill="hold" nodeType="withEffect">
                                  <p:stCondLst>
                                    <p:cond delay="0"/>
                                  </p:stCondLst>
                                  <p:childTnLst>
                                    <p:set>
                                      <p:cBhvr>
                                        <p:cTn id="9" dur="1" fill="hold">
                                          <p:stCondLst>
                                            <p:cond delay="0"/>
                                          </p:stCondLst>
                                        </p:cTn>
                                        <p:tgtEl>
                                          <p:spTgt spid="839"/>
                                        </p:tgtEl>
                                        <p:attrNameLst>
                                          <p:attrName>style.visibility</p:attrName>
                                        </p:attrNameLst>
                                      </p:cBhvr>
                                      <p:to>
                                        <p:strVal val="visible"/>
                                      </p:to>
                                    </p:set>
                                    <p:animEffect transition="in" filter="fade">
                                      <p:cBhvr>
                                        <p:cTn id="10" dur="500"/>
                                        <p:tgtEl>
                                          <p:spTgt spid="839"/>
                                        </p:tgtEl>
                                      </p:cBhvr>
                                    </p:animEffect>
                                  </p:childTnLst>
                                </p:cTn>
                              </p:par>
                              <p:par>
                                <p:cTn id="11" presetID="10" presetClass="entr" presetSubtype="0" fill="hold" nodeType="withEffect">
                                  <p:stCondLst>
                                    <p:cond delay="0"/>
                                  </p:stCondLst>
                                  <p:childTnLst>
                                    <p:set>
                                      <p:cBhvr>
                                        <p:cTn id="12" dur="1" fill="hold">
                                          <p:stCondLst>
                                            <p:cond delay="0"/>
                                          </p:stCondLst>
                                        </p:cTn>
                                        <p:tgtEl>
                                          <p:spTgt spid="866">
                                            <p:txEl>
                                              <p:pRg st="0" end="0"/>
                                            </p:txEl>
                                          </p:spTgt>
                                        </p:tgtEl>
                                        <p:attrNameLst>
                                          <p:attrName>style.visibility</p:attrName>
                                        </p:attrNameLst>
                                      </p:cBhvr>
                                      <p:to>
                                        <p:strVal val="visible"/>
                                      </p:to>
                                    </p:set>
                                    <p:animEffect transition="in" filter="fade">
                                      <p:cBhvr>
                                        <p:cTn id="13" dur="500"/>
                                        <p:tgtEl>
                                          <p:spTgt spid="86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68">
                                            <p:txEl>
                                              <p:pRg st="0" end="0"/>
                                            </p:txEl>
                                          </p:spTgt>
                                        </p:tgtEl>
                                        <p:attrNameLst>
                                          <p:attrName>style.visibility</p:attrName>
                                        </p:attrNameLst>
                                      </p:cBhvr>
                                      <p:to>
                                        <p:strVal val="visible"/>
                                      </p:to>
                                    </p:set>
                                    <p:animEffect transition="in" filter="fade">
                                      <p:cBhvr>
                                        <p:cTn id="18" dur="500"/>
                                        <p:tgtEl>
                                          <p:spTgt spid="86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70"/>
                                        </p:tgtEl>
                                        <p:attrNameLst>
                                          <p:attrName>style.visibility</p:attrName>
                                        </p:attrNameLst>
                                      </p:cBhvr>
                                      <p:to>
                                        <p:strVal val="visible"/>
                                      </p:to>
                                    </p:set>
                                    <p:animEffect transition="in" filter="fade">
                                      <p:cBhvr>
                                        <p:cTn id="21" dur="500"/>
                                        <p:tgtEl>
                                          <p:spTgt spid="870"/>
                                        </p:tgtEl>
                                      </p:cBhvr>
                                    </p:animEffect>
                                  </p:childTnLst>
                                </p:cTn>
                              </p:par>
                              <p:par>
                                <p:cTn id="22" presetID="10" presetClass="entr" presetSubtype="0" fill="hold" nodeType="withEffect">
                                  <p:stCondLst>
                                    <p:cond delay="0"/>
                                  </p:stCondLst>
                                  <p:childTnLst>
                                    <p:set>
                                      <p:cBhvr>
                                        <p:cTn id="23" dur="1" fill="hold">
                                          <p:stCondLst>
                                            <p:cond delay="0"/>
                                          </p:stCondLst>
                                        </p:cTn>
                                        <p:tgtEl>
                                          <p:spTgt spid="840"/>
                                        </p:tgtEl>
                                        <p:attrNameLst>
                                          <p:attrName>style.visibility</p:attrName>
                                        </p:attrNameLst>
                                      </p:cBhvr>
                                      <p:to>
                                        <p:strVal val="visible"/>
                                      </p:to>
                                    </p:set>
                                    <p:animEffect transition="in" filter="fade">
                                      <p:cBhvr>
                                        <p:cTn id="24" dur="500"/>
                                        <p:tgtEl>
                                          <p:spTgt spid="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907"/>
        <p:cNvGrpSpPr/>
        <p:nvPr/>
      </p:nvGrpSpPr>
      <p:grpSpPr>
        <a:xfrm>
          <a:off x="0" y="0"/>
          <a:ext cx="0" cy="0"/>
          <a:chOff x="0" y="0"/>
          <a:chExt cx="0" cy="0"/>
        </a:xfrm>
      </p:grpSpPr>
      <p:pic>
        <p:nvPicPr>
          <p:cNvPr id="908" name="Google Shape;908;p63"/>
          <p:cNvPicPr preferRelativeResize="0"/>
          <p:nvPr/>
        </p:nvPicPr>
        <p:blipFill rotWithShape="1">
          <a:blip r:embed="rId3">
            <a:alphaModFix/>
          </a:blip>
          <a:srcRect l="52499" t="31000" r="15625" b="19000"/>
          <a:stretch/>
        </p:blipFill>
        <p:spPr>
          <a:xfrm>
            <a:off x="2386012" y="0"/>
            <a:ext cx="6872288" cy="6738936"/>
          </a:xfrm>
          <a:prstGeom prst="rect">
            <a:avLst/>
          </a:prstGeom>
          <a:noFill/>
          <a:ln>
            <a:noFill/>
          </a:ln>
        </p:spPr>
      </p:pic>
      <p:sp>
        <p:nvSpPr>
          <p:cNvPr id="909" name="Google Shape;909;p63"/>
          <p:cNvSpPr/>
          <p:nvPr/>
        </p:nvSpPr>
        <p:spPr>
          <a:xfrm>
            <a:off x="2819400" y="4495800"/>
            <a:ext cx="533400" cy="4524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910" name="Google Shape;910;p63"/>
          <p:cNvSpPr txBox="1"/>
          <p:nvPr/>
        </p:nvSpPr>
        <p:spPr>
          <a:xfrm>
            <a:off x="7315200" y="0"/>
            <a:ext cx="3352800" cy="523800"/>
          </a:xfrm>
          <a:prstGeom prst="rect">
            <a:avLst/>
          </a:prstGeom>
          <a:noFill/>
          <a:ln>
            <a:noFill/>
          </a:ln>
        </p:spPr>
        <p:txBody>
          <a:bodyPr spcFirstLastPara="1" wrap="square" lIns="91425" tIns="45700" rIns="91425" bIns="45700" anchor="t" anchorCtr="0">
            <a:noAutofit/>
          </a:bodyPr>
          <a:lstStyle/>
          <a:p>
            <a:pPr algn="ctr">
              <a:buClr>
                <a:schemeClr val="dk1"/>
              </a:buClr>
              <a:buSzPts val="2800"/>
            </a:pPr>
            <a:r>
              <a:rPr lang="en-US" sz="2800" b="1">
                <a:solidFill>
                  <a:schemeClr val="dk1"/>
                </a:solidFill>
                <a:latin typeface="Times New Roman"/>
                <a:ea typeface="Times New Roman"/>
                <a:cs typeface="Times New Roman"/>
                <a:sym typeface="Times New Roman"/>
              </a:rPr>
              <a:t>2008 Audit Exam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9"/>
                                        </p:tgtEl>
                                        <p:attrNameLst>
                                          <p:attrName>style.visibility</p:attrName>
                                        </p:attrNameLst>
                                      </p:cBhvr>
                                      <p:to>
                                        <p:strVal val="visible"/>
                                      </p:to>
                                    </p:set>
                                    <p:animEffect transition="in" filter="fade">
                                      <p:cBhvr>
                                        <p:cTn id="7" dur="500"/>
                                        <p:tgtEl>
                                          <p:spTgt spid="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39"/>
        <p:cNvGrpSpPr/>
        <p:nvPr/>
      </p:nvGrpSpPr>
      <p:grpSpPr>
        <a:xfrm>
          <a:off x="0" y="0"/>
          <a:ext cx="0" cy="0"/>
          <a:chOff x="0" y="0"/>
          <a:chExt cx="0" cy="0"/>
        </a:xfrm>
      </p:grpSpPr>
      <p:pic>
        <p:nvPicPr>
          <p:cNvPr id="3" name="Picture 2" descr="Screen Shot 2019-03-19 at 2.21.02 PM.png"/>
          <p:cNvPicPr>
            <a:picLocks noChangeAspect="1"/>
          </p:cNvPicPr>
          <p:nvPr/>
        </p:nvPicPr>
        <p:blipFill rotWithShape="1">
          <a:blip r:embed="rId3">
            <a:extLst>
              <a:ext uri="{28A0092B-C50C-407E-A947-70E740481C1C}">
                <a14:useLocalDpi xmlns:a14="http://schemas.microsoft.com/office/drawing/2010/main" val="0"/>
              </a:ext>
            </a:extLst>
          </a:blip>
          <a:srcRect r="12676"/>
          <a:stretch/>
        </p:blipFill>
        <p:spPr>
          <a:xfrm>
            <a:off x="2305178" y="993698"/>
            <a:ext cx="4843348" cy="4894877"/>
          </a:xfrm>
          <a:prstGeom prst="rect">
            <a:avLst/>
          </a:prstGeom>
        </p:spPr>
      </p:pic>
      <p:sp>
        <p:nvSpPr>
          <p:cNvPr id="343" name="Google Shape;343;p37"/>
          <p:cNvSpPr txBox="1"/>
          <p:nvPr/>
        </p:nvSpPr>
        <p:spPr>
          <a:xfrm>
            <a:off x="1524000" y="-15874"/>
            <a:ext cx="9144000" cy="976996"/>
          </a:xfrm>
          <a:prstGeom prst="rect">
            <a:avLst/>
          </a:prstGeom>
          <a:noFill/>
          <a:ln>
            <a:noFill/>
          </a:ln>
        </p:spPr>
        <p:txBody>
          <a:bodyPr spcFirstLastPara="1" wrap="square" lIns="92075" tIns="46025" rIns="92075" bIns="46025" anchor="ctr" anchorCtr="0">
            <a:noAutofit/>
          </a:bodyPr>
          <a:lstStyle/>
          <a:p>
            <a:pPr algn="ctr">
              <a:lnSpc>
                <a:spcPct val="90000"/>
              </a:lnSpc>
              <a:buClr>
                <a:schemeClr val="dk1"/>
              </a:buClr>
              <a:buSzPts val="4400"/>
            </a:pPr>
            <a:r>
              <a:rPr lang="en-US" sz="4400" b="1" dirty="0">
                <a:solidFill>
                  <a:schemeClr val="dk1"/>
                </a:solidFill>
                <a:latin typeface="Times New Roman"/>
                <a:ea typeface="Times New Roman"/>
                <a:cs typeface="Times New Roman"/>
                <a:sym typeface="Times New Roman"/>
              </a:rPr>
              <a:t>Where is CS and PS on the graph?</a:t>
            </a:r>
            <a:endParaRPr dirty="0"/>
          </a:p>
          <a:p>
            <a:pPr algn="ctr">
              <a:lnSpc>
                <a:spcPct val="90000"/>
              </a:lnSpc>
              <a:buClr>
                <a:srgbClr val="000099"/>
              </a:buClr>
              <a:buSzPts val="3200"/>
            </a:pPr>
            <a:endParaRPr dirty="0"/>
          </a:p>
        </p:txBody>
      </p:sp>
      <p:sp>
        <p:nvSpPr>
          <p:cNvPr id="345" name="Google Shape;345;p37"/>
          <p:cNvSpPr txBox="1"/>
          <p:nvPr/>
        </p:nvSpPr>
        <p:spPr>
          <a:xfrm>
            <a:off x="6713993" y="5888574"/>
            <a:ext cx="457200" cy="516000"/>
          </a:xfrm>
          <a:prstGeom prst="rect">
            <a:avLst/>
          </a:prstGeom>
          <a:noFill/>
          <a:ln>
            <a:noFill/>
          </a:ln>
        </p:spPr>
        <p:txBody>
          <a:bodyPr spcFirstLastPara="1" wrap="square" lIns="90475" tIns="44450" rIns="90475" bIns="44450" anchor="t" anchorCtr="0">
            <a:noAutofit/>
          </a:bodyPr>
          <a:lstStyle/>
          <a:p>
            <a:pPr>
              <a:buClr>
                <a:srgbClr val="000000"/>
              </a:buClr>
              <a:buSzPts val="2800"/>
            </a:pPr>
            <a:r>
              <a:rPr lang="en-US" sz="2800" b="1" dirty="0">
                <a:latin typeface="Arial"/>
                <a:ea typeface="Arial"/>
                <a:cs typeface="Arial"/>
                <a:sym typeface="Arial"/>
              </a:rPr>
              <a:t>Q</a:t>
            </a:r>
            <a:endParaRPr dirty="0"/>
          </a:p>
        </p:txBody>
      </p:sp>
      <p:grpSp>
        <p:nvGrpSpPr>
          <p:cNvPr id="346" name="Google Shape;346;p37"/>
          <p:cNvGrpSpPr/>
          <p:nvPr/>
        </p:nvGrpSpPr>
        <p:grpSpPr>
          <a:xfrm>
            <a:off x="2285221" y="993697"/>
            <a:ext cx="5469664" cy="4914900"/>
            <a:chOff x="2532062" y="1220787"/>
            <a:chExt cx="5469664" cy="4914900"/>
          </a:xfrm>
        </p:grpSpPr>
        <p:cxnSp>
          <p:nvCxnSpPr>
            <p:cNvPr id="347" name="Google Shape;347;p37"/>
            <p:cNvCxnSpPr/>
            <p:nvPr/>
          </p:nvCxnSpPr>
          <p:spPr>
            <a:xfrm>
              <a:off x="2566987" y="1220787"/>
              <a:ext cx="0" cy="4914900"/>
            </a:xfrm>
            <a:prstGeom prst="straightConnector1">
              <a:avLst/>
            </a:prstGeom>
            <a:noFill/>
            <a:ln w="76200" cap="flat" cmpd="sng">
              <a:solidFill>
                <a:srgbClr val="000000"/>
              </a:solidFill>
              <a:prstDash val="solid"/>
              <a:miter lim="800000"/>
              <a:headEnd type="none" w="sm" len="sm"/>
              <a:tailEnd type="none" w="sm" len="sm"/>
            </a:ln>
          </p:spPr>
        </p:cxnSp>
        <p:cxnSp>
          <p:nvCxnSpPr>
            <p:cNvPr id="348" name="Google Shape;348;p37"/>
            <p:cNvCxnSpPr/>
            <p:nvPr/>
          </p:nvCxnSpPr>
          <p:spPr>
            <a:xfrm>
              <a:off x="2532062" y="6097587"/>
              <a:ext cx="5469664" cy="18077"/>
            </a:xfrm>
            <a:prstGeom prst="straightConnector1">
              <a:avLst/>
            </a:prstGeom>
            <a:noFill/>
            <a:ln w="76200" cap="flat" cmpd="sng">
              <a:solidFill>
                <a:srgbClr val="000000"/>
              </a:solidFill>
              <a:prstDash val="solid"/>
              <a:miter lim="800000"/>
              <a:headEnd type="none" w="sm" len="sm"/>
              <a:tailEnd type="none" w="sm" len="sm"/>
            </a:ln>
          </p:spPr>
        </p:cxnSp>
      </p:grpSp>
      <p:sp>
        <p:nvSpPr>
          <p:cNvPr id="350" name="Google Shape;350;p37"/>
          <p:cNvSpPr txBox="1"/>
          <p:nvPr/>
        </p:nvSpPr>
        <p:spPr>
          <a:xfrm>
            <a:off x="1695578" y="860685"/>
            <a:ext cx="417512" cy="515937"/>
          </a:xfrm>
          <a:prstGeom prst="rect">
            <a:avLst/>
          </a:prstGeom>
          <a:noFill/>
          <a:ln>
            <a:noFill/>
          </a:ln>
        </p:spPr>
        <p:txBody>
          <a:bodyPr spcFirstLastPara="1" wrap="square" lIns="90475" tIns="44450" rIns="90475" bIns="44450" anchor="t" anchorCtr="0">
            <a:noAutofit/>
          </a:bodyPr>
          <a:lstStyle/>
          <a:p>
            <a:pPr>
              <a:buClr>
                <a:srgbClr val="000000"/>
              </a:buClr>
              <a:buSzPts val="2800"/>
            </a:pPr>
            <a:r>
              <a:rPr lang="en-US" sz="2800" b="1" dirty="0">
                <a:latin typeface="Arial"/>
                <a:ea typeface="Arial"/>
                <a:cs typeface="Arial"/>
                <a:sym typeface="Arial"/>
              </a:rPr>
              <a:t>P</a:t>
            </a:r>
            <a:endParaRPr dirty="0"/>
          </a:p>
        </p:txBody>
      </p:sp>
      <p:sp>
        <p:nvSpPr>
          <p:cNvPr id="41" name="Google Shape;341;p37"/>
          <p:cNvSpPr/>
          <p:nvPr/>
        </p:nvSpPr>
        <p:spPr>
          <a:xfrm>
            <a:off x="2336292" y="1630251"/>
            <a:ext cx="2077901" cy="1784249"/>
          </a:xfrm>
          <a:custGeom>
            <a:avLst/>
            <a:gdLst/>
            <a:ahLst/>
            <a:cxnLst/>
            <a:rect l="0" t="0" r="0" b="0"/>
            <a:pathLst>
              <a:path w="120000" h="120000" extrusionOk="0">
                <a:moveTo>
                  <a:pt x="1293" y="120000"/>
                </a:moveTo>
                <a:lnTo>
                  <a:pt x="120000" y="120000"/>
                </a:lnTo>
                <a:lnTo>
                  <a:pt x="0" y="0"/>
                </a:lnTo>
                <a:cubicBezTo>
                  <a:pt x="427" y="40003"/>
                  <a:pt x="866" y="79996"/>
                  <a:pt x="1293" y="120000"/>
                </a:cubicBezTo>
                <a:close/>
              </a:path>
            </a:pathLst>
          </a:custGeom>
          <a:gradFill>
            <a:gsLst>
              <a:gs pos="0">
                <a:srgbClr val="003F77">
                  <a:alpha val="70000"/>
                </a:srgbClr>
              </a:gs>
              <a:gs pos="80000">
                <a:srgbClr val="005FAD"/>
              </a:gs>
              <a:gs pos="100000">
                <a:srgbClr val="0072CE"/>
              </a:gs>
            </a:gsLst>
            <a:lin ang="2700000" scaled="0"/>
          </a:gra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2" name="Google Shape;341;p37"/>
          <p:cNvSpPr/>
          <p:nvPr/>
        </p:nvSpPr>
        <p:spPr>
          <a:xfrm flipV="1">
            <a:off x="2341125" y="3414499"/>
            <a:ext cx="2077901" cy="1253805"/>
          </a:xfrm>
          <a:custGeom>
            <a:avLst/>
            <a:gdLst/>
            <a:ahLst/>
            <a:cxnLst/>
            <a:rect l="0" t="0" r="0" b="0"/>
            <a:pathLst>
              <a:path w="120000" h="120000" extrusionOk="0">
                <a:moveTo>
                  <a:pt x="1293" y="120000"/>
                </a:moveTo>
                <a:lnTo>
                  <a:pt x="120000" y="120000"/>
                </a:lnTo>
                <a:lnTo>
                  <a:pt x="0" y="0"/>
                </a:lnTo>
                <a:cubicBezTo>
                  <a:pt x="427" y="40003"/>
                  <a:pt x="866" y="79996"/>
                  <a:pt x="1293" y="120000"/>
                </a:cubicBezTo>
                <a:close/>
              </a:path>
            </a:pathLst>
          </a:custGeom>
          <a:gradFill flip="none" rotWithShape="1">
            <a:gsLst>
              <a:gs pos="0">
                <a:srgbClr val="008000">
                  <a:alpha val="83000"/>
                </a:srgbClr>
              </a:gs>
              <a:gs pos="100000">
                <a:srgbClr val="FFFFFF">
                  <a:alpha val="83000"/>
                </a:srgbClr>
              </a:gs>
            </a:gsLst>
            <a:lin ang="0" scaled="1"/>
            <a:tileRect/>
          </a:gra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357" name="Google Shape;357;p37"/>
          <p:cNvSpPr txBox="1"/>
          <p:nvPr/>
        </p:nvSpPr>
        <p:spPr>
          <a:xfrm>
            <a:off x="2383896" y="3488658"/>
            <a:ext cx="660400" cy="520700"/>
          </a:xfrm>
          <a:prstGeom prst="rect">
            <a:avLst/>
          </a:prstGeom>
          <a:noFill/>
          <a:ln>
            <a:noFill/>
          </a:ln>
        </p:spPr>
        <p:txBody>
          <a:bodyPr spcFirstLastPara="1" wrap="square" lIns="90475" tIns="44450" rIns="90475" bIns="44450" anchor="t" anchorCtr="0">
            <a:noAutofit/>
          </a:bodyPr>
          <a:lstStyle/>
          <a:p>
            <a:pPr>
              <a:buClr>
                <a:schemeClr val="lt1"/>
              </a:buClr>
              <a:buSzPts val="2800"/>
            </a:pPr>
            <a:r>
              <a:rPr lang="en-US" sz="2800" b="1" dirty="0">
                <a:solidFill>
                  <a:schemeClr val="lt1"/>
                </a:solidFill>
                <a:latin typeface="Arial"/>
                <a:ea typeface="Arial"/>
                <a:cs typeface="Arial"/>
                <a:sym typeface="Arial"/>
              </a:rPr>
              <a:t>PS</a:t>
            </a:r>
            <a:endParaRPr dirty="0"/>
          </a:p>
        </p:txBody>
      </p:sp>
      <p:sp>
        <p:nvSpPr>
          <p:cNvPr id="25" name="Google Shape;350;p37"/>
          <p:cNvSpPr txBox="1"/>
          <p:nvPr/>
        </p:nvSpPr>
        <p:spPr>
          <a:xfrm>
            <a:off x="1524000" y="1207596"/>
            <a:ext cx="812292" cy="4305064"/>
          </a:xfrm>
          <a:prstGeom prst="rect">
            <a:avLst/>
          </a:prstGeom>
          <a:noFill/>
          <a:ln>
            <a:noFill/>
          </a:ln>
        </p:spPr>
        <p:txBody>
          <a:bodyPr spcFirstLastPara="1" wrap="square" lIns="90475" tIns="44450" rIns="90475" bIns="44450" anchor="t" anchorCtr="0">
            <a:noAutofit/>
          </a:bodyPr>
          <a:lstStyle/>
          <a:p>
            <a:pPr algn="r">
              <a:lnSpc>
                <a:spcPct val="140000"/>
              </a:lnSpc>
              <a:buClr>
                <a:srgbClr val="000000"/>
              </a:buClr>
              <a:buSzPts val="2800"/>
            </a:pPr>
            <a:r>
              <a:rPr lang="en-US" sz="2800" dirty="0">
                <a:sym typeface="Arial"/>
              </a:rPr>
              <a:t>$35</a:t>
            </a:r>
          </a:p>
          <a:p>
            <a:pPr algn="r">
              <a:lnSpc>
                <a:spcPct val="140000"/>
              </a:lnSpc>
              <a:buClr>
                <a:srgbClr val="000000"/>
              </a:buClr>
              <a:buSzPts val="2800"/>
            </a:pPr>
            <a:r>
              <a:rPr lang="en-US" sz="2800" dirty="0">
                <a:sym typeface="Arial"/>
              </a:rPr>
              <a:t>$30</a:t>
            </a:r>
          </a:p>
          <a:p>
            <a:pPr algn="r">
              <a:lnSpc>
                <a:spcPct val="140000"/>
              </a:lnSpc>
              <a:buClr>
                <a:srgbClr val="000000"/>
              </a:buClr>
              <a:buSzPts val="2800"/>
            </a:pPr>
            <a:r>
              <a:rPr lang="en-US" sz="2800" dirty="0">
                <a:sym typeface="Arial"/>
              </a:rPr>
              <a:t>$25</a:t>
            </a:r>
            <a:br>
              <a:rPr lang="en-US" sz="2800" dirty="0">
                <a:sym typeface="Arial"/>
              </a:rPr>
            </a:br>
            <a:r>
              <a:rPr lang="en-US" sz="2800" dirty="0">
                <a:sym typeface="Arial"/>
              </a:rPr>
              <a:t>$20</a:t>
            </a:r>
          </a:p>
          <a:p>
            <a:pPr algn="r">
              <a:lnSpc>
                <a:spcPct val="140000"/>
              </a:lnSpc>
              <a:buClr>
                <a:srgbClr val="000000"/>
              </a:buClr>
              <a:buSzPts val="2800"/>
            </a:pPr>
            <a:r>
              <a:rPr lang="en-US" sz="2800" dirty="0">
                <a:sym typeface="Arial"/>
              </a:rPr>
              <a:t>$15</a:t>
            </a:r>
          </a:p>
          <a:p>
            <a:pPr algn="r">
              <a:lnSpc>
                <a:spcPct val="140000"/>
              </a:lnSpc>
              <a:buClr>
                <a:srgbClr val="000000"/>
              </a:buClr>
              <a:buSzPts val="2800"/>
            </a:pPr>
            <a:r>
              <a:rPr lang="en-US" sz="2800" dirty="0"/>
              <a:t>$10</a:t>
            </a:r>
            <a:endParaRPr lang="en-US" dirty="0"/>
          </a:p>
          <a:p>
            <a:pPr algn="r">
              <a:lnSpc>
                <a:spcPct val="140000"/>
              </a:lnSpc>
              <a:buClr>
                <a:srgbClr val="000000"/>
              </a:buClr>
              <a:buSzPts val="2800"/>
            </a:pPr>
            <a:r>
              <a:rPr lang="en-US" sz="2800" dirty="0">
                <a:sym typeface="Arial"/>
              </a:rPr>
              <a:t>$5</a:t>
            </a:r>
          </a:p>
        </p:txBody>
      </p:sp>
      <p:sp>
        <p:nvSpPr>
          <p:cNvPr id="26" name="Google Shape;350;p37"/>
          <p:cNvSpPr txBox="1"/>
          <p:nvPr/>
        </p:nvSpPr>
        <p:spPr>
          <a:xfrm>
            <a:off x="2695542" y="5716535"/>
            <a:ext cx="4428027" cy="797704"/>
          </a:xfrm>
          <a:prstGeom prst="rect">
            <a:avLst/>
          </a:prstGeom>
          <a:noFill/>
          <a:ln>
            <a:noFill/>
          </a:ln>
        </p:spPr>
        <p:txBody>
          <a:bodyPr spcFirstLastPara="1" wrap="square" lIns="90475" tIns="44450" rIns="90475" bIns="44450" anchor="t" anchorCtr="0">
            <a:noAutofit/>
          </a:bodyPr>
          <a:lstStyle/>
          <a:p>
            <a:pPr>
              <a:lnSpc>
                <a:spcPct val="140000"/>
              </a:lnSpc>
              <a:buClr>
                <a:srgbClr val="000000"/>
              </a:buClr>
              <a:buSzPts val="2800"/>
            </a:pPr>
            <a:r>
              <a:rPr lang="en-US" sz="2800" dirty="0">
                <a:sym typeface="Arial"/>
              </a:rPr>
              <a:t>10   20   30   40   50   60  </a:t>
            </a:r>
          </a:p>
        </p:txBody>
      </p:sp>
      <p:cxnSp>
        <p:nvCxnSpPr>
          <p:cNvPr id="27" name="Google Shape;349;p37"/>
          <p:cNvCxnSpPr/>
          <p:nvPr/>
        </p:nvCxnSpPr>
        <p:spPr>
          <a:xfrm>
            <a:off x="2320147" y="1584481"/>
            <a:ext cx="4307243" cy="3790876"/>
          </a:xfrm>
          <a:prstGeom prst="straightConnector1">
            <a:avLst/>
          </a:prstGeom>
          <a:noFill/>
          <a:ln w="76200" cap="flat" cmpd="sng">
            <a:solidFill>
              <a:schemeClr val="dk1"/>
            </a:solidFill>
            <a:prstDash val="solid"/>
            <a:miter lim="800000"/>
            <a:headEnd type="none" w="sm" len="sm"/>
            <a:tailEnd type="none" w="sm" len="sm"/>
          </a:ln>
        </p:spPr>
      </p:cxnSp>
      <p:cxnSp>
        <p:nvCxnSpPr>
          <p:cNvPr id="35" name="Google Shape;349;p37"/>
          <p:cNvCxnSpPr/>
          <p:nvPr/>
        </p:nvCxnSpPr>
        <p:spPr>
          <a:xfrm flipV="1">
            <a:off x="2305179" y="1984948"/>
            <a:ext cx="4408815" cy="2683356"/>
          </a:xfrm>
          <a:prstGeom prst="straightConnector1">
            <a:avLst/>
          </a:prstGeom>
          <a:noFill/>
          <a:ln w="76200" cap="flat" cmpd="sng">
            <a:solidFill>
              <a:schemeClr val="dk1"/>
            </a:solidFill>
            <a:prstDash val="solid"/>
            <a:miter lim="800000"/>
            <a:headEnd type="none" w="sm" len="sm"/>
            <a:tailEnd type="none" w="sm" len="sm"/>
          </a:ln>
        </p:spPr>
      </p:cxnSp>
      <p:sp>
        <p:nvSpPr>
          <p:cNvPr id="39" name="Google Shape;351;p37"/>
          <p:cNvSpPr txBox="1"/>
          <p:nvPr/>
        </p:nvSpPr>
        <p:spPr>
          <a:xfrm>
            <a:off x="6627389" y="5238055"/>
            <a:ext cx="438150" cy="515937"/>
          </a:xfrm>
          <a:prstGeom prst="rect">
            <a:avLst/>
          </a:prstGeom>
          <a:noFill/>
          <a:ln>
            <a:noFill/>
          </a:ln>
        </p:spPr>
        <p:txBody>
          <a:bodyPr spcFirstLastPara="1" wrap="square" lIns="90475" tIns="44450" rIns="90475" bIns="44450" anchor="t" anchorCtr="0">
            <a:noAutofit/>
          </a:bodyPr>
          <a:lstStyle/>
          <a:p>
            <a:pPr>
              <a:buClr>
                <a:schemeClr val="dk1"/>
              </a:buClr>
              <a:buSzPts val="2800"/>
            </a:pPr>
            <a:r>
              <a:rPr lang="en-US" sz="2800" b="1" dirty="0">
                <a:solidFill>
                  <a:schemeClr val="dk1"/>
                </a:solidFill>
                <a:latin typeface="Arial"/>
                <a:ea typeface="Arial"/>
                <a:cs typeface="Arial"/>
                <a:sym typeface="Arial"/>
              </a:rPr>
              <a:t>D</a:t>
            </a:r>
            <a:endParaRPr dirty="0"/>
          </a:p>
        </p:txBody>
      </p:sp>
      <p:sp>
        <p:nvSpPr>
          <p:cNvPr id="40" name="Google Shape;351;p37"/>
          <p:cNvSpPr txBox="1"/>
          <p:nvPr/>
        </p:nvSpPr>
        <p:spPr>
          <a:xfrm>
            <a:off x="6674853" y="1612862"/>
            <a:ext cx="438150" cy="515937"/>
          </a:xfrm>
          <a:prstGeom prst="rect">
            <a:avLst/>
          </a:prstGeom>
          <a:noFill/>
          <a:ln>
            <a:noFill/>
          </a:ln>
        </p:spPr>
        <p:txBody>
          <a:bodyPr spcFirstLastPara="1" wrap="square" lIns="90475" tIns="44450" rIns="90475" bIns="44450" anchor="t" anchorCtr="0">
            <a:noAutofit/>
          </a:bodyPr>
          <a:lstStyle/>
          <a:p>
            <a:pPr>
              <a:buClr>
                <a:schemeClr val="dk1"/>
              </a:buClr>
              <a:buSzPts val="2800"/>
            </a:pPr>
            <a:r>
              <a:rPr lang="en-US" sz="2800" b="1" dirty="0">
                <a:solidFill>
                  <a:schemeClr val="dk1"/>
                </a:solidFill>
              </a:rPr>
              <a:t>S</a:t>
            </a:r>
            <a:endParaRPr dirty="0"/>
          </a:p>
        </p:txBody>
      </p:sp>
      <p:sp>
        <p:nvSpPr>
          <p:cNvPr id="43" name="Google Shape;357;p37"/>
          <p:cNvSpPr txBox="1"/>
          <p:nvPr/>
        </p:nvSpPr>
        <p:spPr>
          <a:xfrm>
            <a:off x="2361014" y="2313524"/>
            <a:ext cx="1046394" cy="520700"/>
          </a:xfrm>
          <a:prstGeom prst="rect">
            <a:avLst/>
          </a:prstGeom>
          <a:noFill/>
          <a:ln>
            <a:noFill/>
          </a:ln>
        </p:spPr>
        <p:txBody>
          <a:bodyPr spcFirstLastPara="1" wrap="square" lIns="90475" tIns="44450" rIns="90475" bIns="44450" anchor="t" anchorCtr="0">
            <a:noAutofit/>
          </a:bodyPr>
          <a:lstStyle/>
          <a:p>
            <a:pPr>
              <a:buClr>
                <a:schemeClr val="lt1"/>
              </a:buClr>
              <a:buSzPts val="2800"/>
            </a:pPr>
            <a:r>
              <a:rPr lang="en-US" sz="2800" b="1" dirty="0">
                <a:solidFill>
                  <a:schemeClr val="lt1"/>
                </a:solidFill>
              </a:rPr>
              <a:t>C</a:t>
            </a:r>
            <a:r>
              <a:rPr lang="en-US" sz="2800" b="1" dirty="0">
                <a:solidFill>
                  <a:schemeClr val="lt1"/>
                </a:solidFill>
                <a:latin typeface="Arial"/>
                <a:ea typeface="Arial"/>
                <a:cs typeface="Arial"/>
                <a:sym typeface="Arial"/>
              </a:rPr>
              <a:t>S</a:t>
            </a:r>
            <a:endParaRPr dirty="0"/>
          </a:p>
        </p:txBody>
      </p:sp>
      <p:cxnSp>
        <p:nvCxnSpPr>
          <p:cNvPr id="44" name="Google Shape;344;p37"/>
          <p:cNvCxnSpPr/>
          <p:nvPr/>
        </p:nvCxnSpPr>
        <p:spPr>
          <a:xfrm>
            <a:off x="2326466" y="3414499"/>
            <a:ext cx="2087726" cy="0"/>
          </a:xfrm>
          <a:prstGeom prst="straightConnector1">
            <a:avLst/>
          </a:prstGeom>
          <a:noFill/>
          <a:ln w="38100" cap="flat" cmpd="sng">
            <a:solidFill>
              <a:schemeClr val="dk1"/>
            </a:solidFill>
            <a:prstDash val="dash"/>
            <a:miter lim="800000"/>
            <a:headEnd type="none" w="sm" len="sm"/>
            <a:tailEnd type="none" w="sm" len="sm"/>
          </a:ln>
        </p:spPr>
      </p:cxnSp>
      <p:cxnSp>
        <p:nvCxnSpPr>
          <p:cNvPr id="46" name="Google Shape;344;p37"/>
          <p:cNvCxnSpPr/>
          <p:nvPr/>
        </p:nvCxnSpPr>
        <p:spPr>
          <a:xfrm>
            <a:off x="4401158" y="3488659"/>
            <a:ext cx="0" cy="2381839"/>
          </a:xfrm>
          <a:prstGeom prst="straightConnector1">
            <a:avLst/>
          </a:prstGeom>
          <a:noFill/>
          <a:ln w="38100" cap="flat" cmpd="sng">
            <a:solidFill>
              <a:schemeClr val="dk1"/>
            </a:solidFill>
            <a:prstDash val="dash"/>
            <a:miter lim="800000"/>
            <a:headEnd type="none" w="sm" len="sm"/>
            <a:tailEnd type="none" w="sm" len="sm"/>
          </a:ln>
        </p:spPr>
      </p:cxnSp>
      <p:sp>
        <p:nvSpPr>
          <p:cNvPr id="51" name="Google Shape;357;p37"/>
          <p:cNvSpPr txBox="1"/>
          <p:nvPr/>
        </p:nvSpPr>
        <p:spPr>
          <a:xfrm>
            <a:off x="7171193" y="868112"/>
            <a:ext cx="3356659" cy="4897242"/>
          </a:xfrm>
          <a:prstGeom prst="rect">
            <a:avLst/>
          </a:prstGeom>
          <a:noFill/>
          <a:ln>
            <a:noFill/>
          </a:ln>
        </p:spPr>
        <p:txBody>
          <a:bodyPr spcFirstLastPara="1" wrap="square" lIns="90475" tIns="44450" rIns="90475" bIns="44450" anchor="t" anchorCtr="0">
            <a:noAutofit/>
          </a:bodyPr>
          <a:lstStyle/>
          <a:p>
            <a:pPr>
              <a:buClr>
                <a:schemeClr val="lt1"/>
              </a:buClr>
              <a:buSzPts val="2800"/>
            </a:pPr>
            <a:r>
              <a:rPr lang="en-US" sz="2400" b="1" dirty="0">
                <a:solidFill>
                  <a:schemeClr val="tx1"/>
                </a:solidFill>
                <a:latin typeface="Times New Roman"/>
                <a:cs typeface="Times New Roman"/>
                <a:sym typeface="Arial"/>
              </a:rPr>
              <a:t>Calculate the following</a:t>
            </a:r>
          </a:p>
          <a:p>
            <a:pPr>
              <a:buClr>
                <a:schemeClr val="lt1"/>
              </a:buClr>
              <a:buSzPts val="2800"/>
            </a:pPr>
            <a:r>
              <a:rPr lang="en-US" sz="2400" b="1" dirty="0">
                <a:solidFill>
                  <a:schemeClr val="tx1"/>
                </a:solidFill>
                <a:latin typeface="Times New Roman"/>
                <a:cs typeface="Times New Roman"/>
              </a:rPr>
              <a:t>(s</a:t>
            </a:r>
            <a:r>
              <a:rPr lang="en-US" sz="2400" b="1" dirty="0">
                <a:solidFill>
                  <a:schemeClr val="tx1"/>
                </a:solidFill>
                <a:latin typeface="Times New Roman"/>
                <a:cs typeface="Times New Roman"/>
                <a:sym typeface="Arial"/>
              </a:rPr>
              <a:t>how your work)</a:t>
            </a:r>
          </a:p>
          <a:p>
            <a:pPr>
              <a:buClr>
                <a:schemeClr val="lt1"/>
              </a:buClr>
              <a:buSzPts val="2800"/>
            </a:pPr>
            <a:endParaRPr lang="en-US" sz="400" b="1" dirty="0">
              <a:solidFill>
                <a:schemeClr val="tx1"/>
              </a:solidFill>
              <a:latin typeface="Times New Roman"/>
              <a:cs typeface="Times New Roman"/>
            </a:endParaRPr>
          </a:p>
          <a:p>
            <a:pPr>
              <a:buClr>
                <a:schemeClr val="lt1"/>
              </a:buClr>
              <a:buSzPts val="2800"/>
            </a:pPr>
            <a:r>
              <a:rPr lang="en-US" sz="2400" b="1" dirty="0">
                <a:solidFill>
                  <a:schemeClr val="tx1"/>
                </a:solidFill>
                <a:latin typeface="Times New Roman"/>
                <a:cs typeface="Times New Roman"/>
                <a:sym typeface="Arial"/>
              </a:rPr>
              <a:t>1. Consumer surplus at $20</a:t>
            </a:r>
          </a:p>
          <a:p>
            <a:pPr lvl="0">
              <a:buClr>
                <a:schemeClr val="lt1"/>
              </a:buClr>
              <a:buSzPts val="2800"/>
            </a:pPr>
            <a:r>
              <a:rPr lang="en-US" sz="2400" b="1" dirty="0">
                <a:solidFill>
                  <a:schemeClr val="tx1"/>
                </a:solidFill>
                <a:latin typeface="Times New Roman"/>
                <a:cs typeface="Times New Roman"/>
              </a:rPr>
              <a:t>2. Producer surplus at $20</a:t>
            </a:r>
          </a:p>
          <a:p>
            <a:pPr>
              <a:buClr>
                <a:schemeClr val="lt1"/>
              </a:buClr>
              <a:buSzPts val="2800"/>
            </a:pPr>
            <a:r>
              <a:rPr lang="en-US" sz="2400" b="1" dirty="0">
                <a:solidFill>
                  <a:schemeClr val="tx1"/>
                </a:solidFill>
                <a:latin typeface="Times New Roman"/>
                <a:cs typeface="Times New Roman"/>
              </a:rPr>
              <a:t>3. Total surplus at $20</a:t>
            </a:r>
          </a:p>
          <a:p>
            <a:pPr>
              <a:buClr>
                <a:schemeClr val="lt1"/>
              </a:buClr>
              <a:buSzPts val="2800"/>
            </a:pPr>
            <a:endParaRPr lang="en-US" sz="2400" b="1" dirty="0">
              <a:solidFill>
                <a:srgbClr val="FF0000"/>
              </a:solidFill>
              <a:latin typeface="Times New Roman"/>
              <a:cs typeface="Times New Roman"/>
            </a:endParaRPr>
          </a:p>
          <a:p>
            <a:pPr>
              <a:buClr>
                <a:schemeClr val="lt1"/>
              </a:buClr>
              <a:buSzPts val="2800"/>
            </a:pPr>
            <a:r>
              <a:rPr lang="en-US" sz="2400" b="1" dirty="0">
                <a:solidFill>
                  <a:srgbClr val="800000"/>
                </a:solidFill>
                <a:latin typeface="Times New Roman"/>
                <a:cs typeface="Times New Roman"/>
              </a:rPr>
              <a:t>Answers</a:t>
            </a:r>
          </a:p>
          <a:p>
            <a:pPr>
              <a:buClr>
                <a:schemeClr val="lt1"/>
              </a:buClr>
              <a:buSzPts val="2800"/>
            </a:pPr>
            <a:r>
              <a:rPr lang="en-US" sz="2400" b="1" dirty="0">
                <a:solidFill>
                  <a:srgbClr val="800000"/>
                </a:solidFill>
                <a:latin typeface="Times New Roman"/>
                <a:cs typeface="Times New Roman"/>
              </a:rPr>
              <a:t>1. $225 = ($35-$20)x30/2</a:t>
            </a:r>
          </a:p>
          <a:p>
            <a:pPr>
              <a:buClr>
                <a:schemeClr val="lt1"/>
              </a:buClr>
              <a:buSzPts val="2800"/>
            </a:pPr>
            <a:r>
              <a:rPr lang="en-US" sz="2400" b="1" dirty="0">
                <a:solidFill>
                  <a:srgbClr val="800000"/>
                </a:solidFill>
                <a:latin typeface="Times New Roman"/>
                <a:cs typeface="Times New Roman"/>
              </a:rPr>
              <a:t>2. $150 = ($20-$10)x30/2</a:t>
            </a:r>
          </a:p>
          <a:p>
            <a:pPr>
              <a:buClr>
                <a:schemeClr val="lt1"/>
              </a:buClr>
              <a:buSzPts val="2800"/>
            </a:pPr>
            <a:r>
              <a:rPr lang="en-US" sz="2400" b="1" dirty="0">
                <a:solidFill>
                  <a:srgbClr val="800000"/>
                </a:solidFill>
                <a:latin typeface="Times New Roman"/>
                <a:cs typeface="Times New Roman"/>
              </a:rPr>
              <a:t>3. $375 = $225 + $150</a:t>
            </a:r>
            <a:endParaRPr lang="en-US" sz="2800" b="1" dirty="0">
              <a:solidFill>
                <a:schemeClr val="tx1"/>
              </a:solidFill>
              <a:latin typeface="Times New Roman"/>
              <a:cs typeface="Times New Roman"/>
            </a:endParaRPr>
          </a:p>
          <a:p>
            <a:pPr>
              <a:buClr>
                <a:schemeClr val="lt1"/>
              </a:buClr>
              <a:buSzPts val="2800"/>
            </a:pPr>
            <a:r>
              <a:rPr lang="en-US" sz="2800" b="1" dirty="0">
                <a:solidFill>
                  <a:schemeClr val="tx1"/>
                </a:solidFill>
                <a:latin typeface="Times New Roman"/>
                <a:cs typeface="Times New Roman"/>
                <a:sym typeface="Arial"/>
              </a:rPr>
              <a:t>     </a:t>
            </a:r>
            <a:endParaRPr dirty="0">
              <a:solidFill>
                <a:schemeClr val="tx1"/>
              </a:solidFill>
              <a:latin typeface="Times New Roman"/>
              <a:cs typeface="Times New Roman"/>
            </a:endParaRPr>
          </a:p>
        </p:txBody>
      </p:sp>
    </p:spTree>
    <p:extLst>
      <p:ext uri="{BB962C8B-B14F-4D97-AF65-F5344CB8AC3E}">
        <p14:creationId xmlns:p14="http://schemas.microsoft.com/office/powerpoint/2010/main" val="6382187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1">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
                                            <p:txEl>
                                              <p:pRg st="10" end="1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357" grpId="0"/>
      <p:bldP spid="43" grpId="0"/>
      <p:bldP spid="51" grpId="0" build="p" bldLvl="5"/>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339"/>
        <p:cNvGrpSpPr/>
        <p:nvPr/>
      </p:nvGrpSpPr>
      <p:grpSpPr>
        <a:xfrm>
          <a:off x="0" y="0"/>
          <a:ext cx="0" cy="0"/>
          <a:chOff x="0" y="0"/>
          <a:chExt cx="0" cy="0"/>
        </a:xfrm>
      </p:grpSpPr>
      <p:pic>
        <p:nvPicPr>
          <p:cNvPr id="3" name="Picture 2" descr="Screen Shot 2019-03-19 at 2.21.02 PM.png"/>
          <p:cNvPicPr>
            <a:picLocks noChangeAspect="1"/>
          </p:cNvPicPr>
          <p:nvPr/>
        </p:nvPicPr>
        <p:blipFill rotWithShape="1">
          <a:blip r:embed="rId3">
            <a:extLst>
              <a:ext uri="{28A0092B-C50C-407E-A947-70E740481C1C}">
                <a14:useLocalDpi xmlns:a14="http://schemas.microsoft.com/office/drawing/2010/main" val="0"/>
              </a:ext>
            </a:extLst>
          </a:blip>
          <a:srcRect r="12676"/>
          <a:stretch/>
        </p:blipFill>
        <p:spPr>
          <a:xfrm>
            <a:off x="2305178" y="993698"/>
            <a:ext cx="4843348" cy="4894877"/>
          </a:xfrm>
          <a:prstGeom prst="rect">
            <a:avLst/>
          </a:prstGeom>
        </p:spPr>
      </p:pic>
      <p:sp>
        <p:nvSpPr>
          <p:cNvPr id="343" name="Google Shape;343;p37"/>
          <p:cNvSpPr txBox="1"/>
          <p:nvPr/>
        </p:nvSpPr>
        <p:spPr>
          <a:xfrm>
            <a:off x="1524000" y="-15874"/>
            <a:ext cx="9144000" cy="976996"/>
          </a:xfrm>
          <a:prstGeom prst="rect">
            <a:avLst/>
          </a:prstGeom>
          <a:noFill/>
          <a:ln>
            <a:noFill/>
          </a:ln>
        </p:spPr>
        <p:txBody>
          <a:bodyPr spcFirstLastPara="1" wrap="square" lIns="92075" tIns="46025" rIns="92075" bIns="46025" anchor="ctr" anchorCtr="0">
            <a:noAutofit/>
          </a:bodyPr>
          <a:lstStyle/>
          <a:p>
            <a:pPr algn="ctr">
              <a:lnSpc>
                <a:spcPct val="90000"/>
              </a:lnSpc>
              <a:buClr>
                <a:schemeClr val="dk1"/>
              </a:buClr>
              <a:buSzPts val="4400"/>
            </a:pPr>
            <a:r>
              <a:rPr lang="en-US" sz="4400" b="1" dirty="0">
                <a:solidFill>
                  <a:schemeClr val="dk1"/>
                </a:solidFill>
                <a:latin typeface="Times New Roman"/>
                <a:ea typeface="Times New Roman"/>
                <a:cs typeface="Times New Roman"/>
                <a:sym typeface="Times New Roman"/>
              </a:rPr>
              <a:t>Where is CS and PS on the graph?</a:t>
            </a:r>
            <a:endParaRPr dirty="0"/>
          </a:p>
          <a:p>
            <a:pPr algn="ctr">
              <a:lnSpc>
                <a:spcPct val="90000"/>
              </a:lnSpc>
              <a:buClr>
                <a:srgbClr val="000099"/>
              </a:buClr>
              <a:buSzPts val="3200"/>
            </a:pPr>
            <a:endParaRPr dirty="0"/>
          </a:p>
        </p:txBody>
      </p:sp>
      <p:sp>
        <p:nvSpPr>
          <p:cNvPr id="345" name="Google Shape;345;p37"/>
          <p:cNvSpPr txBox="1"/>
          <p:nvPr/>
        </p:nvSpPr>
        <p:spPr>
          <a:xfrm>
            <a:off x="6713993" y="5888574"/>
            <a:ext cx="457200" cy="516000"/>
          </a:xfrm>
          <a:prstGeom prst="rect">
            <a:avLst/>
          </a:prstGeom>
          <a:noFill/>
          <a:ln>
            <a:noFill/>
          </a:ln>
        </p:spPr>
        <p:txBody>
          <a:bodyPr spcFirstLastPara="1" wrap="square" lIns="90475" tIns="44450" rIns="90475" bIns="44450" anchor="t" anchorCtr="0">
            <a:noAutofit/>
          </a:bodyPr>
          <a:lstStyle/>
          <a:p>
            <a:pPr>
              <a:buClr>
                <a:srgbClr val="000000"/>
              </a:buClr>
              <a:buSzPts val="2800"/>
            </a:pPr>
            <a:r>
              <a:rPr lang="en-US" sz="2800" b="1" dirty="0">
                <a:latin typeface="Arial"/>
                <a:ea typeface="Arial"/>
                <a:cs typeface="Arial"/>
                <a:sym typeface="Arial"/>
              </a:rPr>
              <a:t>Q</a:t>
            </a:r>
            <a:endParaRPr dirty="0"/>
          </a:p>
        </p:txBody>
      </p:sp>
      <p:grpSp>
        <p:nvGrpSpPr>
          <p:cNvPr id="346" name="Google Shape;346;p37"/>
          <p:cNvGrpSpPr/>
          <p:nvPr/>
        </p:nvGrpSpPr>
        <p:grpSpPr>
          <a:xfrm>
            <a:off x="2285221" y="993697"/>
            <a:ext cx="5469664" cy="4914900"/>
            <a:chOff x="2532062" y="1220787"/>
            <a:chExt cx="5469664" cy="4914900"/>
          </a:xfrm>
        </p:grpSpPr>
        <p:cxnSp>
          <p:nvCxnSpPr>
            <p:cNvPr id="347" name="Google Shape;347;p37"/>
            <p:cNvCxnSpPr/>
            <p:nvPr/>
          </p:nvCxnSpPr>
          <p:spPr>
            <a:xfrm>
              <a:off x="2566987" y="1220787"/>
              <a:ext cx="0" cy="4914900"/>
            </a:xfrm>
            <a:prstGeom prst="straightConnector1">
              <a:avLst/>
            </a:prstGeom>
            <a:noFill/>
            <a:ln w="76200" cap="flat" cmpd="sng">
              <a:solidFill>
                <a:srgbClr val="000000"/>
              </a:solidFill>
              <a:prstDash val="solid"/>
              <a:miter lim="800000"/>
              <a:headEnd type="none" w="sm" len="sm"/>
              <a:tailEnd type="none" w="sm" len="sm"/>
            </a:ln>
          </p:spPr>
        </p:cxnSp>
        <p:cxnSp>
          <p:nvCxnSpPr>
            <p:cNvPr id="348" name="Google Shape;348;p37"/>
            <p:cNvCxnSpPr/>
            <p:nvPr/>
          </p:nvCxnSpPr>
          <p:spPr>
            <a:xfrm>
              <a:off x="2532062" y="6097587"/>
              <a:ext cx="5469664" cy="18077"/>
            </a:xfrm>
            <a:prstGeom prst="straightConnector1">
              <a:avLst/>
            </a:prstGeom>
            <a:noFill/>
            <a:ln w="76200" cap="flat" cmpd="sng">
              <a:solidFill>
                <a:srgbClr val="000000"/>
              </a:solidFill>
              <a:prstDash val="solid"/>
              <a:miter lim="800000"/>
              <a:headEnd type="none" w="sm" len="sm"/>
              <a:tailEnd type="none" w="sm" len="sm"/>
            </a:ln>
          </p:spPr>
        </p:cxnSp>
      </p:grpSp>
      <p:sp>
        <p:nvSpPr>
          <p:cNvPr id="350" name="Google Shape;350;p37"/>
          <p:cNvSpPr txBox="1"/>
          <p:nvPr/>
        </p:nvSpPr>
        <p:spPr>
          <a:xfrm>
            <a:off x="1695578" y="860685"/>
            <a:ext cx="417512" cy="515937"/>
          </a:xfrm>
          <a:prstGeom prst="rect">
            <a:avLst/>
          </a:prstGeom>
          <a:noFill/>
          <a:ln>
            <a:noFill/>
          </a:ln>
        </p:spPr>
        <p:txBody>
          <a:bodyPr spcFirstLastPara="1" wrap="square" lIns="90475" tIns="44450" rIns="90475" bIns="44450" anchor="t" anchorCtr="0">
            <a:noAutofit/>
          </a:bodyPr>
          <a:lstStyle/>
          <a:p>
            <a:pPr>
              <a:buClr>
                <a:srgbClr val="000000"/>
              </a:buClr>
              <a:buSzPts val="2800"/>
            </a:pPr>
            <a:r>
              <a:rPr lang="en-US" sz="2800" b="1" dirty="0">
                <a:latin typeface="Arial"/>
                <a:ea typeface="Arial"/>
                <a:cs typeface="Arial"/>
                <a:sym typeface="Arial"/>
              </a:rPr>
              <a:t>P</a:t>
            </a:r>
            <a:endParaRPr dirty="0"/>
          </a:p>
        </p:txBody>
      </p:sp>
      <p:sp>
        <p:nvSpPr>
          <p:cNvPr id="357" name="Google Shape;357;p37"/>
          <p:cNvSpPr txBox="1"/>
          <p:nvPr/>
        </p:nvSpPr>
        <p:spPr>
          <a:xfrm>
            <a:off x="2383896" y="3488658"/>
            <a:ext cx="660400" cy="520700"/>
          </a:xfrm>
          <a:prstGeom prst="rect">
            <a:avLst/>
          </a:prstGeom>
          <a:noFill/>
          <a:ln>
            <a:noFill/>
          </a:ln>
        </p:spPr>
        <p:txBody>
          <a:bodyPr spcFirstLastPara="1" wrap="square" lIns="90475" tIns="44450" rIns="90475" bIns="44450" anchor="t" anchorCtr="0">
            <a:noAutofit/>
          </a:bodyPr>
          <a:lstStyle/>
          <a:p>
            <a:pPr>
              <a:buClr>
                <a:schemeClr val="lt1"/>
              </a:buClr>
              <a:buSzPts val="2800"/>
            </a:pPr>
            <a:r>
              <a:rPr lang="en-US" sz="2800" b="1" dirty="0">
                <a:solidFill>
                  <a:schemeClr val="lt1"/>
                </a:solidFill>
                <a:latin typeface="Arial"/>
                <a:ea typeface="Arial"/>
                <a:cs typeface="Arial"/>
                <a:sym typeface="Arial"/>
              </a:rPr>
              <a:t>PS</a:t>
            </a:r>
            <a:endParaRPr dirty="0"/>
          </a:p>
        </p:txBody>
      </p:sp>
      <p:sp>
        <p:nvSpPr>
          <p:cNvPr id="25" name="Google Shape;350;p37"/>
          <p:cNvSpPr txBox="1"/>
          <p:nvPr/>
        </p:nvSpPr>
        <p:spPr>
          <a:xfrm>
            <a:off x="1524000" y="1207596"/>
            <a:ext cx="812292" cy="4305064"/>
          </a:xfrm>
          <a:prstGeom prst="rect">
            <a:avLst/>
          </a:prstGeom>
          <a:noFill/>
          <a:ln>
            <a:noFill/>
          </a:ln>
        </p:spPr>
        <p:txBody>
          <a:bodyPr spcFirstLastPara="1" wrap="square" lIns="90475" tIns="44450" rIns="90475" bIns="44450" anchor="t" anchorCtr="0">
            <a:noAutofit/>
          </a:bodyPr>
          <a:lstStyle/>
          <a:p>
            <a:pPr algn="r">
              <a:lnSpc>
                <a:spcPct val="140000"/>
              </a:lnSpc>
              <a:buClr>
                <a:srgbClr val="000000"/>
              </a:buClr>
              <a:buSzPts val="2800"/>
            </a:pPr>
            <a:r>
              <a:rPr lang="en-US" sz="2800" dirty="0">
                <a:sym typeface="Arial"/>
              </a:rPr>
              <a:t>$35</a:t>
            </a:r>
          </a:p>
          <a:p>
            <a:pPr algn="r">
              <a:lnSpc>
                <a:spcPct val="140000"/>
              </a:lnSpc>
              <a:buClr>
                <a:srgbClr val="000000"/>
              </a:buClr>
              <a:buSzPts val="2800"/>
            </a:pPr>
            <a:r>
              <a:rPr lang="en-US" sz="2800" dirty="0">
                <a:sym typeface="Arial"/>
              </a:rPr>
              <a:t>$30</a:t>
            </a:r>
          </a:p>
          <a:p>
            <a:pPr algn="r">
              <a:lnSpc>
                <a:spcPct val="140000"/>
              </a:lnSpc>
              <a:buClr>
                <a:srgbClr val="000000"/>
              </a:buClr>
              <a:buSzPts val="2800"/>
            </a:pPr>
            <a:r>
              <a:rPr lang="en-US" sz="2800" dirty="0">
                <a:sym typeface="Arial"/>
              </a:rPr>
              <a:t>$25</a:t>
            </a:r>
            <a:br>
              <a:rPr lang="en-US" sz="2800" dirty="0">
                <a:sym typeface="Arial"/>
              </a:rPr>
            </a:br>
            <a:r>
              <a:rPr lang="en-US" sz="2800" dirty="0">
                <a:sym typeface="Arial"/>
              </a:rPr>
              <a:t>$20</a:t>
            </a:r>
          </a:p>
          <a:p>
            <a:pPr algn="r">
              <a:lnSpc>
                <a:spcPct val="140000"/>
              </a:lnSpc>
              <a:buClr>
                <a:srgbClr val="000000"/>
              </a:buClr>
              <a:buSzPts val="2800"/>
            </a:pPr>
            <a:r>
              <a:rPr lang="en-US" sz="2800" dirty="0">
                <a:sym typeface="Arial"/>
              </a:rPr>
              <a:t>$15</a:t>
            </a:r>
          </a:p>
          <a:p>
            <a:pPr algn="r">
              <a:lnSpc>
                <a:spcPct val="140000"/>
              </a:lnSpc>
              <a:buClr>
                <a:srgbClr val="000000"/>
              </a:buClr>
              <a:buSzPts val="2800"/>
            </a:pPr>
            <a:r>
              <a:rPr lang="en-US" sz="2800" dirty="0"/>
              <a:t>$10</a:t>
            </a:r>
            <a:endParaRPr lang="en-US" dirty="0"/>
          </a:p>
          <a:p>
            <a:pPr algn="r">
              <a:lnSpc>
                <a:spcPct val="140000"/>
              </a:lnSpc>
              <a:buClr>
                <a:srgbClr val="000000"/>
              </a:buClr>
              <a:buSzPts val="2800"/>
            </a:pPr>
            <a:r>
              <a:rPr lang="en-US" sz="2800" dirty="0">
                <a:sym typeface="Arial"/>
              </a:rPr>
              <a:t>$5</a:t>
            </a:r>
          </a:p>
        </p:txBody>
      </p:sp>
      <p:sp>
        <p:nvSpPr>
          <p:cNvPr id="26" name="Google Shape;350;p37"/>
          <p:cNvSpPr txBox="1"/>
          <p:nvPr/>
        </p:nvSpPr>
        <p:spPr>
          <a:xfrm>
            <a:off x="2695542" y="5716535"/>
            <a:ext cx="4428027" cy="797704"/>
          </a:xfrm>
          <a:prstGeom prst="rect">
            <a:avLst/>
          </a:prstGeom>
          <a:noFill/>
          <a:ln>
            <a:noFill/>
          </a:ln>
        </p:spPr>
        <p:txBody>
          <a:bodyPr spcFirstLastPara="1" wrap="square" lIns="90475" tIns="44450" rIns="90475" bIns="44450" anchor="t" anchorCtr="0">
            <a:noAutofit/>
          </a:bodyPr>
          <a:lstStyle/>
          <a:p>
            <a:pPr>
              <a:lnSpc>
                <a:spcPct val="140000"/>
              </a:lnSpc>
              <a:buClr>
                <a:srgbClr val="000000"/>
              </a:buClr>
              <a:buSzPts val="2800"/>
            </a:pPr>
            <a:r>
              <a:rPr lang="en-US" sz="2800" dirty="0">
                <a:sym typeface="Arial"/>
              </a:rPr>
              <a:t>10   20   30   40   50   60  </a:t>
            </a:r>
          </a:p>
        </p:txBody>
      </p:sp>
      <p:cxnSp>
        <p:nvCxnSpPr>
          <p:cNvPr id="27" name="Google Shape;349;p37"/>
          <p:cNvCxnSpPr/>
          <p:nvPr/>
        </p:nvCxnSpPr>
        <p:spPr>
          <a:xfrm>
            <a:off x="2320147" y="1584481"/>
            <a:ext cx="4307243" cy="3790876"/>
          </a:xfrm>
          <a:prstGeom prst="straightConnector1">
            <a:avLst/>
          </a:prstGeom>
          <a:noFill/>
          <a:ln w="76200" cap="flat" cmpd="sng">
            <a:solidFill>
              <a:schemeClr val="dk1"/>
            </a:solidFill>
            <a:prstDash val="solid"/>
            <a:miter lim="800000"/>
            <a:headEnd type="none" w="sm" len="sm"/>
            <a:tailEnd type="none" w="sm" len="sm"/>
          </a:ln>
        </p:spPr>
      </p:cxnSp>
      <p:cxnSp>
        <p:nvCxnSpPr>
          <p:cNvPr id="35" name="Google Shape;349;p37"/>
          <p:cNvCxnSpPr/>
          <p:nvPr/>
        </p:nvCxnSpPr>
        <p:spPr>
          <a:xfrm flipV="1">
            <a:off x="2305179" y="1984948"/>
            <a:ext cx="4408815" cy="2683356"/>
          </a:xfrm>
          <a:prstGeom prst="straightConnector1">
            <a:avLst/>
          </a:prstGeom>
          <a:noFill/>
          <a:ln w="76200" cap="flat" cmpd="sng">
            <a:solidFill>
              <a:schemeClr val="dk1"/>
            </a:solidFill>
            <a:prstDash val="solid"/>
            <a:miter lim="800000"/>
            <a:headEnd type="none" w="sm" len="sm"/>
            <a:tailEnd type="none" w="sm" len="sm"/>
          </a:ln>
        </p:spPr>
      </p:cxnSp>
      <p:sp>
        <p:nvSpPr>
          <p:cNvPr id="39" name="Google Shape;351;p37"/>
          <p:cNvSpPr txBox="1"/>
          <p:nvPr/>
        </p:nvSpPr>
        <p:spPr>
          <a:xfrm>
            <a:off x="6627389" y="5238055"/>
            <a:ext cx="438150" cy="515937"/>
          </a:xfrm>
          <a:prstGeom prst="rect">
            <a:avLst/>
          </a:prstGeom>
          <a:noFill/>
          <a:ln>
            <a:noFill/>
          </a:ln>
        </p:spPr>
        <p:txBody>
          <a:bodyPr spcFirstLastPara="1" wrap="square" lIns="90475" tIns="44450" rIns="90475" bIns="44450" anchor="t" anchorCtr="0">
            <a:noAutofit/>
          </a:bodyPr>
          <a:lstStyle/>
          <a:p>
            <a:pPr>
              <a:buClr>
                <a:schemeClr val="dk1"/>
              </a:buClr>
              <a:buSzPts val="2800"/>
            </a:pPr>
            <a:r>
              <a:rPr lang="en-US" sz="2800" b="1" dirty="0">
                <a:solidFill>
                  <a:schemeClr val="dk1"/>
                </a:solidFill>
                <a:latin typeface="Arial"/>
                <a:ea typeface="Arial"/>
                <a:cs typeface="Arial"/>
                <a:sym typeface="Arial"/>
              </a:rPr>
              <a:t>D</a:t>
            </a:r>
            <a:endParaRPr dirty="0"/>
          </a:p>
        </p:txBody>
      </p:sp>
      <p:sp>
        <p:nvSpPr>
          <p:cNvPr id="40" name="Google Shape;351;p37"/>
          <p:cNvSpPr txBox="1"/>
          <p:nvPr/>
        </p:nvSpPr>
        <p:spPr>
          <a:xfrm>
            <a:off x="6674853" y="1612862"/>
            <a:ext cx="438150" cy="515937"/>
          </a:xfrm>
          <a:prstGeom prst="rect">
            <a:avLst/>
          </a:prstGeom>
          <a:noFill/>
          <a:ln>
            <a:noFill/>
          </a:ln>
        </p:spPr>
        <p:txBody>
          <a:bodyPr spcFirstLastPara="1" wrap="square" lIns="90475" tIns="44450" rIns="90475" bIns="44450" anchor="t" anchorCtr="0">
            <a:noAutofit/>
          </a:bodyPr>
          <a:lstStyle/>
          <a:p>
            <a:pPr>
              <a:buClr>
                <a:schemeClr val="dk1"/>
              </a:buClr>
              <a:buSzPts val="2800"/>
            </a:pPr>
            <a:r>
              <a:rPr lang="en-US" sz="2800" b="1" dirty="0">
                <a:solidFill>
                  <a:schemeClr val="dk1"/>
                </a:solidFill>
              </a:rPr>
              <a:t>S</a:t>
            </a:r>
            <a:endParaRPr dirty="0"/>
          </a:p>
        </p:txBody>
      </p:sp>
      <p:sp>
        <p:nvSpPr>
          <p:cNvPr id="43" name="Google Shape;357;p37"/>
          <p:cNvSpPr txBox="1"/>
          <p:nvPr/>
        </p:nvSpPr>
        <p:spPr>
          <a:xfrm>
            <a:off x="2361014" y="2313524"/>
            <a:ext cx="1046394" cy="520700"/>
          </a:xfrm>
          <a:prstGeom prst="rect">
            <a:avLst/>
          </a:prstGeom>
          <a:noFill/>
          <a:ln>
            <a:noFill/>
          </a:ln>
        </p:spPr>
        <p:txBody>
          <a:bodyPr spcFirstLastPara="1" wrap="square" lIns="90475" tIns="44450" rIns="90475" bIns="44450" anchor="t" anchorCtr="0">
            <a:noAutofit/>
          </a:bodyPr>
          <a:lstStyle/>
          <a:p>
            <a:pPr>
              <a:buClr>
                <a:schemeClr val="lt1"/>
              </a:buClr>
              <a:buSzPts val="2800"/>
            </a:pPr>
            <a:r>
              <a:rPr lang="en-US" sz="2800" b="1" dirty="0">
                <a:solidFill>
                  <a:schemeClr val="lt1"/>
                </a:solidFill>
              </a:rPr>
              <a:t>C</a:t>
            </a:r>
            <a:r>
              <a:rPr lang="en-US" sz="2800" b="1" dirty="0">
                <a:solidFill>
                  <a:schemeClr val="lt1"/>
                </a:solidFill>
                <a:latin typeface="Arial"/>
                <a:ea typeface="Arial"/>
                <a:cs typeface="Arial"/>
                <a:sym typeface="Arial"/>
              </a:rPr>
              <a:t>S</a:t>
            </a:r>
            <a:endParaRPr dirty="0"/>
          </a:p>
        </p:txBody>
      </p:sp>
      <p:sp>
        <p:nvSpPr>
          <p:cNvPr id="51" name="Google Shape;357;p37"/>
          <p:cNvSpPr txBox="1"/>
          <p:nvPr/>
        </p:nvSpPr>
        <p:spPr>
          <a:xfrm>
            <a:off x="7171193" y="868113"/>
            <a:ext cx="3356659" cy="1591901"/>
          </a:xfrm>
          <a:prstGeom prst="rect">
            <a:avLst/>
          </a:prstGeom>
          <a:noFill/>
          <a:ln>
            <a:noFill/>
          </a:ln>
        </p:spPr>
        <p:txBody>
          <a:bodyPr spcFirstLastPara="1" wrap="square" lIns="90475" tIns="44450" rIns="90475" bIns="44450" anchor="t" anchorCtr="0">
            <a:noAutofit/>
          </a:bodyPr>
          <a:lstStyle/>
          <a:p>
            <a:pPr>
              <a:buClr>
                <a:schemeClr val="lt1"/>
              </a:buClr>
              <a:buSzPts val="2800"/>
            </a:pPr>
            <a:r>
              <a:rPr lang="en-US" sz="2400" b="1" dirty="0">
                <a:solidFill>
                  <a:schemeClr val="tx1"/>
                </a:solidFill>
                <a:latin typeface="Times New Roman"/>
                <a:cs typeface="Times New Roman"/>
                <a:sym typeface="Arial"/>
              </a:rPr>
              <a:t>Assume only 10 units where produced, </a:t>
            </a:r>
            <a:r>
              <a:rPr lang="en-US" sz="2400" b="1" dirty="0">
                <a:solidFill>
                  <a:schemeClr val="tx1"/>
                </a:solidFill>
                <a:latin typeface="Times New Roman"/>
                <a:cs typeface="Times New Roman"/>
              </a:rPr>
              <a:t>w</a:t>
            </a:r>
            <a:r>
              <a:rPr lang="en-US" sz="2400" b="1" dirty="0">
                <a:solidFill>
                  <a:schemeClr val="tx1"/>
                </a:solidFill>
                <a:latin typeface="Times New Roman"/>
                <a:cs typeface="Times New Roman"/>
                <a:sym typeface="Arial"/>
              </a:rPr>
              <a:t>hat would happen to total surplus? </a:t>
            </a:r>
            <a:endParaRPr lang="en-US" sz="2400" b="1" dirty="0">
              <a:solidFill>
                <a:schemeClr val="tx1"/>
              </a:solidFill>
              <a:latin typeface="Times New Roman"/>
              <a:cs typeface="Times New Roman"/>
            </a:endParaRPr>
          </a:p>
          <a:p>
            <a:pPr>
              <a:buClr>
                <a:schemeClr val="lt1"/>
              </a:buClr>
              <a:buSzPts val="2800"/>
            </a:pPr>
            <a:endParaRPr lang="en-US" sz="2400" b="1" dirty="0">
              <a:solidFill>
                <a:srgbClr val="FF0000"/>
              </a:solidFill>
              <a:latin typeface="Times New Roman"/>
              <a:cs typeface="Times New Roman"/>
            </a:endParaRPr>
          </a:p>
          <a:p>
            <a:pPr>
              <a:buClr>
                <a:schemeClr val="lt1"/>
              </a:buClr>
              <a:buSzPts val="2800"/>
            </a:pPr>
            <a:r>
              <a:rPr lang="en-US" sz="2800" b="1" dirty="0">
                <a:solidFill>
                  <a:schemeClr val="tx1"/>
                </a:solidFill>
                <a:latin typeface="Times New Roman"/>
                <a:cs typeface="Times New Roman"/>
                <a:sym typeface="Arial"/>
              </a:rPr>
              <a:t>     </a:t>
            </a:r>
            <a:endParaRPr dirty="0">
              <a:solidFill>
                <a:schemeClr val="tx1"/>
              </a:solidFill>
              <a:latin typeface="Times New Roman"/>
              <a:cs typeface="Times New Roman"/>
            </a:endParaRPr>
          </a:p>
        </p:txBody>
      </p:sp>
      <p:sp>
        <p:nvSpPr>
          <p:cNvPr id="24" name="Google Shape;341;p37"/>
          <p:cNvSpPr/>
          <p:nvPr/>
        </p:nvSpPr>
        <p:spPr>
          <a:xfrm rot="13766286">
            <a:off x="2332917" y="2442457"/>
            <a:ext cx="1762162" cy="1565176"/>
          </a:xfrm>
          <a:custGeom>
            <a:avLst/>
            <a:gdLst>
              <a:gd name="connsiteX0" fmla="*/ 12 w 129741"/>
              <a:gd name="connsiteY0" fmla="*/ 136473 h 136473"/>
              <a:gd name="connsiteX1" fmla="*/ 129741 w 129741"/>
              <a:gd name="connsiteY1" fmla="*/ 120000 h 136473"/>
              <a:gd name="connsiteX2" fmla="*/ 9741 w 129741"/>
              <a:gd name="connsiteY2" fmla="*/ 0 h 136473"/>
              <a:gd name="connsiteX3" fmla="*/ 12 w 129741"/>
              <a:gd name="connsiteY3" fmla="*/ 136473 h 136473"/>
              <a:gd name="connsiteX0" fmla="*/ 8 w 129737"/>
              <a:gd name="connsiteY0" fmla="*/ 129790 h 129790"/>
              <a:gd name="connsiteX1" fmla="*/ 129737 w 129737"/>
              <a:gd name="connsiteY1" fmla="*/ 113317 h 129790"/>
              <a:gd name="connsiteX2" fmla="*/ 17684 w 129737"/>
              <a:gd name="connsiteY2" fmla="*/ 0 h 129790"/>
              <a:gd name="connsiteX3" fmla="*/ 8 w 129737"/>
              <a:gd name="connsiteY3" fmla="*/ 129790 h 129790"/>
              <a:gd name="connsiteX0" fmla="*/ 8 w 125321"/>
              <a:gd name="connsiteY0" fmla="*/ 129790 h 129790"/>
              <a:gd name="connsiteX1" fmla="*/ 125321 w 125321"/>
              <a:gd name="connsiteY1" fmla="*/ 107660 h 129790"/>
              <a:gd name="connsiteX2" fmla="*/ 17684 w 125321"/>
              <a:gd name="connsiteY2" fmla="*/ 0 h 129790"/>
              <a:gd name="connsiteX3" fmla="*/ 8 w 125321"/>
              <a:gd name="connsiteY3" fmla="*/ 129790 h 129790"/>
            </a:gdLst>
            <a:ahLst/>
            <a:cxnLst>
              <a:cxn ang="0">
                <a:pos x="connsiteX0" y="connsiteY0"/>
              </a:cxn>
              <a:cxn ang="0">
                <a:pos x="connsiteX1" y="connsiteY1"/>
              </a:cxn>
              <a:cxn ang="0">
                <a:pos x="connsiteX2" y="connsiteY2"/>
              </a:cxn>
              <a:cxn ang="0">
                <a:pos x="connsiteX3" y="connsiteY3"/>
              </a:cxn>
            </a:cxnLst>
            <a:rect l="l" t="t" r="r" b="b"/>
            <a:pathLst>
              <a:path w="125321" h="129790" extrusionOk="0">
                <a:moveTo>
                  <a:pt x="8" y="129790"/>
                </a:moveTo>
                <a:lnTo>
                  <a:pt x="125321" y="107660"/>
                </a:lnTo>
                <a:lnTo>
                  <a:pt x="17684" y="0"/>
                </a:lnTo>
                <a:cubicBezTo>
                  <a:pt x="18111" y="40003"/>
                  <a:pt x="-419" y="89786"/>
                  <a:pt x="8" y="129790"/>
                </a:cubicBezTo>
                <a:close/>
              </a:path>
            </a:pathLst>
          </a:custGeom>
          <a:solidFill>
            <a:schemeClr val="tx1">
              <a:alpha val="76000"/>
            </a:schemeClr>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 name="Rectangle 1"/>
          <p:cNvSpPr/>
          <p:nvPr/>
        </p:nvSpPr>
        <p:spPr>
          <a:xfrm>
            <a:off x="7802489" y="2635122"/>
            <a:ext cx="3056819" cy="2308324"/>
          </a:xfrm>
          <a:prstGeom prst="rect">
            <a:avLst/>
          </a:prstGeom>
        </p:spPr>
        <p:txBody>
          <a:bodyPr wrap="square">
            <a:spAutoFit/>
          </a:bodyPr>
          <a:lstStyle/>
          <a:p>
            <a:pPr lvl="0">
              <a:buClr>
                <a:schemeClr val="lt1"/>
              </a:buClr>
              <a:buSzPts val="2800"/>
            </a:pPr>
            <a:r>
              <a:rPr lang="en-US" sz="3200" b="1" dirty="0">
                <a:solidFill>
                  <a:srgbClr val="800000"/>
                </a:solidFill>
                <a:latin typeface="Times New Roman"/>
                <a:cs typeface="Times New Roman"/>
              </a:rPr>
              <a:t>Total surplus would decrease. This is called </a:t>
            </a:r>
            <a:r>
              <a:rPr lang="en-US" sz="3200" b="1" u="sng" dirty="0">
                <a:solidFill>
                  <a:srgbClr val="800000"/>
                </a:solidFill>
                <a:latin typeface="Times New Roman"/>
                <a:cs typeface="Times New Roman"/>
              </a:rPr>
              <a:t>deadweight loss</a:t>
            </a:r>
            <a:r>
              <a:rPr lang="en-US" sz="3200" b="1" dirty="0">
                <a:solidFill>
                  <a:srgbClr val="800000"/>
                </a:solidFill>
                <a:latin typeface="Times New Roman"/>
                <a:cs typeface="Times New Roman"/>
              </a:rPr>
              <a:t>.</a:t>
            </a:r>
          </a:p>
          <a:p>
            <a:pPr lvl="0">
              <a:buClr>
                <a:schemeClr val="lt1"/>
              </a:buClr>
              <a:buSzPts val="2800"/>
            </a:pPr>
            <a:endParaRPr lang="en-US" sz="1600" b="1" dirty="0">
              <a:solidFill>
                <a:srgbClr val="800000"/>
              </a:solidFill>
              <a:latin typeface="Times New Roman"/>
              <a:cs typeface="Times New Roman"/>
            </a:endParaRPr>
          </a:p>
        </p:txBody>
      </p:sp>
    </p:spTree>
    <p:extLst>
      <p:ext uri="{BB962C8B-B14F-4D97-AF65-F5344CB8AC3E}">
        <p14:creationId xmlns:p14="http://schemas.microsoft.com/office/powerpoint/2010/main" val="33741308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4"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59"/>
        <p:cNvGrpSpPr/>
        <p:nvPr/>
      </p:nvGrpSpPr>
      <p:grpSpPr>
        <a:xfrm>
          <a:off x="0" y="0"/>
          <a:ext cx="0" cy="0"/>
          <a:chOff x="0" y="0"/>
          <a:chExt cx="0" cy="0"/>
        </a:xfrm>
      </p:grpSpPr>
      <p:sp>
        <p:nvSpPr>
          <p:cNvPr id="61" name="Google Shape;61;p11"/>
          <p:cNvSpPr/>
          <p:nvPr/>
        </p:nvSpPr>
        <p:spPr>
          <a:xfrm>
            <a:off x="3454400" y="3887787"/>
            <a:ext cx="2222500" cy="958850"/>
          </a:xfrm>
          <a:custGeom>
            <a:avLst/>
            <a:gdLst/>
            <a:ahLst/>
            <a:cxnLst/>
            <a:rect l="0" t="0" r="0" b="0"/>
            <a:pathLst>
              <a:path w="120000" h="120000" extrusionOk="0">
                <a:moveTo>
                  <a:pt x="120000" y="0"/>
                </a:moveTo>
                <a:lnTo>
                  <a:pt x="0" y="0"/>
                </a:lnTo>
                <a:lnTo>
                  <a:pt x="0" y="120000"/>
                </a:lnTo>
                <a:lnTo>
                  <a:pt x="120000" y="0"/>
                </a:lnTo>
                <a:close/>
              </a:path>
            </a:pathLst>
          </a:custGeom>
          <a:solidFill>
            <a:srgbClr val="32946A"/>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62" name="Google Shape;62;p11"/>
          <p:cNvSpPr/>
          <p:nvPr/>
        </p:nvSpPr>
        <p:spPr>
          <a:xfrm>
            <a:off x="3436937" y="1828801"/>
            <a:ext cx="2227262" cy="2046287"/>
          </a:xfrm>
          <a:custGeom>
            <a:avLst/>
            <a:gdLst/>
            <a:ahLst/>
            <a:cxnLst/>
            <a:rect l="0" t="0" r="0" b="0"/>
            <a:pathLst>
              <a:path w="120000" h="120000" extrusionOk="0">
                <a:moveTo>
                  <a:pt x="0" y="0"/>
                </a:moveTo>
                <a:lnTo>
                  <a:pt x="120000" y="120000"/>
                </a:lnTo>
                <a:lnTo>
                  <a:pt x="4137" y="120000"/>
                </a:lnTo>
                <a:lnTo>
                  <a:pt x="0" y="120000"/>
                </a:lnTo>
                <a:lnTo>
                  <a:pt x="0" y="0"/>
                </a:lnTo>
                <a:close/>
              </a:path>
            </a:pathLst>
          </a:custGeom>
          <a:solidFill>
            <a:srgbClr val="00B0F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63" name="Google Shape;63;p11"/>
          <p:cNvSpPr txBox="1"/>
          <p:nvPr/>
        </p:nvSpPr>
        <p:spPr>
          <a:xfrm>
            <a:off x="8294688" y="2381250"/>
            <a:ext cx="420687"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S</a:t>
            </a:r>
            <a:endParaRPr/>
          </a:p>
        </p:txBody>
      </p:sp>
      <p:grpSp>
        <p:nvGrpSpPr>
          <p:cNvPr id="64" name="Google Shape;64;p11"/>
          <p:cNvGrpSpPr/>
          <p:nvPr/>
        </p:nvGrpSpPr>
        <p:grpSpPr>
          <a:xfrm>
            <a:off x="3408362" y="1190626"/>
            <a:ext cx="5307012" cy="5189537"/>
            <a:chOff x="2338387" y="1504950"/>
            <a:chExt cx="4745037" cy="4324350"/>
          </a:xfrm>
        </p:grpSpPr>
        <p:cxnSp>
          <p:nvCxnSpPr>
            <p:cNvPr id="65" name="Google Shape;65;p11"/>
            <p:cNvCxnSpPr/>
            <p:nvPr/>
          </p:nvCxnSpPr>
          <p:spPr>
            <a:xfrm>
              <a:off x="2363787" y="1504950"/>
              <a:ext cx="0" cy="4324350"/>
            </a:xfrm>
            <a:prstGeom prst="straightConnector1">
              <a:avLst/>
            </a:prstGeom>
            <a:noFill/>
            <a:ln w="50800" cap="flat" cmpd="sng">
              <a:solidFill>
                <a:schemeClr val="dk1"/>
              </a:solidFill>
              <a:prstDash val="solid"/>
              <a:miter lim="800000"/>
              <a:headEnd type="none" w="sm" len="sm"/>
              <a:tailEnd type="none" w="sm" len="sm"/>
            </a:ln>
          </p:spPr>
        </p:cxnSp>
        <p:cxnSp>
          <p:nvCxnSpPr>
            <p:cNvPr id="66" name="Google Shape;66;p11"/>
            <p:cNvCxnSpPr/>
            <p:nvPr/>
          </p:nvCxnSpPr>
          <p:spPr>
            <a:xfrm>
              <a:off x="2338387" y="5802312"/>
              <a:ext cx="4745037" cy="0"/>
            </a:xfrm>
            <a:prstGeom prst="straightConnector1">
              <a:avLst/>
            </a:prstGeom>
            <a:noFill/>
            <a:ln w="50800" cap="flat" cmpd="sng">
              <a:solidFill>
                <a:schemeClr val="dk1"/>
              </a:solidFill>
              <a:prstDash val="solid"/>
              <a:miter lim="800000"/>
              <a:headEnd type="none" w="sm" len="sm"/>
              <a:tailEnd type="none" w="sm" len="sm"/>
            </a:ln>
          </p:spPr>
        </p:cxnSp>
      </p:grpSp>
      <p:sp>
        <p:nvSpPr>
          <p:cNvPr id="67" name="Google Shape;67;p11"/>
          <p:cNvSpPr txBox="1"/>
          <p:nvPr/>
        </p:nvSpPr>
        <p:spPr>
          <a:xfrm>
            <a:off x="2722563" y="717550"/>
            <a:ext cx="420687"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P</a:t>
            </a:r>
            <a:endParaRPr/>
          </a:p>
        </p:txBody>
      </p:sp>
      <p:sp>
        <p:nvSpPr>
          <p:cNvPr id="68" name="Google Shape;68;p11"/>
          <p:cNvSpPr txBox="1"/>
          <p:nvPr/>
        </p:nvSpPr>
        <p:spPr>
          <a:xfrm>
            <a:off x="8645526" y="6338887"/>
            <a:ext cx="46037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Q</a:t>
            </a:r>
            <a:endParaRPr/>
          </a:p>
        </p:txBody>
      </p:sp>
      <p:sp>
        <p:nvSpPr>
          <p:cNvPr id="69" name="Google Shape;69;p11"/>
          <p:cNvSpPr txBox="1"/>
          <p:nvPr/>
        </p:nvSpPr>
        <p:spPr>
          <a:xfrm>
            <a:off x="8229601" y="5715000"/>
            <a:ext cx="441325" cy="519112"/>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D</a:t>
            </a:r>
            <a:endParaRPr/>
          </a:p>
        </p:txBody>
      </p:sp>
      <p:cxnSp>
        <p:nvCxnSpPr>
          <p:cNvPr id="70" name="Google Shape;70;p11"/>
          <p:cNvCxnSpPr/>
          <p:nvPr/>
        </p:nvCxnSpPr>
        <p:spPr>
          <a:xfrm>
            <a:off x="3429000" y="1828801"/>
            <a:ext cx="4806950" cy="4332287"/>
          </a:xfrm>
          <a:prstGeom prst="straightConnector1">
            <a:avLst/>
          </a:prstGeom>
          <a:noFill/>
          <a:ln w="76200" cap="flat" cmpd="sng">
            <a:solidFill>
              <a:srgbClr val="990000"/>
            </a:solidFill>
            <a:prstDash val="solid"/>
            <a:miter lim="800000"/>
            <a:headEnd type="none" w="sm" len="sm"/>
            <a:tailEnd type="none" w="sm" len="sm"/>
          </a:ln>
        </p:spPr>
      </p:cxnSp>
      <p:sp>
        <p:nvSpPr>
          <p:cNvPr id="71" name="Google Shape;71;p11"/>
          <p:cNvSpPr txBox="1"/>
          <p:nvPr/>
        </p:nvSpPr>
        <p:spPr>
          <a:xfrm>
            <a:off x="5173662" y="1"/>
            <a:ext cx="1936750" cy="631825"/>
          </a:xfrm>
          <a:prstGeom prst="rect">
            <a:avLst/>
          </a:prstGeom>
          <a:noFill/>
          <a:ln>
            <a:noFill/>
          </a:ln>
        </p:spPr>
        <p:txBody>
          <a:bodyPr spcFirstLastPara="1" wrap="square" lIns="90475" tIns="44450" rIns="90475" bIns="44450" anchor="t" anchorCtr="0">
            <a:noAutofit/>
          </a:bodyPr>
          <a:lstStyle/>
          <a:p>
            <a:pPr algn="ctr">
              <a:lnSpc>
                <a:spcPct val="80000"/>
              </a:lnSpc>
              <a:buClr>
                <a:srgbClr val="000099"/>
              </a:buClr>
              <a:buSzPts val="4400"/>
            </a:pPr>
            <a:r>
              <a:rPr lang="en-US" sz="4400" b="1">
                <a:solidFill>
                  <a:srgbClr val="000099"/>
                </a:solidFill>
                <a:latin typeface="Times New Roman"/>
                <a:ea typeface="Times New Roman"/>
                <a:cs typeface="Times New Roman"/>
                <a:sym typeface="Times New Roman"/>
              </a:rPr>
              <a:t>Review</a:t>
            </a:r>
            <a:endParaRPr/>
          </a:p>
        </p:txBody>
      </p:sp>
      <p:sp>
        <p:nvSpPr>
          <p:cNvPr id="72" name="Google Shape;72;p11"/>
          <p:cNvSpPr txBox="1"/>
          <p:nvPr/>
        </p:nvSpPr>
        <p:spPr>
          <a:xfrm>
            <a:off x="2401887" y="1236663"/>
            <a:ext cx="1060450" cy="4770437"/>
          </a:xfrm>
          <a:prstGeom prst="rect">
            <a:avLst/>
          </a:prstGeom>
          <a:noFill/>
          <a:ln>
            <a:noFill/>
          </a:ln>
        </p:spPr>
        <p:txBody>
          <a:bodyPr spcFirstLastPara="1" wrap="square" lIns="91425" tIns="45700" rIns="91425" bIns="45700" anchor="t" anchorCtr="0">
            <a:noAutofit/>
          </a:bodyPr>
          <a:lstStyle/>
          <a:p>
            <a:pPr algn="r">
              <a:lnSpc>
                <a:spcPct val="95000"/>
              </a:lnSpc>
              <a:buClr>
                <a:schemeClr val="dk1"/>
              </a:buClr>
              <a:buSzPts val="3200"/>
            </a:pPr>
            <a:endParaRPr sz="3200" b="1">
              <a:solidFill>
                <a:schemeClr val="dk1"/>
              </a:solidFill>
              <a:latin typeface="Arial"/>
              <a:ea typeface="Arial"/>
              <a:cs typeface="Arial"/>
              <a:sym typeface="Arial"/>
            </a:endParaRPr>
          </a:p>
          <a:p>
            <a:pPr algn="r">
              <a:lnSpc>
                <a:spcPct val="95000"/>
              </a:lnSpc>
              <a:buClr>
                <a:schemeClr val="dk1"/>
              </a:buClr>
              <a:buSzPts val="3200"/>
            </a:pPr>
            <a:r>
              <a:rPr lang="en-US" sz="3200" b="1">
                <a:solidFill>
                  <a:schemeClr val="dk1"/>
                </a:solidFill>
                <a:latin typeface="Arial"/>
                <a:ea typeface="Arial"/>
                <a:cs typeface="Arial"/>
                <a:sym typeface="Arial"/>
              </a:rPr>
              <a:t>$22</a:t>
            </a:r>
            <a:endParaRPr/>
          </a:p>
          <a:p>
            <a:pPr algn="r">
              <a:lnSpc>
                <a:spcPct val="95000"/>
              </a:lnSpc>
              <a:buClr>
                <a:schemeClr val="dk1"/>
              </a:buClr>
              <a:buSzPts val="3200"/>
            </a:pPr>
            <a:endParaRPr sz="3200" b="1">
              <a:solidFill>
                <a:schemeClr val="dk1"/>
              </a:solidFill>
              <a:latin typeface="Arial"/>
              <a:ea typeface="Arial"/>
              <a:cs typeface="Arial"/>
              <a:sym typeface="Arial"/>
            </a:endParaRPr>
          </a:p>
          <a:p>
            <a:pPr algn="r">
              <a:lnSpc>
                <a:spcPct val="95000"/>
              </a:lnSpc>
              <a:buClr>
                <a:schemeClr val="dk1"/>
              </a:buClr>
              <a:buSzPts val="3200"/>
            </a:pPr>
            <a:r>
              <a:rPr lang="en-US" sz="3200" b="1">
                <a:solidFill>
                  <a:schemeClr val="dk1"/>
                </a:solidFill>
                <a:latin typeface="Arial"/>
                <a:ea typeface="Arial"/>
                <a:cs typeface="Arial"/>
                <a:sym typeface="Arial"/>
              </a:rPr>
              <a:t>20</a:t>
            </a:r>
            <a:endParaRPr/>
          </a:p>
          <a:p>
            <a:pPr algn="r">
              <a:lnSpc>
                <a:spcPct val="95000"/>
              </a:lnSpc>
              <a:buClr>
                <a:schemeClr val="dk1"/>
              </a:buClr>
              <a:buSzPts val="3200"/>
            </a:pPr>
            <a:endParaRPr sz="3200" b="1">
              <a:solidFill>
                <a:schemeClr val="dk1"/>
              </a:solidFill>
              <a:latin typeface="Arial"/>
              <a:ea typeface="Arial"/>
              <a:cs typeface="Arial"/>
              <a:sym typeface="Arial"/>
            </a:endParaRPr>
          </a:p>
          <a:p>
            <a:pPr algn="r">
              <a:lnSpc>
                <a:spcPct val="95000"/>
              </a:lnSpc>
              <a:buClr>
                <a:schemeClr val="dk1"/>
              </a:buClr>
              <a:buSzPts val="3200"/>
            </a:pPr>
            <a:r>
              <a:rPr lang="en-US" sz="3200" b="1">
                <a:solidFill>
                  <a:schemeClr val="dk1"/>
                </a:solidFill>
                <a:latin typeface="Arial"/>
                <a:ea typeface="Arial"/>
                <a:cs typeface="Arial"/>
                <a:sym typeface="Arial"/>
              </a:rPr>
              <a:t>18</a:t>
            </a:r>
            <a:endParaRPr/>
          </a:p>
          <a:p>
            <a:pPr algn="r">
              <a:lnSpc>
                <a:spcPct val="95000"/>
              </a:lnSpc>
              <a:buClr>
                <a:schemeClr val="dk1"/>
              </a:buClr>
              <a:buSzPts val="3200"/>
            </a:pPr>
            <a:endParaRPr sz="3200" b="1">
              <a:solidFill>
                <a:schemeClr val="dk1"/>
              </a:solidFill>
              <a:latin typeface="Arial"/>
              <a:ea typeface="Arial"/>
              <a:cs typeface="Arial"/>
              <a:sym typeface="Arial"/>
            </a:endParaRPr>
          </a:p>
          <a:p>
            <a:pPr algn="r">
              <a:lnSpc>
                <a:spcPct val="95000"/>
              </a:lnSpc>
              <a:buClr>
                <a:schemeClr val="dk1"/>
              </a:buClr>
              <a:buSzPts val="3200"/>
            </a:pPr>
            <a:r>
              <a:rPr lang="en-US" sz="3200" b="1">
                <a:solidFill>
                  <a:schemeClr val="dk1"/>
                </a:solidFill>
                <a:latin typeface="Arial"/>
                <a:ea typeface="Arial"/>
                <a:cs typeface="Arial"/>
                <a:sym typeface="Arial"/>
              </a:rPr>
              <a:t>16</a:t>
            </a:r>
            <a:endParaRPr/>
          </a:p>
          <a:p>
            <a:pPr algn="r">
              <a:lnSpc>
                <a:spcPct val="95000"/>
              </a:lnSpc>
              <a:buClr>
                <a:schemeClr val="dk1"/>
              </a:buClr>
              <a:buSzPts val="3200"/>
            </a:pPr>
            <a:endParaRPr sz="3200" b="1">
              <a:solidFill>
                <a:schemeClr val="dk1"/>
              </a:solidFill>
              <a:latin typeface="Arial"/>
              <a:ea typeface="Arial"/>
              <a:cs typeface="Arial"/>
              <a:sym typeface="Arial"/>
            </a:endParaRPr>
          </a:p>
          <a:p>
            <a:pPr algn="r">
              <a:lnSpc>
                <a:spcPct val="95000"/>
              </a:lnSpc>
              <a:buClr>
                <a:schemeClr val="dk1"/>
              </a:buClr>
              <a:buSzPts val="3200"/>
            </a:pPr>
            <a:r>
              <a:rPr lang="en-US" sz="3200" b="1">
                <a:solidFill>
                  <a:schemeClr val="dk1"/>
                </a:solidFill>
                <a:latin typeface="Arial"/>
                <a:ea typeface="Arial"/>
                <a:cs typeface="Arial"/>
                <a:sym typeface="Arial"/>
              </a:rPr>
              <a:t>14</a:t>
            </a:r>
            <a:endParaRPr/>
          </a:p>
        </p:txBody>
      </p:sp>
      <p:sp>
        <p:nvSpPr>
          <p:cNvPr id="73" name="Google Shape;73;p11"/>
          <p:cNvSpPr txBox="1"/>
          <p:nvPr/>
        </p:nvSpPr>
        <p:spPr>
          <a:xfrm>
            <a:off x="5359401" y="6308726"/>
            <a:ext cx="585787" cy="523875"/>
          </a:xfrm>
          <a:prstGeom prst="rect">
            <a:avLst/>
          </a:prstGeom>
          <a:noFill/>
          <a:ln>
            <a:noFill/>
          </a:ln>
        </p:spPr>
        <p:txBody>
          <a:bodyPr spcFirstLastPara="1" wrap="square" lIns="91425" tIns="45700" rIns="91425" bIns="45700" anchor="t" anchorCtr="0">
            <a:noAutofit/>
          </a:bodyPr>
          <a:lstStyle/>
          <a:p>
            <a:pPr>
              <a:buClr>
                <a:schemeClr val="dk1"/>
              </a:buClr>
              <a:buSzPts val="2800"/>
            </a:pPr>
            <a:r>
              <a:rPr lang="en-US" sz="2800" b="1">
                <a:solidFill>
                  <a:schemeClr val="dk1"/>
                </a:solidFill>
                <a:latin typeface="Arial"/>
                <a:ea typeface="Arial"/>
                <a:cs typeface="Arial"/>
                <a:sym typeface="Arial"/>
              </a:rPr>
              <a:t>20</a:t>
            </a:r>
            <a:endParaRPr/>
          </a:p>
        </p:txBody>
      </p:sp>
      <p:cxnSp>
        <p:nvCxnSpPr>
          <p:cNvPr id="74" name="Google Shape;74;p11"/>
          <p:cNvCxnSpPr/>
          <p:nvPr/>
        </p:nvCxnSpPr>
        <p:spPr>
          <a:xfrm rot="10800000">
            <a:off x="5676900" y="3962425"/>
            <a:ext cx="0" cy="2346300"/>
          </a:xfrm>
          <a:prstGeom prst="straightConnector1">
            <a:avLst/>
          </a:prstGeom>
          <a:noFill/>
          <a:ln w="28575" cap="rnd" cmpd="sng">
            <a:solidFill>
              <a:schemeClr val="dk1"/>
            </a:solidFill>
            <a:prstDash val="dash"/>
            <a:miter lim="800000"/>
            <a:headEnd type="none" w="sm" len="sm"/>
            <a:tailEnd type="none" w="sm" len="sm"/>
          </a:ln>
        </p:spPr>
      </p:cxnSp>
      <p:cxnSp>
        <p:nvCxnSpPr>
          <p:cNvPr id="75" name="Google Shape;75;p11"/>
          <p:cNvCxnSpPr/>
          <p:nvPr/>
        </p:nvCxnSpPr>
        <p:spPr>
          <a:xfrm>
            <a:off x="3473450" y="3875087"/>
            <a:ext cx="2076450" cy="0"/>
          </a:xfrm>
          <a:prstGeom prst="straightConnector1">
            <a:avLst/>
          </a:prstGeom>
          <a:noFill/>
          <a:ln w="28575" cap="rnd" cmpd="sng">
            <a:solidFill>
              <a:schemeClr val="dk1"/>
            </a:solidFill>
            <a:prstDash val="solid"/>
            <a:miter lim="800000"/>
            <a:headEnd type="none" w="sm" len="sm"/>
            <a:tailEnd type="none" w="sm" len="sm"/>
          </a:ln>
        </p:spPr>
      </p:cxnSp>
      <p:sp>
        <p:nvSpPr>
          <p:cNvPr id="76" name="Google Shape;76;p11"/>
          <p:cNvSpPr txBox="1"/>
          <p:nvPr/>
        </p:nvSpPr>
        <p:spPr>
          <a:xfrm>
            <a:off x="3733800" y="3124200"/>
            <a:ext cx="838200" cy="457200"/>
          </a:xfrm>
          <a:prstGeom prst="rect">
            <a:avLst/>
          </a:prstGeom>
          <a:noFill/>
          <a:ln>
            <a:noFill/>
          </a:ln>
        </p:spPr>
        <p:txBody>
          <a:bodyPr spcFirstLastPara="1" wrap="square" lIns="91425" tIns="45700" rIns="91425" bIns="45700" anchor="t" anchorCtr="0">
            <a:noAutofit/>
          </a:bodyPr>
          <a:lstStyle/>
          <a:p>
            <a:pPr>
              <a:buClr>
                <a:schemeClr val="dk1"/>
              </a:buClr>
              <a:buSzPts val="2400"/>
            </a:pPr>
            <a:r>
              <a:rPr lang="en-US" sz="2400" b="1">
                <a:solidFill>
                  <a:schemeClr val="dk1"/>
                </a:solidFill>
                <a:latin typeface="Times New Roman"/>
                <a:ea typeface="Times New Roman"/>
                <a:cs typeface="Times New Roman"/>
                <a:sym typeface="Times New Roman"/>
              </a:rPr>
              <a:t>CS</a:t>
            </a:r>
            <a:endParaRPr/>
          </a:p>
        </p:txBody>
      </p:sp>
      <p:sp>
        <p:nvSpPr>
          <p:cNvPr id="77" name="Google Shape;77;p11"/>
          <p:cNvSpPr txBox="1"/>
          <p:nvPr/>
        </p:nvSpPr>
        <p:spPr>
          <a:xfrm>
            <a:off x="3810000" y="4110037"/>
            <a:ext cx="838200" cy="457200"/>
          </a:xfrm>
          <a:prstGeom prst="rect">
            <a:avLst/>
          </a:prstGeom>
          <a:noFill/>
          <a:ln>
            <a:noFill/>
          </a:ln>
        </p:spPr>
        <p:txBody>
          <a:bodyPr spcFirstLastPara="1" wrap="square" lIns="91425" tIns="45700" rIns="91425" bIns="45700" anchor="t" anchorCtr="0">
            <a:noAutofit/>
          </a:bodyPr>
          <a:lstStyle/>
          <a:p>
            <a:pPr>
              <a:buClr>
                <a:schemeClr val="dk1"/>
              </a:buClr>
              <a:buSzPts val="2400"/>
            </a:pPr>
            <a:r>
              <a:rPr lang="en-US" sz="2400" b="1">
                <a:solidFill>
                  <a:schemeClr val="dk1"/>
                </a:solidFill>
                <a:latin typeface="Times New Roman"/>
                <a:ea typeface="Times New Roman"/>
                <a:cs typeface="Times New Roman"/>
                <a:sym typeface="Times New Roman"/>
              </a:rPr>
              <a:t>PS</a:t>
            </a:r>
            <a:endParaRPr/>
          </a:p>
        </p:txBody>
      </p:sp>
      <p:sp>
        <p:nvSpPr>
          <p:cNvPr id="79" name="Google Shape;79;p11"/>
          <p:cNvSpPr txBox="1"/>
          <p:nvPr/>
        </p:nvSpPr>
        <p:spPr>
          <a:xfrm>
            <a:off x="4419600" y="631825"/>
            <a:ext cx="3810000" cy="1628700"/>
          </a:xfrm>
          <a:prstGeom prst="rect">
            <a:avLst/>
          </a:prstGeom>
          <a:noFill/>
          <a:ln>
            <a:noFill/>
          </a:ln>
        </p:spPr>
        <p:txBody>
          <a:bodyPr spcFirstLastPara="1" wrap="square" lIns="92075" tIns="46025" rIns="92075" bIns="46025" anchor="t" anchorCtr="0">
            <a:noAutofit/>
          </a:bodyPr>
          <a:lstStyle/>
          <a:p>
            <a:pPr marL="457200" indent="-457200">
              <a:lnSpc>
                <a:spcPct val="90000"/>
              </a:lnSpc>
              <a:buClr>
                <a:schemeClr val="dk1"/>
              </a:buClr>
              <a:buSzPts val="2800"/>
            </a:pPr>
            <a:r>
              <a:rPr lang="en-US" sz="2800" b="1">
                <a:solidFill>
                  <a:schemeClr val="dk1"/>
                </a:solidFill>
                <a:latin typeface="Times New Roman"/>
                <a:ea typeface="Times New Roman"/>
                <a:cs typeface="Times New Roman"/>
                <a:sym typeface="Times New Roman"/>
              </a:rPr>
              <a:t>Calculate the area of:</a:t>
            </a:r>
            <a:endParaRPr/>
          </a:p>
          <a:p>
            <a:pPr marL="457200" indent="-457200">
              <a:lnSpc>
                <a:spcPct val="90000"/>
              </a:lnSpc>
              <a:buClr>
                <a:schemeClr val="dk1"/>
              </a:buClr>
              <a:buSzPts val="2800"/>
              <a:buFont typeface="Times New Roman"/>
              <a:buAutoNum type="arabicPeriod"/>
            </a:pPr>
            <a:r>
              <a:rPr lang="en-US" sz="2800" b="1">
                <a:solidFill>
                  <a:schemeClr val="dk1"/>
                </a:solidFill>
                <a:latin typeface="Times New Roman"/>
                <a:ea typeface="Times New Roman"/>
                <a:cs typeface="Times New Roman"/>
                <a:sym typeface="Times New Roman"/>
              </a:rPr>
              <a:t>Consumer Surplus</a:t>
            </a:r>
            <a:endParaRPr/>
          </a:p>
          <a:p>
            <a:pPr marL="457200" indent="-457200">
              <a:lnSpc>
                <a:spcPct val="90000"/>
              </a:lnSpc>
              <a:buClr>
                <a:schemeClr val="dk1"/>
              </a:buClr>
              <a:buSzPts val="2800"/>
              <a:buFont typeface="Times New Roman"/>
              <a:buAutoNum type="arabicPeriod"/>
            </a:pPr>
            <a:r>
              <a:rPr lang="en-US" sz="2800" b="1">
                <a:solidFill>
                  <a:schemeClr val="dk1"/>
                </a:solidFill>
                <a:latin typeface="Times New Roman"/>
                <a:ea typeface="Times New Roman"/>
                <a:cs typeface="Times New Roman"/>
                <a:sym typeface="Times New Roman"/>
              </a:rPr>
              <a:t>Producer Surplus</a:t>
            </a:r>
            <a:endParaRPr/>
          </a:p>
          <a:p>
            <a:pPr marL="457200" indent="-457200">
              <a:lnSpc>
                <a:spcPct val="90000"/>
              </a:lnSpc>
              <a:buClr>
                <a:schemeClr val="dk1"/>
              </a:buClr>
              <a:buSzPts val="2800"/>
              <a:buFont typeface="Times New Roman"/>
              <a:buAutoNum type="arabicPeriod"/>
            </a:pPr>
            <a:r>
              <a:rPr lang="en-US" sz="2800" b="1">
                <a:solidFill>
                  <a:schemeClr val="dk1"/>
                </a:solidFill>
                <a:latin typeface="Times New Roman"/>
                <a:ea typeface="Times New Roman"/>
                <a:cs typeface="Times New Roman"/>
                <a:sym typeface="Times New Roman"/>
              </a:rPr>
              <a:t>Total Surplus</a:t>
            </a:r>
            <a:endParaRPr/>
          </a:p>
        </p:txBody>
      </p:sp>
      <p:sp>
        <p:nvSpPr>
          <p:cNvPr id="80" name="Google Shape;80;p11"/>
          <p:cNvSpPr txBox="1"/>
          <p:nvPr/>
        </p:nvSpPr>
        <p:spPr>
          <a:xfrm>
            <a:off x="7154862" y="3487737"/>
            <a:ext cx="2590800" cy="1244600"/>
          </a:xfrm>
          <a:prstGeom prst="rect">
            <a:avLst/>
          </a:prstGeom>
          <a:noFill/>
          <a:ln>
            <a:noFill/>
          </a:ln>
        </p:spPr>
        <p:txBody>
          <a:bodyPr spcFirstLastPara="1" wrap="square" lIns="92075" tIns="46025" rIns="92075" bIns="46025" anchor="t" anchorCtr="0">
            <a:noAutofit/>
          </a:bodyPr>
          <a:lstStyle/>
          <a:p>
            <a:pPr marL="457200" indent="-457200">
              <a:lnSpc>
                <a:spcPct val="90000"/>
              </a:lnSpc>
              <a:buClr>
                <a:srgbClr val="990000"/>
              </a:buClr>
              <a:buSzPts val="2800"/>
              <a:buFont typeface="Times New Roman"/>
              <a:buAutoNum type="arabicPeriod"/>
            </a:pPr>
            <a:r>
              <a:rPr lang="en-US" sz="2800" b="1">
                <a:solidFill>
                  <a:srgbClr val="990000"/>
                </a:solidFill>
                <a:latin typeface="Times New Roman"/>
                <a:ea typeface="Times New Roman"/>
                <a:cs typeface="Times New Roman"/>
                <a:sym typeface="Times New Roman"/>
              </a:rPr>
              <a:t>CS= $40</a:t>
            </a:r>
            <a:endParaRPr/>
          </a:p>
          <a:p>
            <a:pPr marL="457200" indent="-457200">
              <a:lnSpc>
                <a:spcPct val="90000"/>
              </a:lnSpc>
              <a:buClr>
                <a:srgbClr val="990000"/>
              </a:buClr>
              <a:buSzPts val="2800"/>
              <a:buFont typeface="Times New Roman"/>
              <a:buAutoNum type="arabicPeriod"/>
            </a:pPr>
            <a:r>
              <a:rPr lang="en-US" sz="2800" b="1">
                <a:solidFill>
                  <a:srgbClr val="990000"/>
                </a:solidFill>
                <a:latin typeface="Times New Roman"/>
                <a:ea typeface="Times New Roman"/>
                <a:cs typeface="Times New Roman"/>
                <a:sym typeface="Times New Roman"/>
              </a:rPr>
              <a:t>PS= $20</a:t>
            </a:r>
            <a:endParaRPr/>
          </a:p>
          <a:p>
            <a:pPr marL="457200" indent="-457200">
              <a:lnSpc>
                <a:spcPct val="90000"/>
              </a:lnSpc>
              <a:buClr>
                <a:srgbClr val="990000"/>
              </a:buClr>
              <a:buSzPts val="2800"/>
              <a:buFont typeface="Times New Roman"/>
              <a:buAutoNum type="arabicPeriod"/>
            </a:pPr>
            <a:r>
              <a:rPr lang="en-US" sz="2800" b="1">
                <a:solidFill>
                  <a:srgbClr val="990000"/>
                </a:solidFill>
                <a:latin typeface="Times New Roman"/>
                <a:ea typeface="Times New Roman"/>
                <a:cs typeface="Times New Roman"/>
                <a:sym typeface="Times New Roman"/>
              </a:rPr>
              <a:t>Total= $60</a:t>
            </a:r>
            <a:endParaRPr/>
          </a:p>
        </p:txBody>
      </p:sp>
      <p:cxnSp>
        <p:nvCxnSpPr>
          <p:cNvPr id="81" name="Google Shape;81;p11"/>
          <p:cNvCxnSpPr/>
          <p:nvPr/>
        </p:nvCxnSpPr>
        <p:spPr>
          <a:xfrm rot="10800000" flipH="1">
            <a:off x="3436937" y="2857501"/>
            <a:ext cx="4914900" cy="1989137"/>
          </a:xfrm>
          <a:prstGeom prst="straightConnector1">
            <a:avLst/>
          </a:prstGeom>
          <a:noFill/>
          <a:ln w="76200" cap="flat" cmpd="sng">
            <a:solidFill>
              <a:srgbClr val="000099"/>
            </a:solidFill>
            <a:prstDash val="solid"/>
            <a:miter lim="800000"/>
            <a:headEnd type="none" w="sm" len="sm"/>
            <a:tailEnd type="none" w="sm" len="sm"/>
          </a:ln>
        </p:spPr>
      </p:cxnSp>
      <p:sp>
        <p:nvSpPr>
          <p:cNvPr id="82" name="Google Shape;82;p11"/>
          <p:cNvSpPr/>
          <p:nvPr/>
        </p:nvSpPr>
        <p:spPr>
          <a:xfrm>
            <a:off x="5562600" y="3810000"/>
            <a:ext cx="228600" cy="228600"/>
          </a:xfrm>
          <a:prstGeom prst="ellipse">
            <a:avLst/>
          </a:prstGeom>
          <a:solidFill>
            <a:srgbClr val="FFFF00"/>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8120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animEffect transition="in" filter="fade">
                                      <p:cBhvr>
                                        <p:cTn id="7" dur="500"/>
                                        <p:tgtEl>
                                          <p:spTgt spid="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xEl>
                                              <p:pRg st="1" end="1"/>
                                            </p:txEl>
                                          </p:spTgt>
                                        </p:tgtEl>
                                        <p:attrNameLst>
                                          <p:attrName>style.visibility</p:attrName>
                                        </p:attrNameLst>
                                      </p:cBhvr>
                                      <p:to>
                                        <p:strVal val="visible"/>
                                      </p:to>
                                    </p:set>
                                    <p:animEffect transition="in" filter="fade">
                                      <p:cBhvr>
                                        <p:cTn id="12" dur="500"/>
                                        <p:tgtEl>
                                          <p:spTgt spid="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xEl>
                                              <p:pRg st="2" end="2"/>
                                            </p:txEl>
                                          </p:spTgt>
                                        </p:tgtEl>
                                        <p:attrNameLst>
                                          <p:attrName>style.visibility</p:attrName>
                                        </p:attrNameLst>
                                      </p:cBhvr>
                                      <p:to>
                                        <p:strVal val="visible"/>
                                      </p:to>
                                    </p:set>
                                    <p:animEffect transition="in" filter="fade">
                                      <p:cBhvr>
                                        <p:cTn id="17" dur="500"/>
                                        <p:tgtEl>
                                          <p:spTgt spid="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
                                            <p:txEl>
                                              <p:pRg st="3" end="3"/>
                                            </p:txEl>
                                          </p:spTgt>
                                        </p:tgtEl>
                                        <p:attrNameLst>
                                          <p:attrName>style.visibility</p:attrName>
                                        </p:attrNameLst>
                                      </p:cBhvr>
                                      <p:to>
                                        <p:strVal val="visible"/>
                                      </p:to>
                                    </p:set>
                                    <p:animEffect transition="in" filter="fade">
                                      <p:cBhvr>
                                        <p:cTn id="22" dur="500"/>
                                        <p:tgtEl>
                                          <p:spTgt spid="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0">
                                            <p:txEl>
                                              <p:pRg st="0" end="0"/>
                                            </p:txEl>
                                          </p:spTgt>
                                        </p:tgtEl>
                                        <p:attrNameLst>
                                          <p:attrName>style.visibility</p:attrName>
                                        </p:attrNameLst>
                                      </p:cBhvr>
                                      <p:to>
                                        <p:strVal val="visible"/>
                                      </p:to>
                                    </p:set>
                                    <p:animEffect transition="in" filter="fade">
                                      <p:cBhvr>
                                        <p:cTn id="47" dur="500"/>
                                        <p:tgtEl>
                                          <p:spTgt spid="8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0">
                                            <p:txEl>
                                              <p:pRg st="1" end="1"/>
                                            </p:txEl>
                                          </p:spTgt>
                                        </p:tgtEl>
                                        <p:attrNameLst>
                                          <p:attrName>style.visibility</p:attrName>
                                        </p:attrNameLst>
                                      </p:cBhvr>
                                      <p:to>
                                        <p:strVal val="visible"/>
                                      </p:to>
                                    </p:set>
                                    <p:animEffect transition="in" filter="fade">
                                      <p:cBhvr>
                                        <p:cTn id="52" dur="500"/>
                                        <p:tgtEl>
                                          <p:spTgt spid="8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0">
                                            <p:txEl>
                                              <p:pRg st="2" end="2"/>
                                            </p:txEl>
                                          </p:spTgt>
                                        </p:tgtEl>
                                        <p:attrNameLst>
                                          <p:attrName>style.visibility</p:attrName>
                                        </p:attrNameLst>
                                      </p:cBhvr>
                                      <p:to>
                                        <p:strVal val="visible"/>
                                      </p:to>
                                    </p:set>
                                    <p:animEffect transition="in" filter="fade">
                                      <p:cBhvr>
                                        <p:cTn id="57" dur="500"/>
                                        <p:tgtEl>
                                          <p:spTgt spid="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le 1"/>
          <p:cNvSpPr txBox="1"/>
          <p:nvPr/>
        </p:nvSpPr>
        <p:spPr>
          <a:xfrm>
            <a:off x="727670" y="516836"/>
            <a:ext cx="1049140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endParaRPr dirty="0"/>
          </a:p>
        </p:txBody>
      </p:sp>
      <p:sp>
        <p:nvSpPr>
          <p:cNvPr id="196"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3</a:t>
            </a:fld>
            <a:endParaRPr/>
          </a:p>
        </p:txBody>
      </p:sp>
      <p:sp>
        <p:nvSpPr>
          <p:cNvPr id="197" name="Title 1"/>
          <p:cNvSpPr txBox="1"/>
          <p:nvPr/>
        </p:nvSpPr>
        <p:spPr>
          <a:xfrm>
            <a:off x="883919" y="1469529"/>
            <a:ext cx="10424162" cy="590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400" u="sng">
                <a:latin typeface="Helvetica Neue"/>
                <a:ea typeface="Helvetica Neue"/>
                <a:cs typeface="Helvetica Neue"/>
                <a:sym typeface="Helvetica Neue"/>
              </a:defRPr>
            </a:lvl1pPr>
          </a:lstStyle>
          <a:p>
            <a:r>
              <a:rPr lang="en-US" sz="3600" u="none" dirty="0"/>
              <a:t>James Redelsheimer</a:t>
            </a:r>
            <a:endParaRPr sz="3600" u="none" dirty="0"/>
          </a:p>
        </p:txBody>
      </p:sp>
      <p:sp>
        <p:nvSpPr>
          <p:cNvPr id="198" name="Content Placeholder 2"/>
          <p:cNvSpPr txBox="1"/>
          <p:nvPr/>
        </p:nvSpPr>
        <p:spPr>
          <a:xfrm>
            <a:off x="329609" y="3037733"/>
            <a:ext cx="10424162" cy="3323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39694" indent="0">
              <a:buNone/>
            </a:pPr>
            <a:r>
              <a:rPr lang="en-US" dirty="0">
                <a:solidFill>
                  <a:srgbClr val="212121"/>
                </a:solidFill>
                <a:latin typeface="Arial" panose="020B0604020202020204" pitchFamily="34" charset="0"/>
              </a:rPr>
              <a:t>James Redelsheimer has been an AP and Regular Economics teacher at Robbinsdale Armstrong High School in Plymouth, Minnesota since 2003. James received his Bachelor’s degree from St. Olaf College and his Master's degree at the University of St. Thomas. He received the 3M Economics Educator Excellence Award from the Minnesota Council on Economic Education and was named Visa's Practical Money Skills Innovative Educator of the Month.</a:t>
            </a:r>
            <a:r>
              <a:rPr lang="en-US" sz="1200" dirty="0"/>
              <a:t> </a:t>
            </a:r>
          </a:p>
          <a:p>
            <a:pPr marL="139694" indent="0">
              <a:buNone/>
            </a:pPr>
            <a:endParaRPr lang="en-US" sz="1200" dirty="0"/>
          </a:p>
          <a:p>
            <a:pPr marL="139694" indent="0">
              <a:buNone/>
            </a:pPr>
            <a:r>
              <a:rPr lang="en-US" dirty="0">
                <a:solidFill>
                  <a:srgbClr val="212121"/>
                </a:solidFill>
                <a:latin typeface="Arial" panose="020B0604020202020204" pitchFamily="34" charset="0"/>
              </a:rPr>
              <a:t>James enjoys traveling and has been a guest lecturer in the economics department at the Batumi State University in The Republic of Georgia and has received travel grants and fellowships for study travel to learn about the economies of Japan, China, Turkey, Germany, Korea, among others, and studied economics of the environment in Costa Rica. He currently serves as an AP Economics reader, grading AP Economics exams. He enjoys teaching Economics because it relates to students' everyday lives.</a:t>
            </a:r>
            <a:endParaRPr lang="en-US" sz="1200" dirty="0"/>
          </a:p>
        </p:txBody>
      </p:sp>
      <p:pic>
        <p:nvPicPr>
          <p:cNvPr id="2" name="Picture 2">
            <a:extLst>
              <a:ext uri="{FF2B5EF4-FFF2-40B4-BE49-F238E27FC236}">
                <a16:creationId xmlns:a16="http://schemas.microsoft.com/office/drawing/2014/main" id="{9B7D8168-D77B-B0DA-FB83-3FDCDD2C61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70534" y="1469529"/>
            <a:ext cx="1248540" cy="15606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7ECAACB-16B5-426B-BFBB-4F5DFD6605EF}"/>
              </a:ext>
            </a:extLst>
          </p:cNvPr>
          <p:cNvSpPr>
            <a:spLocks noChangeArrowheads="1"/>
          </p:cNvSpPr>
          <p:nvPr/>
        </p:nvSpPr>
        <p:spPr bwMode="auto">
          <a:xfrm>
            <a:off x="1981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5400" b="1" dirty="0"/>
              <a:t>PRICE CONTROLS</a:t>
            </a:r>
          </a:p>
        </p:txBody>
      </p:sp>
      <p:sp>
        <p:nvSpPr>
          <p:cNvPr id="130053" name="Text Box 5">
            <a:extLst>
              <a:ext uri="{FF2B5EF4-FFF2-40B4-BE49-F238E27FC236}">
                <a16:creationId xmlns:a16="http://schemas.microsoft.com/office/drawing/2014/main" id="{9BCD7141-907B-452A-9E40-FAB57538B845}"/>
              </a:ext>
            </a:extLst>
          </p:cNvPr>
          <p:cNvSpPr txBox="1">
            <a:spLocks noChangeArrowheads="1"/>
          </p:cNvSpPr>
          <p:nvPr/>
        </p:nvSpPr>
        <p:spPr bwMode="auto">
          <a:xfrm>
            <a:off x="1790700" y="1600200"/>
            <a:ext cx="8610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b="1" dirty="0">
                <a:solidFill>
                  <a:srgbClr val="990000"/>
                </a:solidFill>
              </a:rPr>
              <a:t>Who likes the idea of having a price ceiling on gas so prices will never go over $1 per gallon? A maximum of $500 for rent? </a:t>
            </a:r>
          </a:p>
        </p:txBody>
      </p:sp>
      <p:sp>
        <p:nvSpPr>
          <p:cNvPr id="8196" name="Slide Number Placeholder 3">
            <a:extLst>
              <a:ext uri="{FF2B5EF4-FFF2-40B4-BE49-F238E27FC236}">
                <a16:creationId xmlns:a16="http://schemas.microsoft.com/office/drawing/2014/main" id="{BF82A815-F2AA-4C45-B0A6-C1D9E6D204B5}"/>
              </a:ext>
            </a:extLst>
          </p:cNvPr>
          <p:cNvSpPr>
            <a:spLocks noGrp="1"/>
          </p:cNvSpPr>
          <p:nvPr>
            <p:ph type="sldNum" sz="quarter" idx="12"/>
          </p:nvPr>
        </p:nvSpPr>
        <p:spPr>
          <a:xfrm>
            <a:off x="14968133" y="6475513"/>
            <a:ext cx="271867" cy="307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66FB879-DF82-4C50-937B-A8FA982922E1}" type="slidenum">
              <a:rPr lang="en-US" altLang="en-US" sz="1400"/>
              <a:pPr>
                <a:spcBef>
                  <a:spcPct val="0"/>
                </a:spcBef>
                <a:buFontTx/>
                <a:buNone/>
              </a:pPr>
              <a:t>30</a:t>
            </a:fld>
            <a:endParaRPr lang="en-US" altLang="en-US" sz="140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053"/>
                                        </p:tgtEl>
                                        <p:attrNameLst>
                                          <p:attrName>style.visibility</p:attrName>
                                        </p:attrNameLst>
                                      </p:cBhvr>
                                      <p:to>
                                        <p:strVal val="visible"/>
                                      </p:to>
                                    </p:set>
                                    <p:animEffect transition="in" filter="dissolve">
                                      <p:cBhvr>
                                        <p:cTn id="7" dur="500"/>
                                        <p:tgtEl>
                                          <p:spTgt spid="130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11D4A0-BA14-D2B6-B9C6-9C8E7B3B99A7}"/>
              </a:ext>
            </a:extLst>
          </p:cNvPr>
          <p:cNvSpPr>
            <a:spLocks noGrp="1"/>
          </p:cNvSpPr>
          <p:nvPr>
            <p:ph type="sldNum" sz="quarter" idx="12"/>
          </p:nvPr>
        </p:nvSpPr>
        <p:spPr>
          <a:xfrm>
            <a:off x="8488175" y="6217851"/>
            <a:ext cx="249425" cy="276999"/>
          </a:xfrm>
        </p:spPr>
        <p:txBody>
          <a:bodyPr/>
          <a:lstStyle/>
          <a:p>
            <a:pPr>
              <a:defRPr/>
            </a:pPr>
            <a:fld id="{9FC840B4-23B4-4300-8CCF-A17CAE3C7111}" type="slidenum">
              <a:rPr lang="en-US" altLang="en-US" smtClean="0"/>
              <a:pPr>
                <a:defRPr/>
              </a:pPr>
              <a:t>31</a:t>
            </a:fld>
            <a:endParaRPr lang="en-US" altLang="en-US"/>
          </a:p>
        </p:txBody>
      </p:sp>
      <p:pic>
        <p:nvPicPr>
          <p:cNvPr id="6" name="Picture 5">
            <a:extLst>
              <a:ext uri="{FF2B5EF4-FFF2-40B4-BE49-F238E27FC236}">
                <a16:creationId xmlns:a16="http://schemas.microsoft.com/office/drawing/2014/main" id="{03304108-2E84-35F2-DC89-D4BF3232EFDC}"/>
              </a:ext>
            </a:extLst>
          </p:cNvPr>
          <p:cNvPicPr>
            <a:picLocks noChangeAspect="1"/>
          </p:cNvPicPr>
          <p:nvPr/>
        </p:nvPicPr>
        <p:blipFill>
          <a:blip r:embed="rId2"/>
          <a:stretch>
            <a:fillRect/>
          </a:stretch>
        </p:blipFill>
        <p:spPr>
          <a:xfrm>
            <a:off x="1981200" y="0"/>
            <a:ext cx="8001000" cy="6713168"/>
          </a:xfrm>
          <a:prstGeom prst="rect">
            <a:avLst/>
          </a:prstGeom>
        </p:spPr>
      </p:pic>
    </p:spTree>
    <p:extLst>
      <p:ext uri="{BB962C8B-B14F-4D97-AF65-F5344CB8AC3E}">
        <p14:creationId xmlns:p14="http://schemas.microsoft.com/office/powerpoint/2010/main" val="2271959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D40A4B-9E3A-A993-5FE1-396C4DA5423F}"/>
              </a:ext>
            </a:extLst>
          </p:cNvPr>
          <p:cNvSpPr>
            <a:spLocks noGrp="1"/>
          </p:cNvSpPr>
          <p:nvPr>
            <p:ph type="sldNum" sz="quarter" idx="12"/>
          </p:nvPr>
        </p:nvSpPr>
        <p:spPr>
          <a:xfrm>
            <a:off x="8488175" y="6217851"/>
            <a:ext cx="249425" cy="276999"/>
          </a:xfrm>
        </p:spPr>
        <p:txBody>
          <a:bodyPr/>
          <a:lstStyle/>
          <a:p>
            <a:pPr>
              <a:defRPr/>
            </a:pPr>
            <a:fld id="{9FC840B4-23B4-4300-8CCF-A17CAE3C7111}" type="slidenum">
              <a:rPr lang="en-US" altLang="en-US" smtClean="0"/>
              <a:pPr>
                <a:defRPr/>
              </a:pPr>
              <a:t>32</a:t>
            </a:fld>
            <a:endParaRPr lang="en-US" altLang="en-US"/>
          </a:p>
        </p:txBody>
      </p:sp>
      <p:graphicFrame>
        <p:nvGraphicFramePr>
          <p:cNvPr id="5" name="Object 4">
            <a:extLst>
              <a:ext uri="{FF2B5EF4-FFF2-40B4-BE49-F238E27FC236}">
                <a16:creationId xmlns:a16="http://schemas.microsoft.com/office/drawing/2014/main" id="{FA228747-594D-3D3C-8638-779A76F3FB1E}"/>
              </a:ext>
            </a:extLst>
          </p:cNvPr>
          <p:cNvGraphicFramePr>
            <a:graphicFrameLocks noChangeAspect="1"/>
          </p:cNvGraphicFramePr>
          <p:nvPr/>
        </p:nvGraphicFramePr>
        <p:xfrm>
          <a:off x="1622426" y="98425"/>
          <a:ext cx="1516063" cy="457200"/>
        </p:xfrm>
        <a:graphic>
          <a:graphicData uri="http://schemas.openxmlformats.org/presentationml/2006/ole">
            <mc:AlternateContent xmlns:mc="http://schemas.openxmlformats.org/markup-compatibility/2006">
              <mc:Choice xmlns:v="urn:schemas-microsoft-com:vml" Requires="v">
                <p:oleObj name="Packager Shell Object" showAsIcon="1" r:id="rId2" imgW="1515960" imgH="456480" progId="Package">
                  <p:embed/>
                </p:oleObj>
              </mc:Choice>
              <mc:Fallback>
                <p:oleObj name="Packager Shell Object" showAsIcon="1" r:id="rId2" imgW="1515960" imgH="456480" progId="Package">
                  <p:embed/>
                  <p:pic>
                    <p:nvPicPr>
                      <p:cNvPr id="5" name="Object 4">
                        <a:extLst>
                          <a:ext uri="{FF2B5EF4-FFF2-40B4-BE49-F238E27FC236}">
                            <a16:creationId xmlns:a16="http://schemas.microsoft.com/office/drawing/2014/main" id="{FA228747-594D-3D3C-8638-779A76F3FB1E}"/>
                          </a:ext>
                        </a:extLst>
                      </p:cNvPr>
                      <p:cNvPicPr/>
                      <p:nvPr/>
                    </p:nvPicPr>
                    <p:blipFill>
                      <a:blip r:embed="rId3"/>
                      <a:stretch>
                        <a:fillRect/>
                      </a:stretch>
                    </p:blipFill>
                    <p:spPr>
                      <a:xfrm>
                        <a:off x="1622426" y="98425"/>
                        <a:ext cx="1516063" cy="45720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E9CFE46A-ADB9-11EC-E5EA-9BE3834135E8}"/>
              </a:ext>
            </a:extLst>
          </p:cNvPr>
          <p:cNvPicPr>
            <a:picLocks noChangeAspect="1"/>
          </p:cNvPicPr>
          <p:nvPr/>
        </p:nvPicPr>
        <p:blipFill>
          <a:blip r:embed="rId4"/>
          <a:stretch>
            <a:fillRect/>
          </a:stretch>
        </p:blipFill>
        <p:spPr>
          <a:xfrm>
            <a:off x="1848854" y="-199404"/>
            <a:ext cx="8740775" cy="6905004"/>
          </a:xfrm>
          <a:prstGeom prst="rect">
            <a:avLst/>
          </a:prstGeom>
        </p:spPr>
      </p:pic>
    </p:spTree>
    <p:extLst>
      <p:ext uri="{BB962C8B-B14F-4D97-AF65-F5344CB8AC3E}">
        <p14:creationId xmlns:p14="http://schemas.microsoft.com/office/powerpoint/2010/main" val="1653007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207" name="Line 63">
            <a:extLst>
              <a:ext uri="{FF2B5EF4-FFF2-40B4-BE49-F238E27FC236}">
                <a16:creationId xmlns:a16="http://schemas.microsoft.com/office/drawing/2014/main" id="{0CE60714-48DF-4A65-A6BA-6569C214B9AF}"/>
              </a:ext>
            </a:extLst>
          </p:cNvPr>
          <p:cNvSpPr>
            <a:spLocks noChangeShapeType="1"/>
          </p:cNvSpPr>
          <p:nvPr/>
        </p:nvSpPr>
        <p:spPr bwMode="auto">
          <a:xfrm>
            <a:off x="4495800" y="4800600"/>
            <a:ext cx="3962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06" name="Line 2">
            <a:extLst>
              <a:ext uri="{FF2B5EF4-FFF2-40B4-BE49-F238E27FC236}">
                <a16:creationId xmlns:a16="http://schemas.microsoft.com/office/drawing/2014/main" id="{520B53AD-708E-46DF-B88C-9AE0A7AF3AEA}"/>
              </a:ext>
            </a:extLst>
          </p:cNvPr>
          <p:cNvSpPr>
            <a:spLocks noChangeShapeType="1"/>
          </p:cNvSpPr>
          <p:nvPr/>
        </p:nvSpPr>
        <p:spPr bwMode="auto">
          <a:xfrm flipH="1">
            <a:off x="5483225" y="4891088"/>
            <a:ext cx="0" cy="14478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7" name="Line 3">
            <a:extLst>
              <a:ext uri="{FF2B5EF4-FFF2-40B4-BE49-F238E27FC236}">
                <a16:creationId xmlns:a16="http://schemas.microsoft.com/office/drawing/2014/main" id="{96715719-485C-49C5-9FE6-A6EA1D87C6BC}"/>
              </a:ext>
            </a:extLst>
          </p:cNvPr>
          <p:cNvSpPr>
            <a:spLocks noChangeShapeType="1"/>
          </p:cNvSpPr>
          <p:nvPr/>
        </p:nvSpPr>
        <p:spPr bwMode="auto">
          <a:xfrm flipH="1">
            <a:off x="7235825" y="4814888"/>
            <a:ext cx="0" cy="1600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221" name="Group 17">
            <a:extLst>
              <a:ext uri="{FF2B5EF4-FFF2-40B4-BE49-F238E27FC236}">
                <a16:creationId xmlns:a16="http://schemas.microsoft.com/office/drawing/2014/main" id="{E0C6A40A-D811-4E48-B2C9-590FAB194602}"/>
              </a:ext>
            </a:extLst>
          </p:cNvPr>
          <p:cNvGrpSpPr>
            <a:grpSpLocks/>
          </p:cNvGrpSpPr>
          <p:nvPr/>
        </p:nvGrpSpPr>
        <p:grpSpPr bwMode="auto">
          <a:xfrm>
            <a:off x="4456113" y="2152650"/>
            <a:ext cx="4608512" cy="4262438"/>
            <a:chOff x="1473" y="948"/>
            <a:chExt cx="2989" cy="2724"/>
          </a:xfrm>
        </p:grpSpPr>
        <p:sp>
          <p:nvSpPr>
            <p:cNvPr id="9250" name="Line 18">
              <a:extLst>
                <a:ext uri="{FF2B5EF4-FFF2-40B4-BE49-F238E27FC236}">
                  <a16:creationId xmlns:a16="http://schemas.microsoft.com/office/drawing/2014/main" id="{7E5617DC-89B6-4832-9240-B13A5A54DCA2}"/>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251" name="Line 19">
              <a:extLst>
                <a:ext uri="{FF2B5EF4-FFF2-40B4-BE49-F238E27FC236}">
                  <a16:creationId xmlns:a16="http://schemas.microsoft.com/office/drawing/2014/main" id="{F8FA14A2-7693-4E37-B8E0-3BE22ACDB170}"/>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9222" name="Rectangle 21">
            <a:extLst>
              <a:ext uri="{FF2B5EF4-FFF2-40B4-BE49-F238E27FC236}">
                <a16:creationId xmlns:a16="http://schemas.microsoft.com/office/drawing/2014/main" id="{932B4CB2-08E9-4C1E-B3CB-0544AF3028BA}"/>
              </a:ext>
            </a:extLst>
          </p:cNvPr>
          <p:cNvSpPr>
            <a:spLocks noChangeArrowheads="1"/>
          </p:cNvSpPr>
          <p:nvPr/>
        </p:nvSpPr>
        <p:spPr bwMode="auto">
          <a:xfrm>
            <a:off x="9064626" y="6338888"/>
            <a:ext cx="460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9223" name="Rectangle 22">
            <a:extLst>
              <a:ext uri="{FF2B5EF4-FFF2-40B4-BE49-F238E27FC236}">
                <a16:creationId xmlns:a16="http://schemas.microsoft.com/office/drawing/2014/main" id="{975EBD67-2EC6-4891-87CB-813829CB83D0}"/>
              </a:ext>
            </a:extLst>
          </p:cNvPr>
          <p:cNvSpPr>
            <a:spLocks noChangeArrowheads="1"/>
          </p:cNvSpPr>
          <p:nvPr/>
        </p:nvSpPr>
        <p:spPr bwMode="auto">
          <a:xfrm>
            <a:off x="4192588" y="6230938"/>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9224" name="Text Box 23">
            <a:extLst>
              <a:ext uri="{FF2B5EF4-FFF2-40B4-BE49-F238E27FC236}">
                <a16:creationId xmlns:a16="http://schemas.microsoft.com/office/drawing/2014/main" id="{BAB06D0D-91F8-4A89-8C2A-7A5B02B303E8}"/>
              </a:ext>
            </a:extLst>
          </p:cNvPr>
          <p:cNvSpPr txBox="1">
            <a:spLocks noChangeArrowheads="1"/>
          </p:cNvSpPr>
          <p:nvPr/>
        </p:nvSpPr>
        <p:spPr bwMode="auto">
          <a:xfrm>
            <a:off x="4041775" y="2143126"/>
            <a:ext cx="43815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9225" name="Text Box 31">
            <a:extLst>
              <a:ext uri="{FF2B5EF4-FFF2-40B4-BE49-F238E27FC236}">
                <a16:creationId xmlns:a16="http://schemas.microsoft.com/office/drawing/2014/main" id="{95B5C025-5077-4E59-B7F0-9E5307127BE1}"/>
              </a:ext>
            </a:extLst>
          </p:cNvPr>
          <p:cNvSpPr txBox="1">
            <a:spLocks noChangeArrowheads="1"/>
          </p:cNvSpPr>
          <p:nvPr/>
        </p:nvSpPr>
        <p:spPr bwMode="auto">
          <a:xfrm>
            <a:off x="3959225" y="1538288"/>
            <a:ext cx="420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a:t>
            </a:r>
          </a:p>
        </p:txBody>
      </p:sp>
      <p:sp>
        <p:nvSpPr>
          <p:cNvPr id="9226" name="Text Box 35">
            <a:extLst>
              <a:ext uri="{FF2B5EF4-FFF2-40B4-BE49-F238E27FC236}">
                <a16:creationId xmlns:a16="http://schemas.microsoft.com/office/drawing/2014/main" id="{15D47300-9523-4784-A268-2489E3ACA693}"/>
              </a:ext>
            </a:extLst>
          </p:cNvPr>
          <p:cNvSpPr txBox="1">
            <a:spLocks noChangeArrowheads="1"/>
          </p:cNvSpPr>
          <p:nvPr/>
        </p:nvSpPr>
        <p:spPr bwMode="auto">
          <a:xfrm>
            <a:off x="4687889" y="6375401"/>
            <a:ext cx="452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9227" name="Slide Number Placeholder 38">
            <a:extLst>
              <a:ext uri="{FF2B5EF4-FFF2-40B4-BE49-F238E27FC236}">
                <a16:creationId xmlns:a16="http://schemas.microsoft.com/office/drawing/2014/main" id="{7B040BCE-4C36-4F4C-858D-0FD47BFA4F4D}"/>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DE3712A-E2D2-4E1A-BA03-BC4F544D120A}" type="slidenum">
              <a:rPr lang="en-US" altLang="en-US" sz="1400"/>
              <a:pPr algn="r" eaLnBrk="1" hangingPunct="1">
                <a:spcBef>
                  <a:spcPct val="0"/>
                </a:spcBef>
                <a:buFontTx/>
                <a:buNone/>
              </a:pPr>
              <a:t>33</a:t>
            </a:fld>
            <a:endParaRPr lang="en-US" altLang="en-US" sz="1400"/>
          </a:p>
        </p:txBody>
      </p:sp>
      <p:sp>
        <p:nvSpPr>
          <p:cNvPr id="9228" name="Freeform 30">
            <a:extLst>
              <a:ext uri="{FF2B5EF4-FFF2-40B4-BE49-F238E27FC236}">
                <a16:creationId xmlns:a16="http://schemas.microsoft.com/office/drawing/2014/main" id="{23901234-863D-435A-A474-B9EC081A8916}"/>
              </a:ext>
            </a:extLst>
          </p:cNvPr>
          <p:cNvSpPr>
            <a:spLocks/>
          </p:cNvSpPr>
          <p:nvPr/>
        </p:nvSpPr>
        <p:spPr bwMode="auto">
          <a:xfrm rot="-358900">
            <a:off x="5018088" y="2159000"/>
            <a:ext cx="3429000" cy="35052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9" name="Oval 39">
            <a:extLst>
              <a:ext uri="{FF2B5EF4-FFF2-40B4-BE49-F238E27FC236}">
                <a16:creationId xmlns:a16="http://schemas.microsoft.com/office/drawing/2014/main" id="{BC9B327C-A3F5-4753-9BEF-8F4AE82289C3}"/>
              </a:ext>
            </a:extLst>
          </p:cNvPr>
          <p:cNvSpPr>
            <a:spLocks noChangeArrowheads="1"/>
          </p:cNvSpPr>
          <p:nvPr/>
        </p:nvSpPr>
        <p:spPr bwMode="auto">
          <a:xfrm>
            <a:off x="4797425" y="22240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30" name="Oval 40">
            <a:extLst>
              <a:ext uri="{FF2B5EF4-FFF2-40B4-BE49-F238E27FC236}">
                <a16:creationId xmlns:a16="http://schemas.microsoft.com/office/drawing/2014/main" id="{8651E71C-5C05-4312-A198-AF6ACE31B753}"/>
              </a:ext>
            </a:extLst>
          </p:cNvPr>
          <p:cNvSpPr>
            <a:spLocks noChangeArrowheads="1"/>
          </p:cNvSpPr>
          <p:nvPr/>
        </p:nvSpPr>
        <p:spPr bwMode="auto">
          <a:xfrm>
            <a:off x="5330825" y="30622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31" name="Oval 41">
            <a:extLst>
              <a:ext uri="{FF2B5EF4-FFF2-40B4-BE49-F238E27FC236}">
                <a16:creationId xmlns:a16="http://schemas.microsoft.com/office/drawing/2014/main" id="{20AB330A-3379-47C1-B6D3-3BBC80E2BA28}"/>
              </a:ext>
            </a:extLst>
          </p:cNvPr>
          <p:cNvSpPr>
            <a:spLocks noChangeArrowheads="1"/>
          </p:cNvSpPr>
          <p:nvPr/>
        </p:nvSpPr>
        <p:spPr bwMode="auto">
          <a:xfrm>
            <a:off x="7159625" y="47386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32" name="Oval 42">
            <a:extLst>
              <a:ext uri="{FF2B5EF4-FFF2-40B4-BE49-F238E27FC236}">
                <a16:creationId xmlns:a16="http://schemas.microsoft.com/office/drawing/2014/main" id="{A1F1F9B3-2655-4334-B2AE-A7500B24CA86}"/>
              </a:ext>
            </a:extLst>
          </p:cNvPr>
          <p:cNvSpPr>
            <a:spLocks noChangeArrowheads="1"/>
          </p:cNvSpPr>
          <p:nvPr/>
        </p:nvSpPr>
        <p:spPr bwMode="auto">
          <a:xfrm>
            <a:off x="8607425" y="54244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33" name="Freeform 16">
            <a:extLst>
              <a:ext uri="{FF2B5EF4-FFF2-40B4-BE49-F238E27FC236}">
                <a16:creationId xmlns:a16="http://schemas.microsoft.com/office/drawing/2014/main" id="{43FC105B-6A51-421B-BE4A-3193FBE8810E}"/>
              </a:ext>
            </a:extLst>
          </p:cNvPr>
          <p:cNvSpPr>
            <a:spLocks/>
          </p:cNvSpPr>
          <p:nvPr/>
        </p:nvSpPr>
        <p:spPr bwMode="auto">
          <a:xfrm rot="-192810">
            <a:off x="4800600" y="2378075"/>
            <a:ext cx="2362200" cy="30480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4" name="Oval 44">
            <a:extLst>
              <a:ext uri="{FF2B5EF4-FFF2-40B4-BE49-F238E27FC236}">
                <a16:creationId xmlns:a16="http://schemas.microsoft.com/office/drawing/2014/main" id="{EDB2753F-BA61-4A39-B699-3A4D8BA27A2C}"/>
              </a:ext>
            </a:extLst>
          </p:cNvPr>
          <p:cNvSpPr>
            <a:spLocks noChangeArrowheads="1"/>
          </p:cNvSpPr>
          <p:nvPr/>
        </p:nvSpPr>
        <p:spPr bwMode="auto">
          <a:xfrm>
            <a:off x="4795838" y="54229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35" name="Oval 45">
            <a:extLst>
              <a:ext uri="{FF2B5EF4-FFF2-40B4-BE49-F238E27FC236}">
                <a16:creationId xmlns:a16="http://schemas.microsoft.com/office/drawing/2014/main" id="{3848AF5E-9B87-414F-B8BF-64C543D0AAFE}"/>
              </a:ext>
            </a:extLst>
          </p:cNvPr>
          <p:cNvSpPr>
            <a:spLocks noChangeArrowheads="1"/>
          </p:cNvSpPr>
          <p:nvPr/>
        </p:nvSpPr>
        <p:spPr bwMode="auto">
          <a:xfrm>
            <a:off x="5405438" y="47371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36" name="Oval 46">
            <a:extLst>
              <a:ext uri="{FF2B5EF4-FFF2-40B4-BE49-F238E27FC236}">
                <a16:creationId xmlns:a16="http://schemas.microsoft.com/office/drawing/2014/main" id="{A21E865C-C42C-47B2-96F6-8CE55B7CD1B3}"/>
              </a:ext>
            </a:extLst>
          </p:cNvPr>
          <p:cNvSpPr>
            <a:spLocks noChangeArrowheads="1"/>
          </p:cNvSpPr>
          <p:nvPr/>
        </p:nvSpPr>
        <p:spPr bwMode="auto">
          <a:xfrm>
            <a:off x="6550025" y="30622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37" name="Oval 47">
            <a:extLst>
              <a:ext uri="{FF2B5EF4-FFF2-40B4-BE49-F238E27FC236}">
                <a16:creationId xmlns:a16="http://schemas.microsoft.com/office/drawing/2014/main" id="{73CD01B8-EFAF-4C10-BB8B-22227B4381C1}"/>
              </a:ext>
            </a:extLst>
          </p:cNvPr>
          <p:cNvSpPr>
            <a:spLocks noChangeArrowheads="1"/>
          </p:cNvSpPr>
          <p:nvPr/>
        </p:nvSpPr>
        <p:spPr bwMode="auto">
          <a:xfrm>
            <a:off x="7007225" y="22240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38" name="Oval 48">
            <a:extLst>
              <a:ext uri="{FF2B5EF4-FFF2-40B4-BE49-F238E27FC236}">
                <a16:creationId xmlns:a16="http://schemas.microsoft.com/office/drawing/2014/main" id="{33351BFA-8CB6-4C01-ACC0-88CD284EB867}"/>
              </a:ext>
            </a:extLst>
          </p:cNvPr>
          <p:cNvSpPr>
            <a:spLocks noChangeArrowheads="1"/>
          </p:cNvSpPr>
          <p:nvPr/>
        </p:nvSpPr>
        <p:spPr bwMode="auto">
          <a:xfrm>
            <a:off x="6092825" y="38242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39" name="Line 73">
            <a:extLst>
              <a:ext uri="{FF2B5EF4-FFF2-40B4-BE49-F238E27FC236}">
                <a16:creationId xmlns:a16="http://schemas.microsoft.com/office/drawing/2014/main" id="{7C5BDEA4-87BE-4FD5-92BB-5E059DE321C0}"/>
              </a:ext>
            </a:extLst>
          </p:cNvPr>
          <p:cNvSpPr>
            <a:spLocks noChangeShapeType="1"/>
          </p:cNvSpPr>
          <p:nvPr/>
        </p:nvSpPr>
        <p:spPr bwMode="auto">
          <a:xfrm flipH="1">
            <a:off x="4492625" y="3900488"/>
            <a:ext cx="16002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40" name="Line 74">
            <a:extLst>
              <a:ext uri="{FF2B5EF4-FFF2-40B4-BE49-F238E27FC236}">
                <a16:creationId xmlns:a16="http://schemas.microsoft.com/office/drawing/2014/main" id="{A7E2875A-E84C-4F90-B6B7-200527F02935}"/>
              </a:ext>
            </a:extLst>
          </p:cNvPr>
          <p:cNvSpPr>
            <a:spLocks noChangeShapeType="1"/>
          </p:cNvSpPr>
          <p:nvPr/>
        </p:nvSpPr>
        <p:spPr bwMode="auto">
          <a:xfrm flipH="1">
            <a:off x="6169025" y="3976688"/>
            <a:ext cx="0" cy="2362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41" name="Rectangle 31">
            <a:extLst>
              <a:ext uri="{FF2B5EF4-FFF2-40B4-BE49-F238E27FC236}">
                <a16:creationId xmlns:a16="http://schemas.microsoft.com/office/drawing/2014/main" id="{5AC658F1-6497-4D22-BF30-FA1A96585221}"/>
              </a:ext>
            </a:extLst>
          </p:cNvPr>
          <p:cNvSpPr>
            <a:spLocks noChangeArrowheads="1"/>
          </p:cNvSpPr>
          <p:nvPr/>
        </p:nvSpPr>
        <p:spPr bwMode="auto">
          <a:xfrm>
            <a:off x="8912226" y="55006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9242" name="Rectangle 31">
            <a:extLst>
              <a:ext uri="{FF2B5EF4-FFF2-40B4-BE49-F238E27FC236}">
                <a16:creationId xmlns:a16="http://schemas.microsoft.com/office/drawing/2014/main" id="{B9776E8E-5EC3-48BB-B014-98F5F6AF6E73}"/>
              </a:ext>
            </a:extLst>
          </p:cNvPr>
          <p:cNvSpPr>
            <a:spLocks noChangeArrowheads="1"/>
          </p:cNvSpPr>
          <p:nvPr/>
        </p:nvSpPr>
        <p:spPr bwMode="auto">
          <a:xfrm>
            <a:off x="7235825" y="1919288"/>
            <a:ext cx="420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a:t>
            </a:r>
          </a:p>
        </p:txBody>
      </p:sp>
      <p:sp>
        <p:nvSpPr>
          <p:cNvPr id="94242" name="Text Box 34">
            <a:extLst>
              <a:ext uri="{FF2B5EF4-FFF2-40B4-BE49-F238E27FC236}">
                <a16:creationId xmlns:a16="http://schemas.microsoft.com/office/drawing/2014/main" id="{51E3E593-531F-4370-BF32-8019BC5A56CF}"/>
              </a:ext>
            </a:extLst>
          </p:cNvPr>
          <p:cNvSpPr txBox="1">
            <a:spLocks noChangeArrowheads="1"/>
          </p:cNvSpPr>
          <p:nvPr/>
        </p:nvSpPr>
        <p:spPr bwMode="auto">
          <a:xfrm>
            <a:off x="5559425" y="5043489"/>
            <a:ext cx="1600200" cy="860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800" b="1">
                <a:solidFill>
                  <a:srgbClr val="990000"/>
                </a:solidFill>
              </a:rPr>
              <a:t>Shortage</a:t>
            </a:r>
          </a:p>
          <a:p>
            <a:pPr algn="ctr">
              <a:lnSpc>
                <a:spcPct val="90000"/>
              </a:lnSpc>
              <a:spcBef>
                <a:spcPct val="0"/>
              </a:spcBef>
              <a:buFontTx/>
              <a:buNone/>
            </a:pPr>
            <a:r>
              <a:rPr lang="en-US" altLang="en-US" sz="2800" b="1">
                <a:solidFill>
                  <a:srgbClr val="990000"/>
                </a:solidFill>
              </a:rPr>
              <a:t>(Qd&gt;Qs)</a:t>
            </a:r>
          </a:p>
        </p:txBody>
      </p:sp>
      <p:sp>
        <p:nvSpPr>
          <p:cNvPr id="134206" name="Text Box 62">
            <a:extLst>
              <a:ext uri="{FF2B5EF4-FFF2-40B4-BE49-F238E27FC236}">
                <a16:creationId xmlns:a16="http://schemas.microsoft.com/office/drawing/2014/main" id="{05C80874-EF1A-4210-855B-FF4C41E954D2}"/>
              </a:ext>
            </a:extLst>
          </p:cNvPr>
          <p:cNvSpPr txBox="1">
            <a:spLocks noChangeArrowheads="1"/>
          </p:cNvSpPr>
          <p:nvPr/>
        </p:nvSpPr>
        <p:spPr bwMode="auto">
          <a:xfrm>
            <a:off x="1524000" y="685801"/>
            <a:ext cx="9144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800" b="1" u="sng" dirty="0">
                <a:solidFill>
                  <a:srgbClr val="000099"/>
                </a:solidFill>
              </a:rPr>
              <a:t>Maximum legal price a seller can charge for a product.</a:t>
            </a:r>
            <a:endParaRPr lang="en-US" altLang="en-US" sz="2400" b="1" u="sng" dirty="0">
              <a:solidFill>
                <a:srgbClr val="000099"/>
              </a:solidFill>
            </a:endParaRPr>
          </a:p>
          <a:p>
            <a:pPr algn="ctr">
              <a:lnSpc>
                <a:spcPct val="90000"/>
              </a:lnSpc>
              <a:spcBef>
                <a:spcPct val="0"/>
              </a:spcBef>
              <a:buFontTx/>
              <a:buNone/>
            </a:pPr>
            <a:r>
              <a:rPr lang="en-US" altLang="en-US" sz="2800" b="1" dirty="0">
                <a:solidFill>
                  <a:srgbClr val="000099"/>
                </a:solidFill>
              </a:rPr>
              <a:t>Goal: Make affordable by keeping price from reaching Eq.</a:t>
            </a:r>
          </a:p>
        </p:txBody>
      </p:sp>
      <p:sp>
        <p:nvSpPr>
          <p:cNvPr id="9245" name="Rectangle 86">
            <a:extLst>
              <a:ext uri="{FF2B5EF4-FFF2-40B4-BE49-F238E27FC236}">
                <a16:creationId xmlns:a16="http://schemas.microsoft.com/office/drawing/2014/main" id="{09EA1268-3DF8-48AA-A353-3420861A0DE4}"/>
              </a:ext>
            </a:extLst>
          </p:cNvPr>
          <p:cNvSpPr>
            <a:spLocks noChangeArrowheads="1"/>
          </p:cNvSpPr>
          <p:nvPr/>
        </p:nvSpPr>
        <p:spPr bwMode="auto">
          <a:xfrm>
            <a:off x="4495800" y="1600200"/>
            <a:ext cx="327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a:t>Gasoline</a:t>
            </a:r>
          </a:p>
        </p:txBody>
      </p:sp>
      <p:sp>
        <p:nvSpPr>
          <p:cNvPr id="134208" name="Text Box 64">
            <a:extLst>
              <a:ext uri="{FF2B5EF4-FFF2-40B4-BE49-F238E27FC236}">
                <a16:creationId xmlns:a16="http://schemas.microsoft.com/office/drawing/2014/main" id="{77F692C9-AF02-487E-B2AF-F2E546D54721}"/>
              </a:ext>
            </a:extLst>
          </p:cNvPr>
          <p:cNvSpPr txBox="1">
            <a:spLocks noChangeArrowheads="1"/>
          </p:cNvSpPr>
          <p:nvPr/>
        </p:nvSpPr>
        <p:spPr bwMode="auto">
          <a:xfrm>
            <a:off x="8610600" y="4343401"/>
            <a:ext cx="137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t>Price Ceiling</a:t>
            </a:r>
          </a:p>
        </p:txBody>
      </p:sp>
      <p:sp>
        <p:nvSpPr>
          <p:cNvPr id="9248" name="Rectangle 90">
            <a:extLst>
              <a:ext uri="{FF2B5EF4-FFF2-40B4-BE49-F238E27FC236}">
                <a16:creationId xmlns:a16="http://schemas.microsoft.com/office/drawing/2014/main" id="{815F8E50-25E3-433F-9CDD-E83DE433F4EF}"/>
              </a:ext>
            </a:extLst>
          </p:cNvPr>
          <p:cNvSpPr>
            <a:spLocks noChangeArrowheads="1"/>
          </p:cNvSpPr>
          <p:nvPr/>
        </p:nvSpPr>
        <p:spPr bwMode="auto">
          <a:xfrm>
            <a:off x="152400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400" b="1"/>
              <a:t>Price Ceiling</a:t>
            </a:r>
          </a:p>
        </p:txBody>
      </p:sp>
      <p:sp>
        <p:nvSpPr>
          <p:cNvPr id="47196" name="AutoShape 5">
            <a:extLst>
              <a:ext uri="{FF2B5EF4-FFF2-40B4-BE49-F238E27FC236}">
                <a16:creationId xmlns:a16="http://schemas.microsoft.com/office/drawing/2014/main" id="{3329C1BC-3ACC-430D-80EB-A4A20AEA5F4D}"/>
              </a:ext>
            </a:extLst>
          </p:cNvPr>
          <p:cNvSpPr>
            <a:spLocks noChangeArrowheads="1"/>
          </p:cNvSpPr>
          <p:nvPr/>
        </p:nvSpPr>
        <p:spPr bwMode="auto">
          <a:xfrm>
            <a:off x="2398714" y="1303338"/>
            <a:ext cx="7921625" cy="5137150"/>
          </a:xfrm>
          <a:prstGeom prst="star16">
            <a:avLst>
              <a:gd name="adj" fmla="val 37500"/>
            </a:avLst>
          </a:prstGeom>
          <a:gradFill rotWithShape="0">
            <a:gsLst>
              <a:gs pos="0">
                <a:srgbClr val="C87676"/>
              </a:gs>
              <a:gs pos="100000">
                <a:srgbClr val="990000"/>
              </a:gs>
            </a:gsLst>
            <a:path path="shape">
              <a:fillToRect l="50000" t="50000" r="50000" b="50000"/>
            </a:path>
          </a:gradFill>
          <a:ln w="38100">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US" altLang="en-US" sz="4800" b="1">
                <a:solidFill>
                  <a:schemeClr val="bg1"/>
                </a:solidFill>
              </a:rPr>
              <a:t>To have an effect, </a:t>
            </a:r>
          </a:p>
          <a:p>
            <a:pPr algn="ctr">
              <a:buFontTx/>
              <a:buNone/>
            </a:pPr>
            <a:r>
              <a:rPr lang="en-US" altLang="en-US" sz="4800" b="1">
                <a:solidFill>
                  <a:schemeClr val="bg1"/>
                </a:solidFill>
              </a:rPr>
              <a:t>a price ceiling must be </a:t>
            </a:r>
          </a:p>
          <a:p>
            <a:pPr algn="ctr">
              <a:buFontTx/>
              <a:buNone/>
            </a:pPr>
            <a:r>
              <a:rPr lang="en-US" altLang="en-US" sz="4800" b="1">
                <a:solidFill>
                  <a:schemeClr val="bg1"/>
                </a:solidFill>
              </a:rPr>
              <a:t>below equilibrium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4206">
                                            <p:txEl>
                                              <p:pRg st="0" end="0"/>
                                            </p:txEl>
                                          </p:spTgt>
                                        </p:tgtEl>
                                        <p:attrNameLst>
                                          <p:attrName>style.visibility</p:attrName>
                                        </p:attrNameLst>
                                      </p:cBhvr>
                                      <p:to>
                                        <p:strVal val="visible"/>
                                      </p:to>
                                    </p:set>
                                    <p:animEffect transition="in" filter="dissolve">
                                      <p:cBhvr>
                                        <p:cTn id="7" dur="500"/>
                                        <p:tgtEl>
                                          <p:spTgt spid="1342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4206">
                                            <p:txEl>
                                              <p:pRg st="1" end="1"/>
                                            </p:txEl>
                                          </p:spTgt>
                                        </p:tgtEl>
                                        <p:attrNameLst>
                                          <p:attrName>style.visibility</p:attrName>
                                        </p:attrNameLst>
                                      </p:cBhvr>
                                      <p:to>
                                        <p:strVal val="visible"/>
                                      </p:to>
                                    </p:set>
                                    <p:animEffect transition="in" filter="dissolve">
                                      <p:cBhvr>
                                        <p:cTn id="12" dur="500"/>
                                        <p:tgtEl>
                                          <p:spTgt spid="13420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4207"/>
                                        </p:tgtEl>
                                        <p:attrNameLst>
                                          <p:attrName>style.visibility</p:attrName>
                                        </p:attrNameLst>
                                      </p:cBhvr>
                                      <p:to>
                                        <p:strVal val="visible"/>
                                      </p:to>
                                    </p:set>
                                    <p:animEffect transition="in" filter="dissolve">
                                      <p:cBhvr>
                                        <p:cTn id="17" dur="500"/>
                                        <p:tgtEl>
                                          <p:spTgt spid="134207"/>
                                        </p:tgtEl>
                                      </p:cBhvr>
                                    </p:animEffect>
                                  </p:childTnLst>
                                </p:cTn>
                              </p:par>
                              <p:par>
                                <p:cTn id="18" presetID="9" presetClass="entr" presetSubtype="0" fill="hold" nodeType="withEffect">
                                  <p:stCondLst>
                                    <p:cond delay="0"/>
                                  </p:stCondLst>
                                  <p:childTnLst>
                                    <p:set>
                                      <p:cBhvr>
                                        <p:cTn id="19" dur="1" fill="hold">
                                          <p:stCondLst>
                                            <p:cond delay="0"/>
                                          </p:stCondLst>
                                        </p:cTn>
                                        <p:tgtEl>
                                          <p:spTgt spid="47106"/>
                                        </p:tgtEl>
                                        <p:attrNameLst>
                                          <p:attrName>style.visibility</p:attrName>
                                        </p:attrNameLst>
                                      </p:cBhvr>
                                      <p:to>
                                        <p:strVal val="visible"/>
                                      </p:to>
                                    </p:set>
                                    <p:animEffect transition="in" filter="dissolve">
                                      <p:cBhvr>
                                        <p:cTn id="20" dur="500"/>
                                        <p:tgtEl>
                                          <p:spTgt spid="47106"/>
                                        </p:tgtEl>
                                      </p:cBhvr>
                                    </p:animEffect>
                                  </p:childTnLst>
                                </p:cTn>
                              </p:par>
                              <p:par>
                                <p:cTn id="21" presetID="9" presetClass="entr" presetSubtype="0" fill="hold" nodeType="withEffect">
                                  <p:stCondLst>
                                    <p:cond delay="0"/>
                                  </p:stCondLst>
                                  <p:childTnLst>
                                    <p:set>
                                      <p:cBhvr>
                                        <p:cTn id="22" dur="1" fill="hold">
                                          <p:stCondLst>
                                            <p:cond delay="0"/>
                                          </p:stCondLst>
                                        </p:cTn>
                                        <p:tgtEl>
                                          <p:spTgt spid="47107"/>
                                        </p:tgtEl>
                                        <p:attrNameLst>
                                          <p:attrName>style.visibility</p:attrName>
                                        </p:attrNameLst>
                                      </p:cBhvr>
                                      <p:to>
                                        <p:strVal val="visible"/>
                                      </p:to>
                                    </p:set>
                                    <p:animEffect transition="in" filter="dissolve">
                                      <p:cBhvr>
                                        <p:cTn id="23" dur="500"/>
                                        <p:tgtEl>
                                          <p:spTgt spid="4710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4208"/>
                                        </p:tgtEl>
                                        <p:attrNameLst>
                                          <p:attrName>style.visibility</p:attrName>
                                        </p:attrNameLst>
                                      </p:cBhvr>
                                      <p:to>
                                        <p:strVal val="visible"/>
                                      </p:to>
                                    </p:set>
                                    <p:animEffect transition="in" filter="dissolve">
                                      <p:cBhvr>
                                        <p:cTn id="28" dur="500"/>
                                        <p:tgtEl>
                                          <p:spTgt spid="13420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4242"/>
                                        </p:tgtEl>
                                        <p:attrNameLst>
                                          <p:attrName>style.visibility</p:attrName>
                                        </p:attrNameLst>
                                      </p:cBhvr>
                                      <p:to>
                                        <p:strVal val="visible"/>
                                      </p:to>
                                    </p:set>
                                    <p:animEffect transition="in" filter="dissolve">
                                      <p:cBhvr>
                                        <p:cTn id="33" dur="500"/>
                                        <p:tgtEl>
                                          <p:spTgt spid="942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7196"/>
                                        </p:tgtEl>
                                        <p:attrNameLst>
                                          <p:attrName>style.visibility</p:attrName>
                                        </p:attrNameLst>
                                      </p:cBhvr>
                                      <p:to>
                                        <p:strVal val="visible"/>
                                      </p:to>
                                    </p:set>
                                    <p:animEffect transition="in" filter="dissolve">
                                      <p:cBhvr>
                                        <p:cTn id="38" dur="500"/>
                                        <p:tgtEl>
                                          <p:spTgt spid="47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42" grpId="0" animBg="1"/>
      <p:bldP spid="134206" grpId="0" build="p"/>
      <p:bldP spid="134208" grpId="0" autoUpdateAnimBg="0"/>
      <p:bldP spid="4719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207" name="Line 63">
            <a:extLst>
              <a:ext uri="{FF2B5EF4-FFF2-40B4-BE49-F238E27FC236}">
                <a16:creationId xmlns:a16="http://schemas.microsoft.com/office/drawing/2014/main" id="{6160DC45-3A50-435C-B03E-525BB93FC8FE}"/>
              </a:ext>
            </a:extLst>
          </p:cNvPr>
          <p:cNvSpPr>
            <a:spLocks noChangeShapeType="1"/>
          </p:cNvSpPr>
          <p:nvPr/>
        </p:nvSpPr>
        <p:spPr bwMode="auto">
          <a:xfrm>
            <a:off x="4495800" y="3124200"/>
            <a:ext cx="3962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31" name="Line 3">
            <a:extLst>
              <a:ext uri="{FF2B5EF4-FFF2-40B4-BE49-F238E27FC236}">
                <a16:creationId xmlns:a16="http://schemas.microsoft.com/office/drawing/2014/main" id="{2C8044E5-1E63-4D39-B668-728B5A6C95C8}"/>
              </a:ext>
            </a:extLst>
          </p:cNvPr>
          <p:cNvSpPr>
            <a:spLocks noChangeShapeType="1"/>
          </p:cNvSpPr>
          <p:nvPr/>
        </p:nvSpPr>
        <p:spPr bwMode="auto">
          <a:xfrm flipH="1">
            <a:off x="5410201" y="3200400"/>
            <a:ext cx="3175" cy="3138488"/>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2" name="Line 4">
            <a:extLst>
              <a:ext uri="{FF2B5EF4-FFF2-40B4-BE49-F238E27FC236}">
                <a16:creationId xmlns:a16="http://schemas.microsoft.com/office/drawing/2014/main" id="{BBFB71C1-357D-4D82-A85A-39F06F46156D}"/>
              </a:ext>
            </a:extLst>
          </p:cNvPr>
          <p:cNvSpPr>
            <a:spLocks noChangeShapeType="1"/>
          </p:cNvSpPr>
          <p:nvPr/>
        </p:nvSpPr>
        <p:spPr bwMode="auto">
          <a:xfrm flipH="1">
            <a:off x="6629400" y="3124200"/>
            <a:ext cx="0" cy="32766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245" name="Group 17">
            <a:extLst>
              <a:ext uri="{FF2B5EF4-FFF2-40B4-BE49-F238E27FC236}">
                <a16:creationId xmlns:a16="http://schemas.microsoft.com/office/drawing/2014/main" id="{7183B49F-EE2F-44CE-96FF-D01F951A2A51}"/>
              </a:ext>
            </a:extLst>
          </p:cNvPr>
          <p:cNvGrpSpPr>
            <a:grpSpLocks/>
          </p:cNvGrpSpPr>
          <p:nvPr/>
        </p:nvGrpSpPr>
        <p:grpSpPr bwMode="auto">
          <a:xfrm>
            <a:off x="4456113" y="2152650"/>
            <a:ext cx="4608512" cy="4262438"/>
            <a:chOff x="1473" y="948"/>
            <a:chExt cx="2989" cy="2724"/>
          </a:xfrm>
        </p:grpSpPr>
        <p:sp>
          <p:nvSpPr>
            <p:cNvPr id="10274" name="Line 18">
              <a:extLst>
                <a:ext uri="{FF2B5EF4-FFF2-40B4-BE49-F238E27FC236}">
                  <a16:creationId xmlns:a16="http://schemas.microsoft.com/office/drawing/2014/main" id="{F20C54FD-928A-4018-A321-A8B83EA42AF7}"/>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275" name="Line 19">
              <a:extLst>
                <a:ext uri="{FF2B5EF4-FFF2-40B4-BE49-F238E27FC236}">
                  <a16:creationId xmlns:a16="http://schemas.microsoft.com/office/drawing/2014/main" id="{F2EBA273-5C50-4CF3-92B5-CB84EC65C865}"/>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0246" name="Rectangle 21">
            <a:extLst>
              <a:ext uri="{FF2B5EF4-FFF2-40B4-BE49-F238E27FC236}">
                <a16:creationId xmlns:a16="http://schemas.microsoft.com/office/drawing/2014/main" id="{7F45AA0F-778E-486C-9005-4EC087537968}"/>
              </a:ext>
            </a:extLst>
          </p:cNvPr>
          <p:cNvSpPr>
            <a:spLocks noChangeArrowheads="1"/>
          </p:cNvSpPr>
          <p:nvPr/>
        </p:nvSpPr>
        <p:spPr bwMode="auto">
          <a:xfrm>
            <a:off x="9064626" y="6338888"/>
            <a:ext cx="460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10247" name="Rectangle 22">
            <a:extLst>
              <a:ext uri="{FF2B5EF4-FFF2-40B4-BE49-F238E27FC236}">
                <a16:creationId xmlns:a16="http://schemas.microsoft.com/office/drawing/2014/main" id="{B7CB72D2-F9F8-4092-A078-165D73ECA57E}"/>
              </a:ext>
            </a:extLst>
          </p:cNvPr>
          <p:cNvSpPr>
            <a:spLocks noChangeArrowheads="1"/>
          </p:cNvSpPr>
          <p:nvPr/>
        </p:nvSpPr>
        <p:spPr bwMode="auto">
          <a:xfrm>
            <a:off x="4192588" y="6230938"/>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10248" name="Text Box 23">
            <a:extLst>
              <a:ext uri="{FF2B5EF4-FFF2-40B4-BE49-F238E27FC236}">
                <a16:creationId xmlns:a16="http://schemas.microsoft.com/office/drawing/2014/main" id="{15F4BF17-DA06-411B-876C-045E64E990E0}"/>
              </a:ext>
            </a:extLst>
          </p:cNvPr>
          <p:cNvSpPr txBox="1">
            <a:spLocks noChangeArrowheads="1"/>
          </p:cNvSpPr>
          <p:nvPr/>
        </p:nvSpPr>
        <p:spPr bwMode="auto">
          <a:xfrm>
            <a:off x="4168775" y="2143126"/>
            <a:ext cx="31115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10249" name="Text Box 31">
            <a:extLst>
              <a:ext uri="{FF2B5EF4-FFF2-40B4-BE49-F238E27FC236}">
                <a16:creationId xmlns:a16="http://schemas.microsoft.com/office/drawing/2014/main" id="{56D974D1-F03C-4226-9686-E56A16EA48F6}"/>
              </a:ext>
            </a:extLst>
          </p:cNvPr>
          <p:cNvSpPr txBox="1">
            <a:spLocks noChangeArrowheads="1"/>
          </p:cNvSpPr>
          <p:nvPr/>
        </p:nvSpPr>
        <p:spPr bwMode="auto">
          <a:xfrm>
            <a:off x="3959225" y="1538288"/>
            <a:ext cx="420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a:t>
            </a:r>
          </a:p>
        </p:txBody>
      </p:sp>
      <p:sp>
        <p:nvSpPr>
          <p:cNvPr id="10250" name="Text Box 35">
            <a:extLst>
              <a:ext uri="{FF2B5EF4-FFF2-40B4-BE49-F238E27FC236}">
                <a16:creationId xmlns:a16="http://schemas.microsoft.com/office/drawing/2014/main" id="{598D7D31-AD54-4C68-B341-6E74B312E058}"/>
              </a:ext>
            </a:extLst>
          </p:cNvPr>
          <p:cNvSpPr txBox="1">
            <a:spLocks noChangeArrowheads="1"/>
          </p:cNvSpPr>
          <p:nvPr/>
        </p:nvSpPr>
        <p:spPr bwMode="auto">
          <a:xfrm>
            <a:off x="4687889" y="6375401"/>
            <a:ext cx="452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10251" name="Slide Number Placeholder 38">
            <a:extLst>
              <a:ext uri="{FF2B5EF4-FFF2-40B4-BE49-F238E27FC236}">
                <a16:creationId xmlns:a16="http://schemas.microsoft.com/office/drawing/2014/main" id="{B49239EF-5E5C-4FF6-B451-E3F66EF6ECE7}"/>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E228E741-345B-4FCC-98BF-CC8C0670DE5E}" type="slidenum">
              <a:rPr lang="en-US" altLang="en-US" sz="1400"/>
              <a:pPr algn="r" eaLnBrk="1" hangingPunct="1">
                <a:spcBef>
                  <a:spcPct val="0"/>
                </a:spcBef>
                <a:buFontTx/>
                <a:buNone/>
              </a:pPr>
              <a:t>34</a:t>
            </a:fld>
            <a:endParaRPr lang="en-US" altLang="en-US" sz="1400"/>
          </a:p>
        </p:txBody>
      </p:sp>
      <p:sp>
        <p:nvSpPr>
          <p:cNvPr id="10252" name="Freeform 30">
            <a:extLst>
              <a:ext uri="{FF2B5EF4-FFF2-40B4-BE49-F238E27FC236}">
                <a16:creationId xmlns:a16="http://schemas.microsoft.com/office/drawing/2014/main" id="{BB7BBE81-8BEE-44CE-8BF3-4DE983E67898}"/>
              </a:ext>
            </a:extLst>
          </p:cNvPr>
          <p:cNvSpPr>
            <a:spLocks/>
          </p:cNvSpPr>
          <p:nvPr/>
        </p:nvSpPr>
        <p:spPr bwMode="auto">
          <a:xfrm rot="-358900">
            <a:off x="5018088" y="2159000"/>
            <a:ext cx="3429000" cy="35052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3" name="Oval 15">
            <a:extLst>
              <a:ext uri="{FF2B5EF4-FFF2-40B4-BE49-F238E27FC236}">
                <a16:creationId xmlns:a16="http://schemas.microsoft.com/office/drawing/2014/main" id="{0DDDE32A-2CDC-4B41-9CF7-F2D57E063F4E}"/>
              </a:ext>
            </a:extLst>
          </p:cNvPr>
          <p:cNvSpPr>
            <a:spLocks noChangeArrowheads="1"/>
          </p:cNvSpPr>
          <p:nvPr/>
        </p:nvSpPr>
        <p:spPr bwMode="auto">
          <a:xfrm>
            <a:off x="4797425" y="22240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254" name="Oval 16">
            <a:extLst>
              <a:ext uri="{FF2B5EF4-FFF2-40B4-BE49-F238E27FC236}">
                <a16:creationId xmlns:a16="http://schemas.microsoft.com/office/drawing/2014/main" id="{BD00E0A0-378B-4228-8E0E-06D87FFFB97A}"/>
              </a:ext>
            </a:extLst>
          </p:cNvPr>
          <p:cNvSpPr>
            <a:spLocks noChangeArrowheads="1"/>
          </p:cNvSpPr>
          <p:nvPr/>
        </p:nvSpPr>
        <p:spPr bwMode="auto">
          <a:xfrm>
            <a:off x="5330825" y="30622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255" name="Oval 17">
            <a:extLst>
              <a:ext uri="{FF2B5EF4-FFF2-40B4-BE49-F238E27FC236}">
                <a16:creationId xmlns:a16="http://schemas.microsoft.com/office/drawing/2014/main" id="{2A4BFABB-86EB-4693-AAC7-FDF642E78B4A}"/>
              </a:ext>
            </a:extLst>
          </p:cNvPr>
          <p:cNvSpPr>
            <a:spLocks noChangeArrowheads="1"/>
          </p:cNvSpPr>
          <p:nvPr/>
        </p:nvSpPr>
        <p:spPr bwMode="auto">
          <a:xfrm>
            <a:off x="7159625" y="47386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256" name="Oval 18">
            <a:extLst>
              <a:ext uri="{FF2B5EF4-FFF2-40B4-BE49-F238E27FC236}">
                <a16:creationId xmlns:a16="http://schemas.microsoft.com/office/drawing/2014/main" id="{25017E66-DDC7-47CD-82AD-886B18271E10}"/>
              </a:ext>
            </a:extLst>
          </p:cNvPr>
          <p:cNvSpPr>
            <a:spLocks noChangeArrowheads="1"/>
          </p:cNvSpPr>
          <p:nvPr/>
        </p:nvSpPr>
        <p:spPr bwMode="auto">
          <a:xfrm>
            <a:off x="8607425" y="54244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257" name="Freeform 16">
            <a:extLst>
              <a:ext uri="{FF2B5EF4-FFF2-40B4-BE49-F238E27FC236}">
                <a16:creationId xmlns:a16="http://schemas.microsoft.com/office/drawing/2014/main" id="{687E454C-52DC-4D73-A9A5-7D9EE55C9822}"/>
              </a:ext>
            </a:extLst>
          </p:cNvPr>
          <p:cNvSpPr>
            <a:spLocks/>
          </p:cNvSpPr>
          <p:nvPr/>
        </p:nvSpPr>
        <p:spPr bwMode="auto">
          <a:xfrm rot="-192810">
            <a:off x="4800600" y="2378075"/>
            <a:ext cx="2362200" cy="30480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8" name="Oval 20">
            <a:extLst>
              <a:ext uri="{FF2B5EF4-FFF2-40B4-BE49-F238E27FC236}">
                <a16:creationId xmlns:a16="http://schemas.microsoft.com/office/drawing/2014/main" id="{E96E5686-1F50-425B-8C0E-5022D394D1CD}"/>
              </a:ext>
            </a:extLst>
          </p:cNvPr>
          <p:cNvSpPr>
            <a:spLocks noChangeArrowheads="1"/>
          </p:cNvSpPr>
          <p:nvPr/>
        </p:nvSpPr>
        <p:spPr bwMode="auto">
          <a:xfrm>
            <a:off x="4795838" y="54229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259" name="Oval 21">
            <a:extLst>
              <a:ext uri="{FF2B5EF4-FFF2-40B4-BE49-F238E27FC236}">
                <a16:creationId xmlns:a16="http://schemas.microsoft.com/office/drawing/2014/main" id="{5B167E78-2172-4CF2-B8D6-B0B3E198AF07}"/>
              </a:ext>
            </a:extLst>
          </p:cNvPr>
          <p:cNvSpPr>
            <a:spLocks noChangeArrowheads="1"/>
          </p:cNvSpPr>
          <p:nvPr/>
        </p:nvSpPr>
        <p:spPr bwMode="auto">
          <a:xfrm>
            <a:off x="5405438" y="47371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260" name="Oval 22">
            <a:extLst>
              <a:ext uri="{FF2B5EF4-FFF2-40B4-BE49-F238E27FC236}">
                <a16:creationId xmlns:a16="http://schemas.microsoft.com/office/drawing/2014/main" id="{A4FA8EF2-077E-4BE6-A8F2-9FD23F07B455}"/>
              </a:ext>
            </a:extLst>
          </p:cNvPr>
          <p:cNvSpPr>
            <a:spLocks noChangeArrowheads="1"/>
          </p:cNvSpPr>
          <p:nvPr/>
        </p:nvSpPr>
        <p:spPr bwMode="auto">
          <a:xfrm>
            <a:off x="6550025" y="30622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261" name="Oval 23">
            <a:extLst>
              <a:ext uri="{FF2B5EF4-FFF2-40B4-BE49-F238E27FC236}">
                <a16:creationId xmlns:a16="http://schemas.microsoft.com/office/drawing/2014/main" id="{3EECC683-ABE6-42A1-9F02-9E7A3A13C0FF}"/>
              </a:ext>
            </a:extLst>
          </p:cNvPr>
          <p:cNvSpPr>
            <a:spLocks noChangeArrowheads="1"/>
          </p:cNvSpPr>
          <p:nvPr/>
        </p:nvSpPr>
        <p:spPr bwMode="auto">
          <a:xfrm>
            <a:off x="7007225" y="22240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262" name="Oval 24">
            <a:extLst>
              <a:ext uri="{FF2B5EF4-FFF2-40B4-BE49-F238E27FC236}">
                <a16:creationId xmlns:a16="http://schemas.microsoft.com/office/drawing/2014/main" id="{C054536A-8E8A-4B2E-AB0F-1B8C8C3FDDF9}"/>
              </a:ext>
            </a:extLst>
          </p:cNvPr>
          <p:cNvSpPr>
            <a:spLocks noChangeArrowheads="1"/>
          </p:cNvSpPr>
          <p:nvPr/>
        </p:nvSpPr>
        <p:spPr bwMode="auto">
          <a:xfrm>
            <a:off x="6092825" y="3824288"/>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263" name="Line 25">
            <a:extLst>
              <a:ext uri="{FF2B5EF4-FFF2-40B4-BE49-F238E27FC236}">
                <a16:creationId xmlns:a16="http://schemas.microsoft.com/office/drawing/2014/main" id="{4C1153CD-7246-4B4C-AE7C-04883862396F}"/>
              </a:ext>
            </a:extLst>
          </p:cNvPr>
          <p:cNvSpPr>
            <a:spLocks noChangeShapeType="1"/>
          </p:cNvSpPr>
          <p:nvPr/>
        </p:nvSpPr>
        <p:spPr bwMode="auto">
          <a:xfrm flipH="1">
            <a:off x="4492625" y="3900488"/>
            <a:ext cx="16002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Line 26">
            <a:extLst>
              <a:ext uri="{FF2B5EF4-FFF2-40B4-BE49-F238E27FC236}">
                <a16:creationId xmlns:a16="http://schemas.microsoft.com/office/drawing/2014/main" id="{B6D9772E-CA39-4E28-8F72-F15FA607AA7E}"/>
              </a:ext>
            </a:extLst>
          </p:cNvPr>
          <p:cNvSpPr>
            <a:spLocks noChangeShapeType="1"/>
          </p:cNvSpPr>
          <p:nvPr/>
        </p:nvSpPr>
        <p:spPr bwMode="auto">
          <a:xfrm flipH="1">
            <a:off x="6169025" y="3976688"/>
            <a:ext cx="0" cy="2362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5" name="Rectangle 31">
            <a:extLst>
              <a:ext uri="{FF2B5EF4-FFF2-40B4-BE49-F238E27FC236}">
                <a16:creationId xmlns:a16="http://schemas.microsoft.com/office/drawing/2014/main" id="{468F1CA7-6581-4D47-B01F-B770010D94BD}"/>
              </a:ext>
            </a:extLst>
          </p:cNvPr>
          <p:cNvSpPr>
            <a:spLocks noChangeArrowheads="1"/>
          </p:cNvSpPr>
          <p:nvPr/>
        </p:nvSpPr>
        <p:spPr bwMode="auto">
          <a:xfrm>
            <a:off x="8912226" y="55006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10266" name="Rectangle 31">
            <a:extLst>
              <a:ext uri="{FF2B5EF4-FFF2-40B4-BE49-F238E27FC236}">
                <a16:creationId xmlns:a16="http://schemas.microsoft.com/office/drawing/2014/main" id="{D66076FC-6E43-468C-9ADD-6E6A515DF6DF}"/>
              </a:ext>
            </a:extLst>
          </p:cNvPr>
          <p:cNvSpPr>
            <a:spLocks noChangeArrowheads="1"/>
          </p:cNvSpPr>
          <p:nvPr/>
        </p:nvSpPr>
        <p:spPr bwMode="auto">
          <a:xfrm>
            <a:off x="7235825" y="1919288"/>
            <a:ext cx="420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a:t>
            </a:r>
          </a:p>
        </p:txBody>
      </p:sp>
      <p:sp>
        <p:nvSpPr>
          <p:cNvPr id="94242" name="Text Box 34">
            <a:extLst>
              <a:ext uri="{FF2B5EF4-FFF2-40B4-BE49-F238E27FC236}">
                <a16:creationId xmlns:a16="http://schemas.microsoft.com/office/drawing/2014/main" id="{CC31CC0C-9DB2-4DDB-A4C7-75D906D9B9E4}"/>
              </a:ext>
            </a:extLst>
          </p:cNvPr>
          <p:cNvSpPr txBox="1">
            <a:spLocks noChangeArrowheads="1"/>
          </p:cNvSpPr>
          <p:nvPr/>
        </p:nvSpPr>
        <p:spPr bwMode="auto">
          <a:xfrm>
            <a:off x="5181600" y="2209801"/>
            <a:ext cx="1600200" cy="8604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800" b="1">
                <a:solidFill>
                  <a:srgbClr val="990000"/>
                </a:solidFill>
              </a:rPr>
              <a:t>Surplus</a:t>
            </a:r>
          </a:p>
          <a:p>
            <a:pPr algn="ctr">
              <a:lnSpc>
                <a:spcPct val="90000"/>
              </a:lnSpc>
              <a:spcBef>
                <a:spcPct val="0"/>
              </a:spcBef>
              <a:buFontTx/>
              <a:buNone/>
            </a:pPr>
            <a:r>
              <a:rPr lang="en-US" altLang="en-US" sz="2800" b="1">
                <a:solidFill>
                  <a:srgbClr val="990000"/>
                </a:solidFill>
              </a:rPr>
              <a:t>(Qd&lt;Qs)</a:t>
            </a:r>
          </a:p>
        </p:txBody>
      </p:sp>
      <p:sp>
        <p:nvSpPr>
          <p:cNvPr id="134206" name="Text Box 62">
            <a:extLst>
              <a:ext uri="{FF2B5EF4-FFF2-40B4-BE49-F238E27FC236}">
                <a16:creationId xmlns:a16="http://schemas.microsoft.com/office/drawing/2014/main" id="{1A505E2A-8955-440F-BC30-DD79CA89664A}"/>
              </a:ext>
            </a:extLst>
          </p:cNvPr>
          <p:cNvSpPr txBox="1">
            <a:spLocks noChangeArrowheads="1"/>
          </p:cNvSpPr>
          <p:nvPr/>
        </p:nvSpPr>
        <p:spPr bwMode="auto">
          <a:xfrm>
            <a:off x="1524000" y="642938"/>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solidFill>
                  <a:srgbClr val="000099"/>
                </a:solidFill>
              </a:rPr>
              <a:t>Minimum legal price a seller can sell a product.</a:t>
            </a:r>
          </a:p>
          <a:p>
            <a:pPr algn="ctr" eaLnBrk="1" hangingPunct="1">
              <a:spcBef>
                <a:spcPct val="0"/>
              </a:spcBef>
              <a:buFontTx/>
              <a:buNone/>
            </a:pPr>
            <a:r>
              <a:rPr lang="en-US" altLang="en-US" sz="2800" b="1">
                <a:solidFill>
                  <a:srgbClr val="000099"/>
                </a:solidFill>
              </a:rPr>
              <a:t>Goal: Keep price high by keeping price from falling to Eq.</a:t>
            </a:r>
          </a:p>
        </p:txBody>
      </p:sp>
      <p:sp>
        <p:nvSpPr>
          <p:cNvPr id="10269" name="Rectangle 31">
            <a:extLst>
              <a:ext uri="{FF2B5EF4-FFF2-40B4-BE49-F238E27FC236}">
                <a16:creationId xmlns:a16="http://schemas.microsoft.com/office/drawing/2014/main" id="{DB66BA06-1D4D-4EB7-91BB-B2F4C4F1015B}"/>
              </a:ext>
            </a:extLst>
          </p:cNvPr>
          <p:cNvSpPr>
            <a:spLocks noChangeArrowheads="1"/>
          </p:cNvSpPr>
          <p:nvPr/>
        </p:nvSpPr>
        <p:spPr bwMode="auto">
          <a:xfrm>
            <a:off x="4495800" y="1600200"/>
            <a:ext cx="327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a:t>Corn</a:t>
            </a:r>
          </a:p>
        </p:txBody>
      </p:sp>
      <p:sp>
        <p:nvSpPr>
          <p:cNvPr id="134208" name="Text Box 64">
            <a:extLst>
              <a:ext uri="{FF2B5EF4-FFF2-40B4-BE49-F238E27FC236}">
                <a16:creationId xmlns:a16="http://schemas.microsoft.com/office/drawing/2014/main" id="{4C7EB937-F0B3-4488-B8D1-51F77F6AA02C}"/>
              </a:ext>
            </a:extLst>
          </p:cNvPr>
          <p:cNvSpPr txBox="1">
            <a:spLocks noChangeArrowheads="1"/>
          </p:cNvSpPr>
          <p:nvPr/>
        </p:nvSpPr>
        <p:spPr bwMode="auto">
          <a:xfrm>
            <a:off x="8534400" y="28956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t>Price Floor</a:t>
            </a:r>
          </a:p>
        </p:txBody>
      </p:sp>
      <p:sp>
        <p:nvSpPr>
          <p:cNvPr id="10272" name="Rectangle 34">
            <a:extLst>
              <a:ext uri="{FF2B5EF4-FFF2-40B4-BE49-F238E27FC236}">
                <a16:creationId xmlns:a16="http://schemas.microsoft.com/office/drawing/2014/main" id="{DA9ED1F0-C070-4B14-9E80-FB3E0CB24921}"/>
              </a:ext>
            </a:extLst>
          </p:cNvPr>
          <p:cNvSpPr>
            <a:spLocks noChangeArrowheads="1"/>
          </p:cNvSpPr>
          <p:nvPr/>
        </p:nvSpPr>
        <p:spPr bwMode="auto">
          <a:xfrm>
            <a:off x="152400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400" b="1"/>
              <a:t>Price Floor</a:t>
            </a:r>
          </a:p>
        </p:txBody>
      </p:sp>
      <p:sp>
        <p:nvSpPr>
          <p:cNvPr id="48164" name="AutoShape 5">
            <a:extLst>
              <a:ext uri="{FF2B5EF4-FFF2-40B4-BE49-F238E27FC236}">
                <a16:creationId xmlns:a16="http://schemas.microsoft.com/office/drawing/2014/main" id="{2E5C5D3A-F065-4C1B-9AA4-6FF77E1FE6E2}"/>
              </a:ext>
            </a:extLst>
          </p:cNvPr>
          <p:cNvSpPr>
            <a:spLocks noChangeArrowheads="1"/>
          </p:cNvSpPr>
          <p:nvPr/>
        </p:nvSpPr>
        <p:spPr bwMode="auto">
          <a:xfrm>
            <a:off x="2133601" y="990600"/>
            <a:ext cx="7921625" cy="5137150"/>
          </a:xfrm>
          <a:prstGeom prst="star16">
            <a:avLst>
              <a:gd name="adj" fmla="val 37500"/>
            </a:avLst>
          </a:prstGeom>
          <a:gradFill rotWithShape="0">
            <a:gsLst>
              <a:gs pos="0">
                <a:srgbClr val="C87676"/>
              </a:gs>
              <a:gs pos="100000">
                <a:srgbClr val="990000"/>
              </a:gs>
            </a:gsLst>
            <a:path path="shape">
              <a:fillToRect l="50000" t="50000" r="50000" b="50000"/>
            </a:path>
          </a:gradFill>
          <a:ln w="38100">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US" altLang="en-US" sz="4800" b="1">
                <a:solidFill>
                  <a:schemeClr val="bg1"/>
                </a:solidFill>
              </a:rPr>
              <a:t>To have an effect, </a:t>
            </a:r>
          </a:p>
          <a:p>
            <a:pPr algn="ctr">
              <a:buFontTx/>
              <a:buNone/>
            </a:pPr>
            <a:r>
              <a:rPr lang="en-US" altLang="en-US" sz="4800" b="1">
                <a:solidFill>
                  <a:schemeClr val="bg1"/>
                </a:solidFill>
              </a:rPr>
              <a:t>a price floor must be </a:t>
            </a:r>
          </a:p>
          <a:p>
            <a:pPr algn="ctr">
              <a:buFontTx/>
              <a:buNone/>
            </a:pPr>
            <a:r>
              <a:rPr lang="en-US" altLang="en-US" sz="4800" b="1">
                <a:solidFill>
                  <a:schemeClr val="bg1"/>
                </a:solidFill>
              </a:rPr>
              <a:t>above equilibrium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4206">
                                            <p:txEl>
                                              <p:pRg st="0" end="0"/>
                                            </p:txEl>
                                          </p:spTgt>
                                        </p:tgtEl>
                                        <p:attrNameLst>
                                          <p:attrName>style.visibility</p:attrName>
                                        </p:attrNameLst>
                                      </p:cBhvr>
                                      <p:to>
                                        <p:strVal val="visible"/>
                                      </p:to>
                                    </p:set>
                                    <p:animEffect transition="in" filter="dissolve">
                                      <p:cBhvr>
                                        <p:cTn id="7" dur="500"/>
                                        <p:tgtEl>
                                          <p:spTgt spid="1342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4206">
                                            <p:txEl>
                                              <p:pRg st="1" end="1"/>
                                            </p:txEl>
                                          </p:spTgt>
                                        </p:tgtEl>
                                        <p:attrNameLst>
                                          <p:attrName>style.visibility</p:attrName>
                                        </p:attrNameLst>
                                      </p:cBhvr>
                                      <p:to>
                                        <p:strVal val="visible"/>
                                      </p:to>
                                    </p:set>
                                    <p:animEffect transition="in" filter="dissolve">
                                      <p:cBhvr>
                                        <p:cTn id="12" dur="500"/>
                                        <p:tgtEl>
                                          <p:spTgt spid="13420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4207"/>
                                        </p:tgtEl>
                                        <p:attrNameLst>
                                          <p:attrName>style.visibility</p:attrName>
                                        </p:attrNameLst>
                                      </p:cBhvr>
                                      <p:to>
                                        <p:strVal val="visible"/>
                                      </p:to>
                                    </p:set>
                                    <p:animEffect transition="in" filter="dissolve">
                                      <p:cBhvr>
                                        <p:cTn id="17" dur="500"/>
                                        <p:tgtEl>
                                          <p:spTgt spid="134207"/>
                                        </p:tgtEl>
                                      </p:cBhvr>
                                    </p:animEffect>
                                  </p:childTnLst>
                                </p:cTn>
                              </p:par>
                              <p:par>
                                <p:cTn id="18" presetID="9" presetClass="entr" presetSubtype="0" fill="hold" nodeType="withEffect">
                                  <p:stCondLst>
                                    <p:cond delay="0"/>
                                  </p:stCondLst>
                                  <p:childTnLst>
                                    <p:set>
                                      <p:cBhvr>
                                        <p:cTn id="19" dur="1" fill="hold">
                                          <p:stCondLst>
                                            <p:cond delay="0"/>
                                          </p:stCondLst>
                                        </p:cTn>
                                        <p:tgtEl>
                                          <p:spTgt spid="48131"/>
                                        </p:tgtEl>
                                        <p:attrNameLst>
                                          <p:attrName>style.visibility</p:attrName>
                                        </p:attrNameLst>
                                      </p:cBhvr>
                                      <p:to>
                                        <p:strVal val="visible"/>
                                      </p:to>
                                    </p:set>
                                    <p:animEffect transition="in" filter="dissolve">
                                      <p:cBhvr>
                                        <p:cTn id="20" dur="500"/>
                                        <p:tgtEl>
                                          <p:spTgt spid="48131"/>
                                        </p:tgtEl>
                                      </p:cBhvr>
                                    </p:animEffect>
                                  </p:childTnLst>
                                </p:cTn>
                              </p:par>
                              <p:par>
                                <p:cTn id="21" presetID="9" presetClass="entr" presetSubtype="0" fill="hold" nodeType="withEffect">
                                  <p:stCondLst>
                                    <p:cond delay="0"/>
                                  </p:stCondLst>
                                  <p:childTnLst>
                                    <p:set>
                                      <p:cBhvr>
                                        <p:cTn id="22" dur="1" fill="hold">
                                          <p:stCondLst>
                                            <p:cond delay="0"/>
                                          </p:stCondLst>
                                        </p:cTn>
                                        <p:tgtEl>
                                          <p:spTgt spid="48132"/>
                                        </p:tgtEl>
                                        <p:attrNameLst>
                                          <p:attrName>style.visibility</p:attrName>
                                        </p:attrNameLst>
                                      </p:cBhvr>
                                      <p:to>
                                        <p:strVal val="visible"/>
                                      </p:to>
                                    </p:set>
                                    <p:animEffect transition="in" filter="dissolve">
                                      <p:cBhvr>
                                        <p:cTn id="23" dur="500"/>
                                        <p:tgtEl>
                                          <p:spTgt spid="481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4208"/>
                                        </p:tgtEl>
                                        <p:attrNameLst>
                                          <p:attrName>style.visibility</p:attrName>
                                        </p:attrNameLst>
                                      </p:cBhvr>
                                      <p:to>
                                        <p:strVal val="visible"/>
                                      </p:to>
                                    </p:set>
                                    <p:animEffect transition="in" filter="dissolve">
                                      <p:cBhvr>
                                        <p:cTn id="28" dur="500"/>
                                        <p:tgtEl>
                                          <p:spTgt spid="13420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4242"/>
                                        </p:tgtEl>
                                        <p:attrNameLst>
                                          <p:attrName>style.visibility</p:attrName>
                                        </p:attrNameLst>
                                      </p:cBhvr>
                                      <p:to>
                                        <p:strVal val="visible"/>
                                      </p:to>
                                    </p:set>
                                    <p:animEffect transition="in" filter="dissolve">
                                      <p:cBhvr>
                                        <p:cTn id="33" dur="500"/>
                                        <p:tgtEl>
                                          <p:spTgt spid="942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8164"/>
                                        </p:tgtEl>
                                        <p:attrNameLst>
                                          <p:attrName>style.visibility</p:attrName>
                                        </p:attrNameLst>
                                      </p:cBhvr>
                                      <p:to>
                                        <p:strVal val="visible"/>
                                      </p:to>
                                    </p:set>
                                    <p:animEffect transition="in" filter="dissolve">
                                      <p:cBhvr>
                                        <p:cTn id="38" dur="500"/>
                                        <p:tgtEl>
                                          <p:spTgt spid="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42" grpId="0"/>
      <p:bldP spid="134206" grpId="0" build="p"/>
      <p:bldP spid="134208" grpId="0" autoUpdateAnimBg="0"/>
      <p:bldP spid="4816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86"/>
        <p:cNvGrpSpPr/>
        <p:nvPr/>
      </p:nvGrpSpPr>
      <p:grpSpPr>
        <a:xfrm>
          <a:off x="0" y="0"/>
          <a:ext cx="0" cy="0"/>
          <a:chOff x="0" y="0"/>
          <a:chExt cx="0" cy="0"/>
        </a:xfrm>
      </p:grpSpPr>
      <p:cxnSp>
        <p:nvCxnSpPr>
          <p:cNvPr id="187" name="Google Shape;187;p27"/>
          <p:cNvCxnSpPr/>
          <p:nvPr/>
        </p:nvCxnSpPr>
        <p:spPr>
          <a:xfrm>
            <a:off x="4480715" y="3066298"/>
            <a:ext cx="3962400" cy="0"/>
          </a:xfrm>
          <a:prstGeom prst="straightConnector1">
            <a:avLst/>
          </a:prstGeom>
          <a:noFill/>
          <a:ln w="57150" cap="flat" cmpd="sng">
            <a:solidFill>
              <a:schemeClr val="dk1"/>
            </a:solidFill>
            <a:prstDash val="solid"/>
            <a:miter lim="800000"/>
            <a:headEnd type="none" w="sm" len="sm"/>
            <a:tailEnd type="none" w="sm" len="sm"/>
          </a:ln>
        </p:spPr>
      </p:cxnSp>
      <p:cxnSp>
        <p:nvCxnSpPr>
          <p:cNvPr id="188" name="Google Shape;188;p27"/>
          <p:cNvCxnSpPr/>
          <p:nvPr/>
        </p:nvCxnSpPr>
        <p:spPr>
          <a:xfrm>
            <a:off x="5483225" y="4891087"/>
            <a:ext cx="0" cy="1447800"/>
          </a:xfrm>
          <a:prstGeom prst="straightConnector1">
            <a:avLst/>
          </a:prstGeom>
          <a:noFill/>
          <a:ln w="28575" cap="flat" cmpd="sng">
            <a:solidFill>
              <a:schemeClr val="dk1"/>
            </a:solidFill>
            <a:prstDash val="dash"/>
            <a:miter lim="800000"/>
            <a:headEnd type="none" w="sm" len="sm"/>
            <a:tailEnd type="none" w="sm" len="sm"/>
          </a:ln>
        </p:spPr>
      </p:cxnSp>
      <p:cxnSp>
        <p:nvCxnSpPr>
          <p:cNvPr id="189" name="Google Shape;189;p27"/>
          <p:cNvCxnSpPr/>
          <p:nvPr/>
        </p:nvCxnSpPr>
        <p:spPr>
          <a:xfrm>
            <a:off x="7235825" y="4814887"/>
            <a:ext cx="0" cy="1600200"/>
          </a:xfrm>
          <a:prstGeom prst="straightConnector1">
            <a:avLst/>
          </a:prstGeom>
          <a:noFill/>
          <a:ln w="28575" cap="flat" cmpd="sng">
            <a:solidFill>
              <a:schemeClr val="dk1"/>
            </a:solidFill>
            <a:prstDash val="dash"/>
            <a:miter lim="800000"/>
            <a:headEnd type="none" w="sm" len="sm"/>
            <a:tailEnd type="none" w="sm" len="sm"/>
          </a:ln>
        </p:spPr>
      </p:cxnSp>
      <p:grpSp>
        <p:nvGrpSpPr>
          <p:cNvPr id="190" name="Google Shape;190;p27"/>
          <p:cNvGrpSpPr/>
          <p:nvPr/>
        </p:nvGrpSpPr>
        <p:grpSpPr>
          <a:xfrm>
            <a:off x="4456048" y="2152676"/>
            <a:ext cx="4608441" cy="4262364"/>
            <a:chOff x="2338387" y="1504950"/>
            <a:chExt cx="4745100" cy="4324200"/>
          </a:xfrm>
        </p:grpSpPr>
        <p:cxnSp>
          <p:nvCxnSpPr>
            <p:cNvPr id="191" name="Google Shape;191;p27"/>
            <p:cNvCxnSpPr/>
            <p:nvPr/>
          </p:nvCxnSpPr>
          <p:spPr>
            <a:xfrm>
              <a:off x="2363787" y="1504950"/>
              <a:ext cx="0" cy="4324200"/>
            </a:xfrm>
            <a:prstGeom prst="straightConnector1">
              <a:avLst/>
            </a:prstGeom>
            <a:noFill/>
            <a:ln w="50800" cap="flat" cmpd="sng">
              <a:solidFill>
                <a:schemeClr val="dk1"/>
              </a:solidFill>
              <a:prstDash val="solid"/>
              <a:miter lim="800000"/>
              <a:headEnd type="none" w="sm" len="sm"/>
              <a:tailEnd type="none" w="sm" len="sm"/>
            </a:ln>
          </p:spPr>
        </p:cxnSp>
        <p:cxnSp>
          <p:nvCxnSpPr>
            <p:cNvPr id="192" name="Google Shape;192;p27"/>
            <p:cNvCxnSpPr/>
            <p:nvPr/>
          </p:nvCxnSpPr>
          <p:spPr>
            <a:xfrm>
              <a:off x="2338387" y="5802312"/>
              <a:ext cx="4745100" cy="0"/>
            </a:xfrm>
            <a:prstGeom prst="straightConnector1">
              <a:avLst/>
            </a:prstGeom>
            <a:noFill/>
            <a:ln w="50800" cap="flat" cmpd="sng">
              <a:solidFill>
                <a:schemeClr val="dk1"/>
              </a:solidFill>
              <a:prstDash val="solid"/>
              <a:miter lim="800000"/>
              <a:headEnd type="none" w="sm" len="sm"/>
              <a:tailEnd type="none" w="sm" len="sm"/>
            </a:ln>
          </p:spPr>
        </p:cxnSp>
      </p:grpSp>
      <p:sp>
        <p:nvSpPr>
          <p:cNvPr id="193" name="Google Shape;193;p27"/>
          <p:cNvSpPr txBox="1"/>
          <p:nvPr/>
        </p:nvSpPr>
        <p:spPr>
          <a:xfrm>
            <a:off x="9064625" y="6338887"/>
            <a:ext cx="460500" cy="519000"/>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Q</a:t>
            </a:r>
            <a:endParaRPr/>
          </a:p>
        </p:txBody>
      </p:sp>
      <p:sp>
        <p:nvSpPr>
          <p:cNvPr id="194" name="Google Shape;194;p27"/>
          <p:cNvSpPr txBox="1"/>
          <p:nvPr/>
        </p:nvSpPr>
        <p:spPr>
          <a:xfrm>
            <a:off x="3876675" y="1528762"/>
            <a:ext cx="585900" cy="4678500"/>
          </a:xfrm>
          <a:prstGeom prst="rect">
            <a:avLst/>
          </a:prstGeom>
          <a:noFill/>
          <a:ln>
            <a:noFill/>
          </a:ln>
        </p:spPr>
        <p:txBody>
          <a:bodyPr spcFirstLastPara="1" wrap="square" lIns="91425" tIns="45700" rIns="91425" bIns="45700" anchor="t" anchorCtr="0">
            <a:noAutofit/>
          </a:bodyPr>
          <a:lstStyle/>
          <a:p>
            <a:pPr algn="r">
              <a:buClr>
                <a:schemeClr val="dk1"/>
              </a:buClr>
              <a:buSzPts val="2800"/>
            </a:pPr>
            <a:endParaRPr sz="2800" b="1">
              <a:solidFill>
                <a:schemeClr val="dk1"/>
              </a:solidFill>
              <a:latin typeface="Arial"/>
              <a:ea typeface="Arial"/>
              <a:cs typeface="Arial"/>
              <a:sym typeface="Arial"/>
            </a:endParaRPr>
          </a:p>
          <a:p>
            <a:pPr algn="r">
              <a:buClr>
                <a:schemeClr val="dk1"/>
              </a:buClr>
              <a:buSzPts val="2800"/>
            </a:pPr>
            <a:r>
              <a:rPr lang="en-US" sz="2800" b="1">
                <a:solidFill>
                  <a:schemeClr val="dk1"/>
                </a:solidFill>
                <a:latin typeface="Arial"/>
                <a:ea typeface="Arial"/>
                <a:cs typeface="Arial"/>
                <a:sym typeface="Arial"/>
              </a:rPr>
              <a:t>$8</a:t>
            </a:r>
            <a:endParaRPr/>
          </a:p>
          <a:p>
            <a:pPr algn="r">
              <a:buClr>
                <a:schemeClr val="dk1"/>
              </a:buClr>
              <a:buSzPts val="2800"/>
            </a:pPr>
            <a:endParaRPr sz="2800" b="1">
              <a:solidFill>
                <a:schemeClr val="dk1"/>
              </a:solidFill>
              <a:latin typeface="Arial"/>
              <a:ea typeface="Arial"/>
              <a:cs typeface="Arial"/>
              <a:sym typeface="Arial"/>
            </a:endParaRPr>
          </a:p>
          <a:p>
            <a:pPr algn="r">
              <a:buClr>
                <a:schemeClr val="dk1"/>
              </a:buClr>
              <a:buSzPts val="2800"/>
            </a:pPr>
            <a:r>
              <a:rPr lang="en-US" sz="2800" b="1">
                <a:solidFill>
                  <a:schemeClr val="dk1"/>
                </a:solidFill>
                <a:latin typeface="Arial"/>
                <a:ea typeface="Arial"/>
                <a:cs typeface="Arial"/>
                <a:sym typeface="Arial"/>
              </a:rPr>
              <a:t>6</a:t>
            </a:r>
            <a:endParaRPr/>
          </a:p>
          <a:p>
            <a:pPr algn="r">
              <a:buClr>
                <a:schemeClr val="dk1"/>
              </a:buClr>
              <a:buSzPts val="2800"/>
            </a:pPr>
            <a:endParaRPr sz="2800" b="1">
              <a:solidFill>
                <a:schemeClr val="dk1"/>
              </a:solidFill>
              <a:latin typeface="Arial"/>
              <a:ea typeface="Arial"/>
              <a:cs typeface="Arial"/>
              <a:sym typeface="Arial"/>
            </a:endParaRPr>
          </a:p>
          <a:p>
            <a:pPr algn="r">
              <a:buClr>
                <a:schemeClr val="dk1"/>
              </a:buClr>
              <a:buSzPts val="2800"/>
            </a:pPr>
            <a:r>
              <a:rPr lang="en-US" sz="2800" b="1">
                <a:solidFill>
                  <a:schemeClr val="dk1"/>
                </a:solidFill>
                <a:latin typeface="Arial"/>
                <a:ea typeface="Arial"/>
                <a:cs typeface="Arial"/>
                <a:sym typeface="Arial"/>
              </a:rPr>
              <a:t>4</a:t>
            </a:r>
            <a:endParaRPr/>
          </a:p>
          <a:p>
            <a:pPr algn="r">
              <a:buClr>
                <a:schemeClr val="dk1"/>
              </a:buClr>
              <a:buSzPts val="2800"/>
            </a:pPr>
            <a:endParaRPr sz="2800" b="1">
              <a:solidFill>
                <a:schemeClr val="dk1"/>
              </a:solidFill>
              <a:latin typeface="Arial"/>
              <a:ea typeface="Arial"/>
              <a:cs typeface="Arial"/>
              <a:sym typeface="Arial"/>
            </a:endParaRPr>
          </a:p>
          <a:p>
            <a:pPr algn="r">
              <a:buClr>
                <a:schemeClr val="dk1"/>
              </a:buClr>
              <a:buSzPts val="2800"/>
            </a:pPr>
            <a:r>
              <a:rPr lang="en-US" sz="2800" b="1">
                <a:solidFill>
                  <a:schemeClr val="dk1"/>
                </a:solidFill>
                <a:latin typeface="Arial"/>
                <a:ea typeface="Arial"/>
                <a:cs typeface="Arial"/>
                <a:sym typeface="Arial"/>
              </a:rPr>
              <a:t>2</a:t>
            </a:r>
            <a:endParaRPr/>
          </a:p>
          <a:p>
            <a:pPr algn="r">
              <a:buClr>
                <a:schemeClr val="dk1"/>
              </a:buClr>
              <a:buSzPts val="2800"/>
            </a:pPr>
            <a:endParaRPr sz="2800" b="1">
              <a:solidFill>
                <a:schemeClr val="dk1"/>
              </a:solidFill>
              <a:latin typeface="Arial"/>
              <a:ea typeface="Arial"/>
              <a:cs typeface="Arial"/>
              <a:sym typeface="Arial"/>
            </a:endParaRPr>
          </a:p>
          <a:p>
            <a:pPr algn="r">
              <a:buClr>
                <a:schemeClr val="dk1"/>
              </a:buClr>
              <a:buSzPts val="2800"/>
            </a:pPr>
            <a:r>
              <a:rPr lang="en-US" sz="2800" b="1">
                <a:solidFill>
                  <a:schemeClr val="dk1"/>
                </a:solidFill>
                <a:latin typeface="Arial"/>
                <a:ea typeface="Arial"/>
                <a:cs typeface="Arial"/>
                <a:sym typeface="Arial"/>
              </a:rPr>
              <a:t>1</a:t>
            </a:r>
            <a:endParaRPr/>
          </a:p>
          <a:p>
            <a:endParaRPr sz="2800" b="1">
              <a:solidFill>
                <a:schemeClr val="dk1"/>
              </a:solidFill>
              <a:latin typeface="Arial"/>
              <a:ea typeface="Arial"/>
              <a:cs typeface="Arial"/>
              <a:sym typeface="Arial"/>
            </a:endParaRPr>
          </a:p>
        </p:txBody>
      </p:sp>
      <p:sp>
        <p:nvSpPr>
          <p:cNvPr id="195" name="Google Shape;195;p27"/>
          <p:cNvSpPr txBox="1"/>
          <p:nvPr/>
        </p:nvSpPr>
        <p:spPr>
          <a:xfrm>
            <a:off x="3959225" y="1536700"/>
            <a:ext cx="1063500" cy="522300"/>
          </a:xfrm>
          <a:prstGeom prst="rect">
            <a:avLst/>
          </a:prstGeom>
          <a:noFill/>
          <a:ln>
            <a:noFill/>
          </a:ln>
        </p:spPr>
        <p:txBody>
          <a:bodyPr spcFirstLastPara="1" wrap="square" lIns="92075" tIns="46025" rIns="92075" bIns="46025" anchor="ctr" anchorCtr="0">
            <a:noAutofit/>
          </a:bodyPr>
          <a:lstStyle/>
          <a:p>
            <a:pPr>
              <a:buClr>
                <a:schemeClr val="dk1"/>
              </a:buClr>
              <a:buSzPts val="2800"/>
            </a:pPr>
            <a:r>
              <a:rPr lang="en-US" sz="2800" b="1">
                <a:solidFill>
                  <a:schemeClr val="dk1"/>
                </a:solidFill>
                <a:latin typeface="Arial"/>
                <a:ea typeface="Arial"/>
                <a:cs typeface="Arial"/>
                <a:sym typeface="Arial"/>
              </a:rPr>
              <a:t>Price</a:t>
            </a:r>
            <a:endParaRPr/>
          </a:p>
        </p:txBody>
      </p:sp>
      <p:sp>
        <p:nvSpPr>
          <p:cNvPr id="196" name="Google Shape;196;p27"/>
          <p:cNvSpPr txBox="1"/>
          <p:nvPr/>
        </p:nvSpPr>
        <p:spPr>
          <a:xfrm>
            <a:off x="4687887" y="6375400"/>
            <a:ext cx="4529100" cy="366600"/>
          </a:xfrm>
          <a:prstGeom prst="rect">
            <a:avLst/>
          </a:prstGeom>
          <a:noFill/>
          <a:ln>
            <a:noFill/>
          </a:ln>
        </p:spPr>
        <p:txBody>
          <a:bodyPr spcFirstLastPara="1" wrap="square" lIns="91425" tIns="45700" rIns="91425" bIns="45700" anchor="t" anchorCtr="0">
            <a:noAutofit/>
          </a:bodyPr>
          <a:lstStyle/>
          <a:p>
            <a:pPr>
              <a:buClr>
                <a:schemeClr val="dk1"/>
              </a:buClr>
              <a:buSzPts val="1800"/>
            </a:pPr>
            <a:r>
              <a:rPr lang="en-US" b="1">
                <a:solidFill>
                  <a:schemeClr val="dk1"/>
                </a:solidFill>
                <a:latin typeface="Arial"/>
                <a:ea typeface="Arial"/>
                <a:cs typeface="Arial"/>
                <a:sym typeface="Arial"/>
              </a:rPr>
              <a:t>10     20     30     40     50     60     70     80</a:t>
            </a:r>
            <a:endParaRPr/>
          </a:p>
        </p:txBody>
      </p:sp>
      <p:sp>
        <p:nvSpPr>
          <p:cNvPr id="198" name="Google Shape;198;p27"/>
          <p:cNvSpPr/>
          <p:nvPr/>
        </p:nvSpPr>
        <p:spPr>
          <a:xfrm rot="-360084">
            <a:off x="5018038" y="2158969"/>
            <a:ext cx="3428893" cy="3505192"/>
          </a:xfrm>
          <a:custGeom>
            <a:avLst/>
            <a:gdLst/>
            <a:ahLst/>
            <a:cxnLst/>
            <a:rect l="0" t="0" r="0" b="0"/>
            <a:pathLst>
              <a:path w="120000" h="120000" extrusionOk="0">
                <a:moveTo>
                  <a:pt x="0" y="0"/>
                </a:moveTo>
                <a:lnTo>
                  <a:pt x="5224" y="9680"/>
                </a:lnTo>
                <a:lnTo>
                  <a:pt x="10859" y="19165"/>
                </a:lnTo>
                <a:lnTo>
                  <a:pt x="16822" y="28370"/>
                </a:lnTo>
                <a:lnTo>
                  <a:pt x="23141" y="37351"/>
                </a:lnTo>
                <a:lnTo>
                  <a:pt x="29651" y="45968"/>
                </a:lnTo>
                <a:lnTo>
                  <a:pt x="36571" y="54334"/>
                </a:lnTo>
                <a:lnTo>
                  <a:pt x="43738" y="62392"/>
                </a:lnTo>
                <a:lnTo>
                  <a:pt x="51233" y="70198"/>
                </a:lnTo>
                <a:lnTo>
                  <a:pt x="58946" y="77584"/>
                </a:lnTo>
                <a:lnTo>
                  <a:pt x="66934" y="84719"/>
                </a:lnTo>
                <a:lnTo>
                  <a:pt x="75167" y="91461"/>
                </a:lnTo>
                <a:lnTo>
                  <a:pt x="83674" y="97896"/>
                </a:lnTo>
                <a:lnTo>
                  <a:pt x="92400" y="103940"/>
                </a:lnTo>
                <a:lnTo>
                  <a:pt x="101372" y="109647"/>
                </a:lnTo>
                <a:lnTo>
                  <a:pt x="110590" y="114991"/>
                </a:lnTo>
                <a:lnTo>
                  <a:pt x="120000" y="12000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199" name="Google Shape;199;p27"/>
          <p:cNvSpPr/>
          <p:nvPr/>
        </p:nvSpPr>
        <p:spPr>
          <a:xfrm>
            <a:off x="4797425" y="22240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00" name="Google Shape;200;p27"/>
          <p:cNvSpPr/>
          <p:nvPr/>
        </p:nvSpPr>
        <p:spPr>
          <a:xfrm>
            <a:off x="5330825" y="30622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01" name="Google Shape;201;p27"/>
          <p:cNvSpPr/>
          <p:nvPr/>
        </p:nvSpPr>
        <p:spPr>
          <a:xfrm>
            <a:off x="7159625" y="47386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02" name="Google Shape;202;p27"/>
          <p:cNvSpPr/>
          <p:nvPr/>
        </p:nvSpPr>
        <p:spPr>
          <a:xfrm>
            <a:off x="8607425" y="54244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03" name="Google Shape;203;p27"/>
          <p:cNvSpPr/>
          <p:nvPr/>
        </p:nvSpPr>
        <p:spPr>
          <a:xfrm rot="-239880">
            <a:off x="4800645" y="2378112"/>
            <a:ext cx="2362249" cy="3047931"/>
          </a:xfrm>
          <a:custGeom>
            <a:avLst/>
            <a:gdLst/>
            <a:ahLst/>
            <a:cxnLst/>
            <a:rect l="0" t="0" r="0" b="0"/>
            <a:pathLst>
              <a:path w="120000" h="120000" extrusionOk="0">
                <a:moveTo>
                  <a:pt x="0" y="120000"/>
                </a:moveTo>
                <a:lnTo>
                  <a:pt x="17300" y="106676"/>
                </a:lnTo>
                <a:lnTo>
                  <a:pt x="33969" y="92830"/>
                </a:lnTo>
                <a:lnTo>
                  <a:pt x="49967" y="78490"/>
                </a:lnTo>
                <a:lnTo>
                  <a:pt x="65371" y="63686"/>
                </a:lnTo>
                <a:lnTo>
                  <a:pt x="80026" y="48417"/>
                </a:lnTo>
                <a:lnTo>
                  <a:pt x="94088" y="32743"/>
                </a:lnTo>
                <a:lnTo>
                  <a:pt x="107360" y="16603"/>
                </a:lnTo>
                <a:lnTo>
                  <a:pt x="120000" y="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204" name="Google Shape;204;p27"/>
          <p:cNvSpPr/>
          <p:nvPr/>
        </p:nvSpPr>
        <p:spPr>
          <a:xfrm>
            <a:off x="4795837" y="54229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05" name="Google Shape;205;p27"/>
          <p:cNvSpPr/>
          <p:nvPr/>
        </p:nvSpPr>
        <p:spPr>
          <a:xfrm>
            <a:off x="5405437" y="47371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06" name="Google Shape;206;p27"/>
          <p:cNvSpPr/>
          <p:nvPr/>
        </p:nvSpPr>
        <p:spPr>
          <a:xfrm>
            <a:off x="6550025" y="30622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07" name="Google Shape;207;p27"/>
          <p:cNvSpPr/>
          <p:nvPr/>
        </p:nvSpPr>
        <p:spPr>
          <a:xfrm>
            <a:off x="7007225" y="22240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08" name="Google Shape;208;p27"/>
          <p:cNvSpPr/>
          <p:nvPr/>
        </p:nvSpPr>
        <p:spPr>
          <a:xfrm>
            <a:off x="6092825" y="38242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cxnSp>
        <p:nvCxnSpPr>
          <p:cNvPr id="209" name="Google Shape;209;p27"/>
          <p:cNvCxnSpPr/>
          <p:nvPr/>
        </p:nvCxnSpPr>
        <p:spPr>
          <a:xfrm rot="10800000">
            <a:off x="4492625" y="3900487"/>
            <a:ext cx="1600200" cy="0"/>
          </a:xfrm>
          <a:prstGeom prst="straightConnector1">
            <a:avLst/>
          </a:prstGeom>
          <a:noFill/>
          <a:ln w="28575" cap="flat" cmpd="sng">
            <a:solidFill>
              <a:schemeClr val="dk1"/>
            </a:solidFill>
            <a:prstDash val="dash"/>
            <a:miter lim="800000"/>
            <a:headEnd type="none" w="sm" len="sm"/>
            <a:tailEnd type="none" w="sm" len="sm"/>
          </a:ln>
        </p:spPr>
      </p:cxnSp>
      <p:cxnSp>
        <p:nvCxnSpPr>
          <p:cNvPr id="210" name="Google Shape;210;p27"/>
          <p:cNvCxnSpPr/>
          <p:nvPr/>
        </p:nvCxnSpPr>
        <p:spPr>
          <a:xfrm>
            <a:off x="6169025" y="3976687"/>
            <a:ext cx="0" cy="2362200"/>
          </a:xfrm>
          <a:prstGeom prst="straightConnector1">
            <a:avLst/>
          </a:prstGeom>
          <a:noFill/>
          <a:ln w="28575" cap="flat" cmpd="sng">
            <a:solidFill>
              <a:schemeClr val="dk1"/>
            </a:solidFill>
            <a:prstDash val="dash"/>
            <a:miter lim="800000"/>
            <a:headEnd type="none" w="sm" len="sm"/>
            <a:tailEnd type="none" w="sm" len="sm"/>
          </a:ln>
        </p:spPr>
      </p:cxnSp>
      <p:sp>
        <p:nvSpPr>
          <p:cNvPr id="211" name="Google Shape;211;p27"/>
          <p:cNvSpPr txBox="1"/>
          <p:nvPr/>
        </p:nvSpPr>
        <p:spPr>
          <a:xfrm>
            <a:off x="8912225" y="5500687"/>
            <a:ext cx="441300" cy="519000"/>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D</a:t>
            </a:r>
            <a:endParaRPr/>
          </a:p>
        </p:txBody>
      </p:sp>
      <p:sp>
        <p:nvSpPr>
          <p:cNvPr id="212" name="Google Shape;212;p27"/>
          <p:cNvSpPr txBox="1"/>
          <p:nvPr/>
        </p:nvSpPr>
        <p:spPr>
          <a:xfrm>
            <a:off x="7235825" y="1919287"/>
            <a:ext cx="420600" cy="519000"/>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S</a:t>
            </a:r>
            <a:endParaRPr/>
          </a:p>
        </p:txBody>
      </p:sp>
      <p:sp>
        <p:nvSpPr>
          <p:cNvPr id="214" name="Google Shape;214;p27"/>
          <p:cNvSpPr txBox="1"/>
          <p:nvPr/>
        </p:nvSpPr>
        <p:spPr>
          <a:xfrm>
            <a:off x="1524000" y="685800"/>
            <a:ext cx="9144000" cy="860400"/>
          </a:xfrm>
          <a:prstGeom prst="rect">
            <a:avLst/>
          </a:prstGeom>
          <a:noFill/>
          <a:ln>
            <a:noFill/>
          </a:ln>
        </p:spPr>
        <p:txBody>
          <a:bodyPr spcFirstLastPara="1" wrap="square" lIns="92075" tIns="46025" rIns="92075" bIns="46025" anchor="ctr" anchorCtr="0">
            <a:noAutofit/>
          </a:bodyPr>
          <a:lstStyle/>
          <a:p>
            <a:pPr algn="ctr">
              <a:lnSpc>
                <a:spcPct val="90000"/>
              </a:lnSpc>
              <a:buClr>
                <a:srgbClr val="000099"/>
              </a:buClr>
              <a:buSzPts val="2800"/>
            </a:pPr>
            <a:r>
              <a:rPr lang="en-US" sz="2800" b="1">
                <a:solidFill>
                  <a:srgbClr val="000099"/>
                </a:solidFill>
                <a:latin typeface="Times New Roman"/>
                <a:ea typeface="Times New Roman"/>
                <a:cs typeface="Times New Roman"/>
                <a:sym typeface="Times New Roman"/>
              </a:rPr>
              <a:t>Maximum legal price a seller can charge for a product.</a:t>
            </a:r>
            <a:endParaRPr sz="2400" b="1">
              <a:solidFill>
                <a:srgbClr val="000099"/>
              </a:solidFill>
              <a:latin typeface="Times New Roman"/>
              <a:ea typeface="Times New Roman"/>
              <a:cs typeface="Times New Roman"/>
              <a:sym typeface="Times New Roman"/>
            </a:endParaRPr>
          </a:p>
          <a:p>
            <a:pPr algn="ctr">
              <a:lnSpc>
                <a:spcPct val="90000"/>
              </a:lnSpc>
              <a:buClr>
                <a:srgbClr val="000099"/>
              </a:buClr>
              <a:buSzPts val="2800"/>
            </a:pPr>
            <a:r>
              <a:rPr lang="en-US" sz="2800" b="1">
                <a:solidFill>
                  <a:srgbClr val="000099"/>
                </a:solidFill>
                <a:latin typeface="Times New Roman"/>
                <a:ea typeface="Times New Roman"/>
                <a:cs typeface="Times New Roman"/>
                <a:sym typeface="Times New Roman"/>
              </a:rPr>
              <a:t>Goal: Make affordable by keeping price from reaching Eq.</a:t>
            </a:r>
            <a:endParaRPr/>
          </a:p>
        </p:txBody>
      </p:sp>
      <p:sp>
        <p:nvSpPr>
          <p:cNvPr id="215" name="Google Shape;215;p27"/>
          <p:cNvSpPr txBox="1"/>
          <p:nvPr/>
        </p:nvSpPr>
        <p:spPr>
          <a:xfrm>
            <a:off x="4495800" y="1600200"/>
            <a:ext cx="3276600" cy="579300"/>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Times New Roman"/>
                <a:ea typeface="Times New Roman"/>
                <a:cs typeface="Times New Roman"/>
                <a:sym typeface="Times New Roman"/>
              </a:rPr>
              <a:t>Gasoline</a:t>
            </a:r>
            <a:endParaRPr/>
          </a:p>
        </p:txBody>
      </p:sp>
      <p:sp>
        <p:nvSpPr>
          <p:cNvPr id="217" name="Google Shape;217;p27"/>
          <p:cNvSpPr txBox="1"/>
          <p:nvPr/>
        </p:nvSpPr>
        <p:spPr>
          <a:xfrm>
            <a:off x="8378688" y="2643281"/>
            <a:ext cx="1371600" cy="822300"/>
          </a:xfrm>
          <a:prstGeom prst="rect">
            <a:avLst/>
          </a:prstGeom>
          <a:noFill/>
          <a:ln>
            <a:noFill/>
          </a:ln>
        </p:spPr>
        <p:txBody>
          <a:bodyPr spcFirstLastPara="1" wrap="square" lIns="91425" tIns="45700" rIns="91425" bIns="45700" anchor="t" anchorCtr="0">
            <a:noAutofit/>
          </a:bodyPr>
          <a:lstStyle/>
          <a:p>
            <a:pPr>
              <a:buClr>
                <a:schemeClr val="dk1"/>
              </a:buClr>
              <a:buSzPts val="2400"/>
            </a:pPr>
            <a:r>
              <a:rPr lang="en-US" sz="2400" b="1" dirty="0">
                <a:solidFill>
                  <a:schemeClr val="dk1"/>
                </a:solidFill>
                <a:latin typeface="Times New Roman"/>
                <a:ea typeface="Times New Roman"/>
                <a:cs typeface="Times New Roman"/>
                <a:sym typeface="Times New Roman"/>
              </a:rPr>
              <a:t>Price Ceiling</a:t>
            </a:r>
            <a:endParaRPr dirty="0"/>
          </a:p>
        </p:txBody>
      </p:sp>
      <p:sp>
        <p:nvSpPr>
          <p:cNvPr id="218" name="Google Shape;218;p27"/>
          <p:cNvSpPr txBox="1"/>
          <p:nvPr/>
        </p:nvSpPr>
        <p:spPr>
          <a:xfrm>
            <a:off x="1524000" y="0"/>
            <a:ext cx="9144000" cy="762000"/>
          </a:xfrm>
          <a:prstGeom prst="rect">
            <a:avLst/>
          </a:prstGeom>
          <a:noFill/>
          <a:ln>
            <a:noFill/>
          </a:ln>
        </p:spPr>
        <p:txBody>
          <a:bodyPr spcFirstLastPara="1" wrap="square" lIns="91425" tIns="45700" rIns="91425" bIns="45700" anchor="t" anchorCtr="0">
            <a:noAutofit/>
          </a:bodyPr>
          <a:lstStyle/>
          <a:p>
            <a:pPr algn="ctr">
              <a:buClr>
                <a:schemeClr val="dk1"/>
              </a:buClr>
              <a:buSzPts val="4400"/>
            </a:pPr>
            <a:r>
              <a:rPr lang="en-US" sz="4400" b="1" u="sng">
                <a:solidFill>
                  <a:schemeClr val="dk1"/>
                </a:solidFill>
                <a:latin typeface="Times New Roman"/>
                <a:ea typeface="Times New Roman"/>
                <a:cs typeface="Times New Roman"/>
                <a:sym typeface="Times New Roman"/>
              </a:rPr>
              <a:t>Price Ceiling</a:t>
            </a:r>
            <a:endParaRPr/>
          </a:p>
        </p:txBody>
      </p:sp>
    </p:spTree>
    <p:extLst>
      <p:ext uri="{BB962C8B-B14F-4D97-AF65-F5344CB8AC3E}">
        <p14:creationId xmlns:p14="http://schemas.microsoft.com/office/powerpoint/2010/main" val="166359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animEffect transition="in" filter="fade">
                                      <p:cBhvr>
                                        <p:cTn id="7" dur="500"/>
                                        <p:tgtEl>
                                          <p:spTgt spid="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xEl>
                                              <p:pRg st="1" end="1"/>
                                            </p:txEl>
                                          </p:spTgt>
                                        </p:tgtEl>
                                        <p:attrNameLst>
                                          <p:attrName>style.visibility</p:attrName>
                                        </p:attrNameLst>
                                      </p:cBhvr>
                                      <p:to>
                                        <p:strVal val="visible"/>
                                      </p:to>
                                    </p:set>
                                    <p:animEffect transition="in" filter="fade">
                                      <p:cBhvr>
                                        <p:cTn id="12" dur="500"/>
                                        <p:tgtEl>
                                          <p:spTgt spid="2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7"/>
                                        </p:tgtEl>
                                        <p:attrNameLst>
                                          <p:attrName>style.visibility</p:attrName>
                                        </p:attrNameLst>
                                      </p:cBhvr>
                                      <p:to>
                                        <p:strVal val="visible"/>
                                      </p:to>
                                    </p:set>
                                    <p:animEffect transition="in" filter="fade">
                                      <p:cBhvr>
                                        <p:cTn id="17" dur="500"/>
                                        <p:tgtEl>
                                          <p:spTgt spid="187"/>
                                        </p:tgtEl>
                                      </p:cBhvr>
                                    </p:animEffect>
                                  </p:childTnLst>
                                </p:cTn>
                              </p:par>
                              <p:par>
                                <p:cTn id="18" presetID="10" presetClass="entr" presetSubtype="0" fill="hold" nodeType="withEffect">
                                  <p:stCondLst>
                                    <p:cond delay="0"/>
                                  </p:stCondLst>
                                  <p:childTnLst>
                                    <p:set>
                                      <p:cBhvr>
                                        <p:cTn id="19" dur="1" fill="hold">
                                          <p:stCondLst>
                                            <p:cond delay="0"/>
                                          </p:stCondLst>
                                        </p:cTn>
                                        <p:tgtEl>
                                          <p:spTgt spid="188"/>
                                        </p:tgtEl>
                                        <p:attrNameLst>
                                          <p:attrName>style.visibility</p:attrName>
                                        </p:attrNameLst>
                                      </p:cBhvr>
                                      <p:to>
                                        <p:strVal val="visible"/>
                                      </p:to>
                                    </p:set>
                                    <p:animEffect transition="in" filter="fade">
                                      <p:cBhvr>
                                        <p:cTn id="20" dur="500"/>
                                        <p:tgtEl>
                                          <p:spTgt spid="188"/>
                                        </p:tgtEl>
                                      </p:cBhvr>
                                    </p:animEffect>
                                  </p:childTnLst>
                                </p:cTn>
                              </p:par>
                              <p:par>
                                <p:cTn id="21" presetID="10" presetClass="entr" presetSubtype="0" fill="hold" nodeType="withEffect">
                                  <p:stCondLst>
                                    <p:cond delay="0"/>
                                  </p:stCondLst>
                                  <p:childTnLst>
                                    <p:set>
                                      <p:cBhvr>
                                        <p:cTn id="22" dur="1" fill="hold">
                                          <p:stCondLst>
                                            <p:cond delay="0"/>
                                          </p:stCondLst>
                                        </p:cTn>
                                        <p:tgtEl>
                                          <p:spTgt spid="189"/>
                                        </p:tgtEl>
                                        <p:attrNameLst>
                                          <p:attrName>style.visibility</p:attrName>
                                        </p:attrNameLst>
                                      </p:cBhvr>
                                      <p:to>
                                        <p:strVal val="visible"/>
                                      </p:to>
                                    </p:set>
                                    <p:animEffect transition="in" filter="fade">
                                      <p:cBhvr>
                                        <p:cTn id="23" dur="500"/>
                                        <p:tgtEl>
                                          <p:spTgt spid="18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7"/>
                                        </p:tgtEl>
                                        <p:attrNameLst>
                                          <p:attrName>style.visibility</p:attrName>
                                        </p:attrNameLst>
                                      </p:cBhvr>
                                      <p:to>
                                        <p:strVal val="visible"/>
                                      </p:to>
                                    </p:set>
                                    <p:animEffect transition="in" filter="fade">
                                      <p:cBhvr>
                                        <p:cTn id="28"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233"/>
        <p:cNvGrpSpPr/>
        <p:nvPr/>
      </p:nvGrpSpPr>
      <p:grpSpPr>
        <a:xfrm>
          <a:off x="0" y="0"/>
          <a:ext cx="0" cy="0"/>
          <a:chOff x="0" y="0"/>
          <a:chExt cx="0" cy="0"/>
        </a:xfrm>
      </p:grpSpPr>
      <p:cxnSp>
        <p:nvCxnSpPr>
          <p:cNvPr id="234" name="Google Shape;234;p29"/>
          <p:cNvCxnSpPr/>
          <p:nvPr/>
        </p:nvCxnSpPr>
        <p:spPr>
          <a:xfrm>
            <a:off x="4495800" y="3124200"/>
            <a:ext cx="3962400" cy="0"/>
          </a:xfrm>
          <a:prstGeom prst="straightConnector1">
            <a:avLst/>
          </a:prstGeom>
          <a:noFill/>
          <a:ln w="57150" cap="flat" cmpd="sng">
            <a:solidFill>
              <a:schemeClr val="dk1"/>
            </a:solidFill>
            <a:prstDash val="solid"/>
            <a:miter lim="800000"/>
            <a:headEnd type="none" w="sm" len="sm"/>
            <a:tailEnd type="none" w="sm" len="sm"/>
          </a:ln>
        </p:spPr>
      </p:cxnSp>
      <p:cxnSp>
        <p:nvCxnSpPr>
          <p:cNvPr id="235" name="Google Shape;235;p29"/>
          <p:cNvCxnSpPr/>
          <p:nvPr/>
        </p:nvCxnSpPr>
        <p:spPr>
          <a:xfrm flipH="1">
            <a:off x="5410075" y="3200400"/>
            <a:ext cx="3300" cy="3138600"/>
          </a:xfrm>
          <a:prstGeom prst="straightConnector1">
            <a:avLst/>
          </a:prstGeom>
          <a:noFill/>
          <a:ln w="28575" cap="flat" cmpd="sng">
            <a:solidFill>
              <a:schemeClr val="dk1"/>
            </a:solidFill>
            <a:prstDash val="dash"/>
            <a:miter lim="800000"/>
            <a:headEnd type="none" w="sm" len="sm"/>
            <a:tailEnd type="none" w="sm" len="sm"/>
          </a:ln>
        </p:spPr>
      </p:cxnSp>
      <p:cxnSp>
        <p:nvCxnSpPr>
          <p:cNvPr id="236" name="Google Shape;236;p29"/>
          <p:cNvCxnSpPr/>
          <p:nvPr/>
        </p:nvCxnSpPr>
        <p:spPr>
          <a:xfrm>
            <a:off x="6629400" y="3124200"/>
            <a:ext cx="0" cy="3276600"/>
          </a:xfrm>
          <a:prstGeom prst="straightConnector1">
            <a:avLst/>
          </a:prstGeom>
          <a:noFill/>
          <a:ln w="28575" cap="flat" cmpd="sng">
            <a:solidFill>
              <a:schemeClr val="dk1"/>
            </a:solidFill>
            <a:prstDash val="dash"/>
            <a:miter lim="800000"/>
            <a:headEnd type="none" w="sm" len="sm"/>
            <a:tailEnd type="none" w="sm" len="sm"/>
          </a:ln>
        </p:spPr>
      </p:cxnSp>
      <p:grpSp>
        <p:nvGrpSpPr>
          <p:cNvPr id="237" name="Google Shape;237;p29"/>
          <p:cNvGrpSpPr/>
          <p:nvPr/>
        </p:nvGrpSpPr>
        <p:grpSpPr>
          <a:xfrm>
            <a:off x="4456048" y="2152676"/>
            <a:ext cx="4608441" cy="4262364"/>
            <a:chOff x="2338387" y="1504950"/>
            <a:chExt cx="4745100" cy="4324200"/>
          </a:xfrm>
        </p:grpSpPr>
        <p:cxnSp>
          <p:nvCxnSpPr>
            <p:cNvPr id="238" name="Google Shape;238;p29"/>
            <p:cNvCxnSpPr/>
            <p:nvPr/>
          </p:nvCxnSpPr>
          <p:spPr>
            <a:xfrm>
              <a:off x="2363787" y="1504950"/>
              <a:ext cx="0" cy="4324200"/>
            </a:xfrm>
            <a:prstGeom prst="straightConnector1">
              <a:avLst/>
            </a:prstGeom>
            <a:noFill/>
            <a:ln w="50800" cap="flat" cmpd="sng">
              <a:solidFill>
                <a:schemeClr val="dk1"/>
              </a:solidFill>
              <a:prstDash val="solid"/>
              <a:miter lim="800000"/>
              <a:headEnd type="none" w="sm" len="sm"/>
              <a:tailEnd type="none" w="sm" len="sm"/>
            </a:ln>
          </p:spPr>
        </p:cxnSp>
        <p:cxnSp>
          <p:nvCxnSpPr>
            <p:cNvPr id="239" name="Google Shape;239;p29"/>
            <p:cNvCxnSpPr/>
            <p:nvPr/>
          </p:nvCxnSpPr>
          <p:spPr>
            <a:xfrm>
              <a:off x="2338387" y="5802312"/>
              <a:ext cx="4745100" cy="0"/>
            </a:xfrm>
            <a:prstGeom prst="straightConnector1">
              <a:avLst/>
            </a:prstGeom>
            <a:noFill/>
            <a:ln w="50800" cap="flat" cmpd="sng">
              <a:solidFill>
                <a:schemeClr val="dk1"/>
              </a:solidFill>
              <a:prstDash val="solid"/>
              <a:miter lim="800000"/>
              <a:headEnd type="none" w="sm" len="sm"/>
              <a:tailEnd type="none" w="sm" len="sm"/>
            </a:ln>
          </p:spPr>
        </p:cxnSp>
      </p:grpSp>
      <p:sp>
        <p:nvSpPr>
          <p:cNvPr id="240" name="Google Shape;240;p29"/>
          <p:cNvSpPr txBox="1"/>
          <p:nvPr/>
        </p:nvSpPr>
        <p:spPr>
          <a:xfrm>
            <a:off x="9064625" y="6338887"/>
            <a:ext cx="460500" cy="519000"/>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Q</a:t>
            </a:r>
            <a:endParaRPr/>
          </a:p>
        </p:txBody>
      </p:sp>
      <p:sp>
        <p:nvSpPr>
          <p:cNvPr id="241" name="Google Shape;241;p29"/>
          <p:cNvSpPr txBox="1"/>
          <p:nvPr/>
        </p:nvSpPr>
        <p:spPr>
          <a:xfrm>
            <a:off x="4168775" y="2143125"/>
            <a:ext cx="311100" cy="3662400"/>
          </a:xfrm>
          <a:prstGeom prst="rect">
            <a:avLst/>
          </a:prstGeom>
          <a:noFill/>
          <a:ln>
            <a:noFill/>
          </a:ln>
        </p:spPr>
        <p:txBody>
          <a:bodyPr spcFirstLastPara="1" wrap="square" lIns="91425" tIns="45700" rIns="91425" bIns="45700" anchor="t" anchorCtr="0">
            <a:noAutofit/>
          </a:bodyPr>
          <a:lstStyle/>
          <a:p>
            <a:pPr algn="r">
              <a:buClr>
                <a:schemeClr val="dk1"/>
              </a:buClr>
              <a:buSzPts val="1800"/>
            </a:pPr>
            <a:r>
              <a:rPr lang="en-US" b="1">
                <a:solidFill>
                  <a:schemeClr val="dk1"/>
                </a:solidFill>
                <a:latin typeface="Arial"/>
                <a:ea typeface="Arial"/>
                <a:cs typeface="Arial"/>
                <a:sym typeface="Arial"/>
              </a:rPr>
              <a:t>$</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4</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3</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2</a:t>
            </a:r>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endParaRPr b="1">
              <a:solidFill>
                <a:schemeClr val="dk1"/>
              </a:solidFill>
              <a:latin typeface="Arial"/>
              <a:ea typeface="Arial"/>
              <a:cs typeface="Arial"/>
              <a:sym typeface="Arial"/>
            </a:endParaRPr>
          </a:p>
          <a:p>
            <a:pPr algn="r">
              <a:buClr>
                <a:schemeClr val="dk1"/>
              </a:buClr>
              <a:buSzPts val="1800"/>
            </a:pPr>
            <a:r>
              <a:rPr lang="en-US" b="1">
                <a:solidFill>
                  <a:schemeClr val="dk1"/>
                </a:solidFill>
                <a:latin typeface="Arial"/>
                <a:ea typeface="Arial"/>
                <a:cs typeface="Arial"/>
                <a:sym typeface="Arial"/>
              </a:rPr>
              <a:t>1</a:t>
            </a:r>
            <a:endParaRPr/>
          </a:p>
        </p:txBody>
      </p:sp>
      <p:sp>
        <p:nvSpPr>
          <p:cNvPr id="242" name="Google Shape;242;p29"/>
          <p:cNvSpPr txBox="1"/>
          <p:nvPr/>
        </p:nvSpPr>
        <p:spPr>
          <a:xfrm>
            <a:off x="3959225" y="1538287"/>
            <a:ext cx="420600" cy="519000"/>
          </a:xfrm>
          <a:prstGeom prst="rect">
            <a:avLst/>
          </a:prstGeom>
          <a:noFill/>
          <a:ln>
            <a:noFill/>
          </a:ln>
        </p:spPr>
        <p:txBody>
          <a:bodyPr spcFirstLastPara="1" wrap="square" lIns="92075" tIns="46025" rIns="92075" bIns="46025" anchor="ctr" anchorCtr="0">
            <a:noAutofit/>
          </a:bodyPr>
          <a:lstStyle/>
          <a:p>
            <a:pPr>
              <a:buClr>
                <a:schemeClr val="dk1"/>
              </a:buClr>
              <a:buSzPts val="2800"/>
            </a:pPr>
            <a:r>
              <a:rPr lang="en-US" sz="2800" b="1">
                <a:solidFill>
                  <a:schemeClr val="dk1"/>
                </a:solidFill>
                <a:latin typeface="Arial"/>
                <a:ea typeface="Arial"/>
                <a:cs typeface="Arial"/>
                <a:sym typeface="Arial"/>
              </a:rPr>
              <a:t>P</a:t>
            </a:r>
            <a:endParaRPr/>
          </a:p>
        </p:txBody>
      </p:sp>
      <p:sp>
        <p:nvSpPr>
          <p:cNvPr id="243" name="Google Shape;243;p29"/>
          <p:cNvSpPr txBox="1"/>
          <p:nvPr/>
        </p:nvSpPr>
        <p:spPr>
          <a:xfrm>
            <a:off x="4687887" y="6375400"/>
            <a:ext cx="4529100" cy="366600"/>
          </a:xfrm>
          <a:prstGeom prst="rect">
            <a:avLst/>
          </a:prstGeom>
          <a:noFill/>
          <a:ln>
            <a:noFill/>
          </a:ln>
        </p:spPr>
        <p:txBody>
          <a:bodyPr spcFirstLastPara="1" wrap="square" lIns="91425" tIns="45700" rIns="91425" bIns="45700" anchor="t" anchorCtr="0">
            <a:noAutofit/>
          </a:bodyPr>
          <a:lstStyle/>
          <a:p>
            <a:pPr>
              <a:buClr>
                <a:schemeClr val="dk1"/>
              </a:buClr>
              <a:buSzPts val="1800"/>
            </a:pPr>
            <a:r>
              <a:rPr lang="en-US" b="1">
                <a:solidFill>
                  <a:schemeClr val="dk1"/>
                </a:solidFill>
                <a:latin typeface="Arial"/>
                <a:ea typeface="Arial"/>
                <a:cs typeface="Arial"/>
                <a:sym typeface="Arial"/>
              </a:rPr>
              <a:t>10     20     30     40     50     60     70     80</a:t>
            </a:r>
            <a:endParaRPr/>
          </a:p>
        </p:txBody>
      </p:sp>
      <p:sp>
        <p:nvSpPr>
          <p:cNvPr id="245" name="Google Shape;245;p29"/>
          <p:cNvSpPr/>
          <p:nvPr/>
        </p:nvSpPr>
        <p:spPr>
          <a:xfrm rot="-360084">
            <a:off x="5018038" y="2158969"/>
            <a:ext cx="3428893" cy="3505192"/>
          </a:xfrm>
          <a:custGeom>
            <a:avLst/>
            <a:gdLst/>
            <a:ahLst/>
            <a:cxnLst/>
            <a:rect l="0" t="0" r="0" b="0"/>
            <a:pathLst>
              <a:path w="120000" h="120000" extrusionOk="0">
                <a:moveTo>
                  <a:pt x="0" y="0"/>
                </a:moveTo>
                <a:lnTo>
                  <a:pt x="5224" y="9680"/>
                </a:lnTo>
                <a:lnTo>
                  <a:pt x="10859" y="19165"/>
                </a:lnTo>
                <a:lnTo>
                  <a:pt x="16822" y="28370"/>
                </a:lnTo>
                <a:lnTo>
                  <a:pt x="23141" y="37351"/>
                </a:lnTo>
                <a:lnTo>
                  <a:pt x="29651" y="45968"/>
                </a:lnTo>
                <a:lnTo>
                  <a:pt x="36571" y="54334"/>
                </a:lnTo>
                <a:lnTo>
                  <a:pt x="43738" y="62392"/>
                </a:lnTo>
                <a:lnTo>
                  <a:pt x="51233" y="70198"/>
                </a:lnTo>
                <a:lnTo>
                  <a:pt x="58946" y="77584"/>
                </a:lnTo>
                <a:lnTo>
                  <a:pt x="66934" y="84719"/>
                </a:lnTo>
                <a:lnTo>
                  <a:pt x="75167" y="91461"/>
                </a:lnTo>
                <a:lnTo>
                  <a:pt x="83674" y="97896"/>
                </a:lnTo>
                <a:lnTo>
                  <a:pt x="92400" y="103940"/>
                </a:lnTo>
                <a:lnTo>
                  <a:pt x="101372" y="109647"/>
                </a:lnTo>
                <a:lnTo>
                  <a:pt x="110590" y="114991"/>
                </a:lnTo>
                <a:lnTo>
                  <a:pt x="120000" y="12000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246" name="Google Shape;246;p29"/>
          <p:cNvSpPr/>
          <p:nvPr/>
        </p:nvSpPr>
        <p:spPr>
          <a:xfrm>
            <a:off x="4797425" y="22240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47" name="Google Shape;247;p29"/>
          <p:cNvSpPr/>
          <p:nvPr/>
        </p:nvSpPr>
        <p:spPr>
          <a:xfrm>
            <a:off x="5330825" y="30622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48" name="Google Shape;248;p29"/>
          <p:cNvSpPr/>
          <p:nvPr/>
        </p:nvSpPr>
        <p:spPr>
          <a:xfrm>
            <a:off x="7159625" y="47386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49" name="Google Shape;249;p29"/>
          <p:cNvSpPr/>
          <p:nvPr/>
        </p:nvSpPr>
        <p:spPr>
          <a:xfrm>
            <a:off x="8607425" y="54244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50" name="Google Shape;250;p29"/>
          <p:cNvSpPr/>
          <p:nvPr/>
        </p:nvSpPr>
        <p:spPr>
          <a:xfrm rot="-239880">
            <a:off x="4800645" y="2378112"/>
            <a:ext cx="2362249" cy="3047931"/>
          </a:xfrm>
          <a:custGeom>
            <a:avLst/>
            <a:gdLst/>
            <a:ahLst/>
            <a:cxnLst/>
            <a:rect l="0" t="0" r="0" b="0"/>
            <a:pathLst>
              <a:path w="120000" h="120000" extrusionOk="0">
                <a:moveTo>
                  <a:pt x="0" y="120000"/>
                </a:moveTo>
                <a:lnTo>
                  <a:pt x="17300" y="106676"/>
                </a:lnTo>
                <a:lnTo>
                  <a:pt x="33969" y="92830"/>
                </a:lnTo>
                <a:lnTo>
                  <a:pt x="49967" y="78490"/>
                </a:lnTo>
                <a:lnTo>
                  <a:pt x="65371" y="63686"/>
                </a:lnTo>
                <a:lnTo>
                  <a:pt x="80026" y="48417"/>
                </a:lnTo>
                <a:lnTo>
                  <a:pt x="94088" y="32743"/>
                </a:lnTo>
                <a:lnTo>
                  <a:pt x="107360" y="16603"/>
                </a:lnTo>
                <a:lnTo>
                  <a:pt x="120000" y="0"/>
                </a:lnTo>
              </a:path>
            </a:pathLst>
          </a:custGeom>
          <a:noFill/>
          <a:ln w="57150"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endParaRPr sz="2400">
              <a:solidFill>
                <a:schemeClr val="dk1"/>
              </a:solidFill>
              <a:latin typeface="Times New Roman"/>
              <a:ea typeface="Times New Roman"/>
              <a:cs typeface="Times New Roman"/>
              <a:sym typeface="Times New Roman"/>
            </a:endParaRPr>
          </a:p>
        </p:txBody>
      </p:sp>
      <p:sp>
        <p:nvSpPr>
          <p:cNvPr id="251" name="Google Shape;251;p29"/>
          <p:cNvSpPr/>
          <p:nvPr/>
        </p:nvSpPr>
        <p:spPr>
          <a:xfrm>
            <a:off x="4795837" y="54229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52" name="Google Shape;252;p29"/>
          <p:cNvSpPr/>
          <p:nvPr/>
        </p:nvSpPr>
        <p:spPr>
          <a:xfrm>
            <a:off x="5405437" y="4737100"/>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53" name="Google Shape;253;p29"/>
          <p:cNvSpPr/>
          <p:nvPr/>
        </p:nvSpPr>
        <p:spPr>
          <a:xfrm>
            <a:off x="6550025" y="30622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54" name="Google Shape;254;p29"/>
          <p:cNvSpPr/>
          <p:nvPr/>
        </p:nvSpPr>
        <p:spPr>
          <a:xfrm>
            <a:off x="7007225" y="22240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55" name="Google Shape;255;p29"/>
          <p:cNvSpPr/>
          <p:nvPr/>
        </p:nvSpPr>
        <p:spPr>
          <a:xfrm>
            <a:off x="6092825" y="3824287"/>
            <a:ext cx="152400" cy="152400"/>
          </a:xfrm>
          <a:prstGeom prst="ellipse">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cxnSp>
        <p:nvCxnSpPr>
          <p:cNvPr id="256" name="Google Shape;256;p29"/>
          <p:cNvCxnSpPr/>
          <p:nvPr/>
        </p:nvCxnSpPr>
        <p:spPr>
          <a:xfrm rot="10800000">
            <a:off x="4492625" y="3900487"/>
            <a:ext cx="1600200" cy="0"/>
          </a:xfrm>
          <a:prstGeom prst="straightConnector1">
            <a:avLst/>
          </a:prstGeom>
          <a:noFill/>
          <a:ln w="28575" cap="flat" cmpd="sng">
            <a:solidFill>
              <a:schemeClr val="dk1"/>
            </a:solidFill>
            <a:prstDash val="dash"/>
            <a:miter lim="800000"/>
            <a:headEnd type="none" w="sm" len="sm"/>
            <a:tailEnd type="none" w="sm" len="sm"/>
          </a:ln>
        </p:spPr>
      </p:cxnSp>
      <p:cxnSp>
        <p:nvCxnSpPr>
          <p:cNvPr id="257" name="Google Shape;257;p29"/>
          <p:cNvCxnSpPr/>
          <p:nvPr/>
        </p:nvCxnSpPr>
        <p:spPr>
          <a:xfrm>
            <a:off x="6169025" y="3976687"/>
            <a:ext cx="0" cy="2362200"/>
          </a:xfrm>
          <a:prstGeom prst="straightConnector1">
            <a:avLst/>
          </a:prstGeom>
          <a:noFill/>
          <a:ln w="28575" cap="flat" cmpd="sng">
            <a:solidFill>
              <a:schemeClr val="dk1"/>
            </a:solidFill>
            <a:prstDash val="dash"/>
            <a:miter lim="800000"/>
            <a:headEnd type="none" w="sm" len="sm"/>
            <a:tailEnd type="none" w="sm" len="sm"/>
          </a:ln>
        </p:spPr>
      </p:cxnSp>
      <p:sp>
        <p:nvSpPr>
          <p:cNvPr id="258" name="Google Shape;258;p29"/>
          <p:cNvSpPr txBox="1"/>
          <p:nvPr/>
        </p:nvSpPr>
        <p:spPr>
          <a:xfrm>
            <a:off x="8912225" y="5500687"/>
            <a:ext cx="441300" cy="519000"/>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D</a:t>
            </a:r>
            <a:endParaRPr/>
          </a:p>
        </p:txBody>
      </p:sp>
      <p:sp>
        <p:nvSpPr>
          <p:cNvPr id="259" name="Google Shape;259;p29"/>
          <p:cNvSpPr txBox="1"/>
          <p:nvPr/>
        </p:nvSpPr>
        <p:spPr>
          <a:xfrm>
            <a:off x="7235825" y="1919287"/>
            <a:ext cx="420600" cy="519000"/>
          </a:xfrm>
          <a:prstGeom prst="rect">
            <a:avLst/>
          </a:prstGeom>
          <a:noFill/>
          <a:ln>
            <a:noFill/>
          </a:ln>
        </p:spPr>
        <p:txBody>
          <a:bodyPr spcFirstLastPara="1" wrap="square" lIns="92075" tIns="46025" rIns="92075" bIns="46025" anchor="t" anchorCtr="0">
            <a:noAutofit/>
          </a:bodyPr>
          <a:lstStyle/>
          <a:p>
            <a:pPr>
              <a:buClr>
                <a:schemeClr val="dk1"/>
              </a:buClr>
              <a:buSzPts val="2800"/>
            </a:pPr>
            <a:r>
              <a:rPr lang="en-US" sz="2800" b="1">
                <a:solidFill>
                  <a:schemeClr val="dk1"/>
                </a:solidFill>
                <a:latin typeface="Arial"/>
                <a:ea typeface="Arial"/>
                <a:cs typeface="Arial"/>
                <a:sym typeface="Arial"/>
              </a:rPr>
              <a:t>S</a:t>
            </a:r>
            <a:endParaRPr/>
          </a:p>
        </p:txBody>
      </p:sp>
      <p:sp>
        <p:nvSpPr>
          <p:cNvPr id="260" name="Google Shape;260;p29"/>
          <p:cNvSpPr txBox="1"/>
          <p:nvPr/>
        </p:nvSpPr>
        <p:spPr>
          <a:xfrm>
            <a:off x="5181600" y="2209800"/>
            <a:ext cx="1600200" cy="860400"/>
          </a:xfrm>
          <a:prstGeom prst="rect">
            <a:avLst/>
          </a:prstGeom>
          <a:noFill/>
          <a:ln>
            <a:noFill/>
          </a:ln>
        </p:spPr>
        <p:txBody>
          <a:bodyPr spcFirstLastPara="1" wrap="square" lIns="92075" tIns="46025" rIns="92075" bIns="46025" anchor="t" anchorCtr="0">
            <a:noAutofit/>
          </a:bodyPr>
          <a:lstStyle/>
          <a:p>
            <a:pPr algn="ctr">
              <a:lnSpc>
                <a:spcPct val="90000"/>
              </a:lnSpc>
              <a:buClr>
                <a:srgbClr val="990000"/>
              </a:buClr>
              <a:buSzPts val="2800"/>
            </a:pPr>
            <a:r>
              <a:rPr lang="en-US" sz="2800" b="1">
                <a:solidFill>
                  <a:srgbClr val="990000"/>
                </a:solidFill>
                <a:latin typeface="Times New Roman"/>
                <a:ea typeface="Times New Roman"/>
                <a:cs typeface="Times New Roman"/>
                <a:sym typeface="Times New Roman"/>
              </a:rPr>
              <a:t>Surplus</a:t>
            </a:r>
            <a:endParaRPr/>
          </a:p>
          <a:p>
            <a:pPr algn="ctr">
              <a:lnSpc>
                <a:spcPct val="90000"/>
              </a:lnSpc>
              <a:buClr>
                <a:srgbClr val="990000"/>
              </a:buClr>
              <a:buSzPts val="2800"/>
            </a:pPr>
            <a:r>
              <a:rPr lang="en-US" sz="2800" b="1">
                <a:solidFill>
                  <a:srgbClr val="990000"/>
                </a:solidFill>
                <a:latin typeface="Times New Roman"/>
                <a:ea typeface="Times New Roman"/>
                <a:cs typeface="Times New Roman"/>
                <a:sym typeface="Times New Roman"/>
              </a:rPr>
              <a:t>(Qd&lt;Qs)</a:t>
            </a:r>
            <a:endParaRPr/>
          </a:p>
        </p:txBody>
      </p:sp>
      <p:sp>
        <p:nvSpPr>
          <p:cNvPr id="261" name="Google Shape;261;p29"/>
          <p:cNvSpPr txBox="1"/>
          <p:nvPr/>
        </p:nvSpPr>
        <p:spPr>
          <a:xfrm>
            <a:off x="1524000" y="642937"/>
            <a:ext cx="9144000" cy="946200"/>
          </a:xfrm>
          <a:prstGeom prst="rect">
            <a:avLst/>
          </a:prstGeom>
          <a:noFill/>
          <a:ln>
            <a:noFill/>
          </a:ln>
        </p:spPr>
        <p:txBody>
          <a:bodyPr spcFirstLastPara="1" wrap="square" lIns="92075" tIns="46025" rIns="92075" bIns="46025" anchor="ctr" anchorCtr="0">
            <a:noAutofit/>
          </a:bodyPr>
          <a:lstStyle/>
          <a:p>
            <a:pPr algn="ctr">
              <a:buClr>
                <a:srgbClr val="000099"/>
              </a:buClr>
              <a:buSzPts val="2800"/>
            </a:pPr>
            <a:r>
              <a:rPr lang="en-US" sz="2800" b="1">
                <a:solidFill>
                  <a:srgbClr val="000099"/>
                </a:solidFill>
                <a:latin typeface="Times New Roman"/>
                <a:ea typeface="Times New Roman"/>
                <a:cs typeface="Times New Roman"/>
                <a:sym typeface="Times New Roman"/>
              </a:rPr>
              <a:t>Minimum legal price a seller can sell a product.</a:t>
            </a:r>
            <a:endParaRPr/>
          </a:p>
          <a:p>
            <a:pPr algn="ctr">
              <a:buClr>
                <a:srgbClr val="000099"/>
              </a:buClr>
              <a:buSzPts val="2800"/>
            </a:pPr>
            <a:r>
              <a:rPr lang="en-US" sz="2800" b="1">
                <a:solidFill>
                  <a:srgbClr val="000099"/>
                </a:solidFill>
                <a:latin typeface="Times New Roman"/>
                <a:ea typeface="Times New Roman"/>
                <a:cs typeface="Times New Roman"/>
                <a:sym typeface="Times New Roman"/>
              </a:rPr>
              <a:t>Goal: Keep price high by keeping price from falling to Eq.</a:t>
            </a:r>
            <a:endParaRPr/>
          </a:p>
        </p:txBody>
      </p:sp>
      <p:sp>
        <p:nvSpPr>
          <p:cNvPr id="262" name="Google Shape;262;p29"/>
          <p:cNvSpPr txBox="1"/>
          <p:nvPr/>
        </p:nvSpPr>
        <p:spPr>
          <a:xfrm>
            <a:off x="4495800" y="1600200"/>
            <a:ext cx="3276600" cy="579300"/>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Times New Roman"/>
                <a:ea typeface="Times New Roman"/>
                <a:cs typeface="Times New Roman"/>
                <a:sym typeface="Times New Roman"/>
              </a:rPr>
              <a:t>Corn</a:t>
            </a:r>
            <a:endParaRPr/>
          </a:p>
        </p:txBody>
      </p:sp>
      <p:sp>
        <p:nvSpPr>
          <p:cNvPr id="263" name="Google Shape;263;p29"/>
          <p:cNvSpPr txBox="1"/>
          <p:nvPr/>
        </p:nvSpPr>
        <p:spPr>
          <a:xfrm>
            <a:off x="1676400" y="4267200"/>
            <a:ext cx="2438400" cy="1800300"/>
          </a:xfrm>
          <a:prstGeom prst="rect">
            <a:avLst/>
          </a:prstGeom>
          <a:noFill/>
          <a:ln>
            <a:noFill/>
          </a:ln>
        </p:spPr>
        <p:txBody>
          <a:bodyPr spcFirstLastPara="1" wrap="square" lIns="91425" tIns="45700" rIns="91425" bIns="45700" anchor="t" anchorCtr="0">
            <a:noAutofit/>
          </a:bodyPr>
          <a:lstStyle/>
          <a:p>
            <a:pPr algn="ctr">
              <a:buClr>
                <a:schemeClr val="dk1"/>
              </a:buClr>
              <a:buSzPts val="2800"/>
            </a:pPr>
            <a:r>
              <a:rPr lang="en-US" sz="2800" b="1">
                <a:solidFill>
                  <a:schemeClr val="dk1"/>
                </a:solidFill>
                <a:latin typeface="Times New Roman"/>
                <a:ea typeface="Times New Roman"/>
                <a:cs typeface="Times New Roman"/>
                <a:sym typeface="Times New Roman"/>
              </a:rPr>
              <a:t>Does this policy help corn producers?</a:t>
            </a:r>
            <a:endParaRPr/>
          </a:p>
        </p:txBody>
      </p:sp>
      <p:sp>
        <p:nvSpPr>
          <p:cNvPr id="264" name="Google Shape;264;p29"/>
          <p:cNvSpPr txBox="1"/>
          <p:nvPr/>
        </p:nvSpPr>
        <p:spPr>
          <a:xfrm>
            <a:off x="8534400" y="2895600"/>
            <a:ext cx="1981200" cy="457200"/>
          </a:xfrm>
          <a:prstGeom prst="rect">
            <a:avLst/>
          </a:prstGeom>
          <a:noFill/>
          <a:ln>
            <a:noFill/>
          </a:ln>
        </p:spPr>
        <p:txBody>
          <a:bodyPr spcFirstLastPara="1" wrap="square" lIns="91425" tIns="45700" rIns="91425" bIns="45700" anchor="t" anchorCtr="0">
            <a:noAutofit/>
          </a:bodyPr>
          <a:lstStyle/>
          <a:p>
            <a:pPr>
              <a:buClr>
                <a:schemeClr val="dk1"/>
              </a:buClr>
              <a:buSzPts val="2400"/>
            </a:pPr>
            <a:r>
              <a:rPr lang="en-US" sz="2400" b="1">
                <a:solidFill>
                  <a:schemeClr val="dk1"/>
                </a:solidFill>
                <a:latin typeface="Times New Roman"/>
                <a:ea typeface="Times New Roman"/>
                <a:cs typeface="Times New Roman"/>
                <a:sym typeface="Times New Roman"/>
              </a:rPr>
              <a:t>Price Floor</a:t>
            </a:r>
            <a:endParaRPr/>
          </a:p>
        </p:txBody>
      </p:sp>
      <p:sp>
        <p:nvSpPr>
          <p:cNvPr id="265" name="Google Shape;265;p29"/>
          <p:cNvSpPr txBox="1"/>
          <p:nvPr/>
        </p:nvSpPr>
        <p:spPr>
          <a:xfrm>
            <a:off x="1524000" y="0"/>
            <a:ext cx="9144000" cy="762000"/>
          </a:xfrm>
          <a:prstGeom prst="rect">
            <a:avLst/>
          </a:prstGeom>
          <a:noFill/>
          <a:ln>
            <a:noFill/>
          </a:ln>
        </p:spPr>
        <p:txBody>
          <a:bodyPr spcFirstLastPara="1" wrap="square" lIns="91425" tIns="45700" rIns="91425" bIns="45700" anchor="t" anchorCtr="0">
            <a:noAutofit/>
          </a:bodyPr>
          <a:lstStyle/>
          <a:p>
            <a:pPr algn="ctr">
              <a:buClr>
                <a:schemeClr val="dk1"/>
              </a:buClr>
              <a:buSzPts val="4400"/>
            </a:pPr>
            <a:r>
              <a:rPr lang="en-US" sz="4400" b="1" u="sng">
                <a:solidFill>
                  <a:schemeClr val="dk1"/>
                </a:solidFill>
                <a:latin typeface="Times New Roman"/>
                <a:ea typeface="Times New Roman"/>
                <a:cs typeface="Times New Roman"/>
                <a:sym typeface="Times New Roman"/>
              </a:rPr>
              <a:t>Price Floor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xEl>
                                              <p:pRg st="0" end="0"/>
                                            </p:txEl>
                                          </p:spTgt>
                                        </p:tgtEl>
                                        <p:attrNameLst>
                                          <p:attrName>style.visibility</p:attrName>
                                        </p:attrNameLst>
                                      </p:cBhvr>
                                      <p:to>
                                        <p:strVal val="visible"/>
                                      </p:to>
                                    </p:set>
                                    <p:animEffect transition="in" filter="fade">
                                      <p:cBhvr>
                                        <p:cTn id="7" dur="500"/>
                                        <p:tgtEl>
                                          <p:spTgt spid="2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
                                            <p:txEl>
                                              <p:pRg st="1" end="1"/>
                                            </p:txEl>
                                          </p:spTgt>
                                        </p:tgtEl>
                                        <p:attrNameLst>
                                          <p:attrName>style.visibility</p:attrName>
                                        </p:attrNameLst>
                                      </p:cBhvr>
                                      <p:to>
                                        <p:strVal val="visible"/>
                                      </p:to>
                                    </p:set>
                                    <p:animEffect transition="in" filter="fade">
                                      <p:cBhvr>
                                        <p:cTn id="12" dur="500"/>
                                        <p:tgtEl>
                                          <p:spTgt spid="2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fade">
                                      <p:cBhvr>
                                        <p:cTn id="17" dur="500"/>
                                        <p:tgtEl>
                                          <p:spTgt spid="234"/>
                                        </p:tgtEl>
                                      </p:cBhvr>
                                    </p:animEffect>
                                  </p:childTnLst>
                                </p:cTn>
                              </p:par>
                              <p:par>
                                <p:cTn id="18" presetID="10" presetClass="entr" presetSubtype="0" fill="hold" nodeType="with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fade">
                                      <p:cBhvr>
                                        <p:cTn id="20" dur="500"/>
                                        <p:tgtEl>
                                          <p:spTgt spid="235"/>
                                        </p:tgtEl>
                                      </p:cBhvr>
                                    </p:animEffect>
                                  </p:childTnLst>
                                </p:cTn>
                              </p:par>
                              <p:par>
                                <p:cTn id="21" presetID="10" presetClass="entr" presetSubtype="0" fill="hold" nodeType="withEffect">
                                  <p:stCondLst>
                                    <p:cond delay="0"/>
                                  </p:stCondLst>
                                  <p:childTnLst>
                                    <p:set>
                                      <p:cBhvr>
                                        <p:cTn id="22" dur="1" fill="hold">
                                          <p:stCondLst>
                                            <p:cond delay="0"/>
                                          </p:stCondLst>
                                        </p:cTn>
                                        <p:tgtEl>
                                          <p:spTgt spid="236"/>
                                        </p:tgtEl>
                                        <p:attrNameLst>
                                          <p:attrName>style.visibility</p:attrName>
                                        </p:attrNameLst>
                                      </p:cBhvr>
                                      <p:to>
                                        <p:strVal val="visible"/>
                                      </p:to>
                                    </p:set>
                                    <p:animEffect transition="in" filter="fade">
                                      <p:cBhvr>
                                        <p:cTn id="23" dur="500"/>
                                        <p:tgtEl>
                                          <p:spTgt spid="23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4"/>
                                        </p:tgtEl>
                                        <p:attrNameLst>
                                          <p:attrName>style.visibility</p:attrName>
                                        </p:attrNameLst>
                                      </p:cBhvr>
                                      <p:to>
                                        <p:strVal val="visible"/>
                                      </p:to>
                                    </p:set>
                                    <p:animEffect transition="in" filter="fade">
                                      <p:cBhvr>
                                        <p:cTn id="28" dur="500"/>
                                        <p:tgtEl>
                                          <p:spTgt spid="26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0"/>
                                        </p:tgtEl>
                                        <p:attrNameLst>
                                          <p:attrName>style.visibility</p:attrName>
                                        </p:attrNameLst>
                                      </p:cBhvr>
                                      <p:to>
                                        <p:strVal val="visible"/>
                                      </p:to>
                                    </p:set>
                                    <p:animEffect transition="in" filter="fade">
                                      <p:cBhvr>
                                        <p:cTn id="33" dur="500"/>
                                        <p:tgtEl>
                                          <p:spTgt spid="26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3"/>
                                        </p:tgtEl>
                                        <p:attrNameLst>
                                          <p:attrName>style.visibility</p:attrName>
                                        </p:attrNameLst>
                                      </p:cBhvr>
                                      <p:to>
                                        <p:strVal val="visible"/>
                                      </p:to>
                                    </p:set>
                                    <p:animEffect transition="in" filter="fade">
                                      <p:cBhvr>
                                        <p:cTn id="38"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5FA135B-CC05-483F-ACBC-6A6CA125C05E}"/>
              </a:ext>
            </a:extLst>
          </p:cNvPr>
          <p:cNvSpPr>
            <a:spLocks noGrp="1"/>
          </p:cNvSpPr>
          <p:nvPr>
            <p:ph type="title"/>
          </p:nvPr>
        </p:nvSpPr>
        <p:spPr/>
        <p:txBody>
          <a:bodyPr/>
          <a:lstStyle/>
          <a:p>
            <a:endParaRPr lang="en-US" altLang="en-US"/>
          </a:p>
        </p:txBody>
      </p:sp>
      <p:sp>
        <p:nvSpPr>
          <p:cNvPr id="15363" name="Content Placeholder 2">
            <a:extLst>
              <a:ext uri="{FF2B5EF4-FFF2-40B4-BE49-F238E27FC236}">
                <a16:creationId xmlns:a16="http://schemas.microsoft.com/office/drawing/2014/main" id="{19C5C23F-A60D-4BB6-8A0C-2BDEAD9858DC}"/>
              </a:ext>
            </a:extLst>
          </p:cNvPr>
          <p:cNvSpPr>
            <a:spLocks noGrp="1"/>
          </p:cNvSpPr>
          <p:nvPr>
            <p:ph idx="1"/>
          </p:nvPr>
        </p:nvSpPr>
        <p:spPr/>
        <p:txBody>
          <a:bodyPr/>
          <a:lstStyle/>
          <a:p>
            <a:endParaRPr lang="en-US" altLang="en-US" dirty="0"/>
          </a:p>
        </p:txBody>
      </p:sp>
      <p:pic>
        <p:nvPicPr>
          <p:cNvPr id="15365" name="Picture 2">
            <a:extLst>
              <a:ext uri="{FF2B5EF4-FFF2-40B4-BE49-F238E27FC236}">
                <a16:creationId xmlns:a16="http://schemas.microsoft.com/office/drawing/2014/main" id="{B8A2E5DC-C257-4131-9133-012CC4ABD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3" t="8398" r="35625" b="12598"/>
          <a:stretch>
            <a:fillRect/>
          </a:stretch>
        </p:blipFill>
        <p:spPr bwMode="auto">
          <a:xfrm>
            <a:off x="2743200" y="1"/>
            <a:ext cx="6705600" cy="674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621" name="Freeform 69">
            <a:extLst>
              <a:ext uri="{FF2B5EF4-FFF2-40B4-BE49-F238E27FC236}">
                <a16:creationId xmlns:a16="http://schemas.microsoft.com/office/drawing/2014/main" id="{0D16CB92-6805-4825-B6FE-677F706C6433}"/>
              </a:ext>
            </a:extLst>
          </p:cNvPr>
          <p:cNvSpPr>
            <a:spLocks/>
          </p:cNvSpPr>
          <p:nvPr/>
        </p:nvSpPr>
        <p:spPr bwMode="auto">
          <a:xfrm>
            <a:off x="2971800" y="4038600"/>
            <a:ext cx="2895600" cy="1676400"/>
          </a:xfrm>
          <a:custGeom>
            <a:avLst/>
            <a:gdLst>
              <a:gd name="T0" fmla="*/ 0 w 1824"/>
              <a:gd name="T1" fmla="*/ 2147483646 h 1056"/>
              <a:gd name="T2" fmla="*/ 2147483646 w 1824"/>
              <a:gd name="T3" fmla="*/ 2147483646 h 1056"/>
              <a:gd name="T4" fmla="*/ 2147483646 w 1824"/>
              <a:gd name="T5" fmla="*/ 2147483646 h 1056"/>
              <a:gd name="T6" fmla="*/ 2147483646 w 1824"/>
              <a:gd name="T7" fmla="*/ 2147483646 h 1056"/>
              <a:gd name="T8" fmla="*/ 2147483646 w 1824"/>
              <a:gd name="T9" fmla="*/ 2147483646 h 1056"/>
              <a:gd name="T10" fmla="*/ 2147483646 w 1824"/>
              <a:gd name="T11" fmla="*/ 2147483646 h 1056"/>
              <a:gd name="T12" fmla="*/ 2147483646 w 1824"/>
              <a:gd name="T13" fmla="*/ 0 h 1056"/>
              <a:gd name="T14" fmla="*/ 0 w 1824"/>
              <a:gd name="T15" fmla="*/ 0 h 1056"/>
              <a:gd name="T16" fmla="*/ 0 w 1824"/>
              <a:gd name="T17" fmla="*/ 2147483646 h 10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24"/>
              <a:gd name="T28" fmla="*/ 0 h 1056"/>
              <a:gd name="T29" fmla="*/ 1824 w 1824"/>
              <a:gd name="T30" fmla="*/ 1056 h 10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24" h="1056">
                <a:moveTo>
                  <a:pt x="0" y="1056"/>
                </a:moveTo>
                <a:lnTo>
                  <a:pt x="576" y="912"/>
                </a:lnTo>
                <a:lnTo>
                  <a:pt x="864" y="768"/>
                </a:lnTo>
                <a:lnTo>
                  <a:pt x="1296" y="480"/>
                </a:lnTo>
                <a:lnTo>
                  <a:pt x="1632" y="192"/>
                </a:lnTo>
                <a:lnTo>
                  <a:pt x="1776" y="48"/>
                </a:lnTo>
                <a:lnTo>
                  <a:pt x="1824" y="0"/>
                </a:lnTo>
                <a:lnTo>
                  <a:pt x="0" y="0"/>
                </a:lnTo>
                <a:lnTo>
                  <a:pt x="0" y="1056"/>
                </a:lnTo>
                <a:close/>
              </a:path>
            </a:pathLst>
          </a:custGeom>
          <a:gradFill rotWithShape="0">
            <a:gsLst>
              <a:gs pos="0">
                <a:srgbClr val="000099"/>
              </a:gs>
              <a:gs pos="100000">
                <a:srgbClr val="000065"/>
              </a:gs>
            </a:gsLst>
            <a:lin ang="5400000" scaled="1"/>
          </a:gradFill>
          <a:ln w="9525">
            <a:solidFill>
              <a:schemeClr val="tx1"/>
            </a:solidFill>
            <a:round/>
            <a:headEnd/>
            <a:tailEnd/>
          </a:ln>
        </p:spPr>
        <p:txBody>
          <a:bodyPr/>
          <a:lstStyle/>
          <a:p>
            <a:endParaRPr lang="en-US"/>
          </a:p>
        </p:txBody>
      </p:sp>
      <p:sp>
        <p:nvSpPr>
          <p:cNvPr id="151620" name="Freeform 68">
            <a:extLst>
              <a:ext uri="{FF2B5EF4-FFF2-40B4-BE49-F238E27FC236}">
                <a16:creationId xmlns:a16="http://schemas.microsoft.com/office/drawing/2014/main" id="{DBA39BCF-2663-4739-8ED6-757AFB9344FF}"/>
              </a:ext>
            </a:extLst>
          </p:cNvPr>
          <p:cNvSpPr>
            <a:spLocks/>
          </p:cNvSpPr>
          <p:nvPr/>
        </p:nvSpPr>
        <p:spPr bwMode="auto">
          <a:xfrm>
            <a:off x="2971800" y="2057400"/>
            <a:ext cx="2743200" cy="1981200"/>
          </a:xfrm>
          <a:custGeom>
            <a:avLst/>
            <a:gdLst>
              <a:gd name="T0" fmla="*/ 0 w 1832"/>
              <a:gd name="T1" fmla="*/ 2147483646 h 1352"/>
              <a:gd name="T2" fmla="*/ 2147483646 w 1832"/>
              <a:gd name="T3" fmla="*/ 2147483646 h 1352"/>
              <a:gd name="T4" fmla="*/ 2147483646 w 1832"/>
              <a:gd name="T5" fmla="*/ 0 h 1352"/>
              <a:gd name="T6" fmla="*/ 0 w 1832"/>
              <a:gd name="T7" fmla="*/ 2147483646 h 1352"/>
              <a:gd name="T8" fmla="*/ 0 60000 65536"/>
              <a:gd name="T9" fmla="*/ 0 60000 65536"/>
              <a:gd name="T10" fmla="*/ 0 60000 65536"/>
              <a:gd name="T11" fmla="*/ 0 60000 65536"/>
              <a:gd name="T12" fmla="*/ 0 w 1832"/>
              <a:gd name="T13" fmla="*/ 0 h 1352"/>
              <a:gd name="T14" fmla="*/ 1832 w 1832"/>
              <a:gd name="T15" fmla="*/ 1352 h 1352"/>
            </a:gdLst>
            <a:ahLst/>
            <a:cxnLst>
              <a:cxn ang="T8">
                <a:pos x="T0" y="T1"/>
              </a:cxn>
              <a:cxn ang="T9">
                <a:pos x="T2" y="T3"/>
              </a:cxn>
              <a:cxn ang="T10">
                <a:pos x="T4" y="T5"/>
              </a:cxn>
              <a:cxn ang="T11">
                <a:pos x="T6" y="T7"/>
              </a:cxn>
            </a:cxnLst>
            <a:rect l="T12" t="T13" r="T14" b="T15"/>
            <a:pathLst>
              <a:path w="1832" h="1352">
                <a:moveTo>
                  <a:pt x="0" y="1352"/>
                </a:moveTo>
                <a:lnTo>
                  <a:pt x="1832" y="1352"/>
                </a:lnTo>
                <a:lnTo>
                  <a:pt x="16" y="0"/>
                </a:lnTo>
                <a:lnTo>
                  <a:pt x="0" y="1352"/>
                </a:lnTo>
                <a:close/>
              </a:path>
            </a:pathLst>
          </a:custGeom>
          <a:gradFill rotWithShape="0">
            <a:gsLst>
              <a:gs pos="0">
                <a:srgbClr val="FFFF00"/>
              </a:gs>
              <a:gs pos="100000">
                <a:srgbClr val="767600"/>
              </a:gs>
            </a:gsLst>
            <a:lin ang="5400000" scaled="1"/>
          </a:gradFill>
          <a:ln w="12700">
            <a:solidFill>
              <a:schemeClr val="tx1"/>
            </a:solidFill>
            <a:round/>
            <a:headEnd/>
            <a:tailEnd/>
          </a:ln>
        </p:spPr>
        <p:txBody>
          <a:bodyPr wrap="none" anchor="ctr"/>
          <a:lstStyle/>
          <a:p>
            <a:endParaRPr lang="en-US"/>
          </a:p>
        </p:txBody>
      </p:sp>
      <p:sp>
        <p:nvSpPr>
          <p:cNvPr id="18436" name="Line 46">
            <a:extLst>
              <a:ext uri="{FF2B5EF4-FFF2-40B4-BE49-F238E27FC236}">
                <a16:creationId xmlns:a16="http://schemas.microsoft.com/office/drawing/2014/main" id="{06B5A08A-ACF3-4B5A-B0A1-0D14BA77D769}"/>
              </a:ext>
            </a:extLst>
          </p:cNvPr>
          <p:cNvSpPr>
            <a:spLocks noChangeShapeType="1"/>
          </p:cNvSpPr>
          <p:nvPr/>
        </p:nvSpPr>
        <p:spPr bwMode="auto">
          <a:xfrm>
            <a:off x="2971800" y="4038600"/>
            <a:ext cx="2819400" cy="0"/>
          </a:xfrm>
          <a:prstGeom prst="line">
            <a:avLst/>
          </a:prstGeom>
          <a:noFill/>
          <a:ln w="38100">
            <a:solidFill>
              <a:schemeClr val="tx1"/>
            </a:solidFill>
            <a:prstDash val="dash"/>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51554" name="Text Box 2">
            <a:extLst>
              <a:ext uri="{FF2B5EF4-FFF2-40B4-BE49-F238E27FC236}">
                <a16:creationId xmlns:a16="http://schemas.microsoft.com/office/drawing/2014/main" id="{BE95A653-B663-4932-B438-E70F0BEC8370}"/>
              </a:ext>
            </a:extLst>
          </p:cNvPr>
          <p:cNvSpPr txBox="1">
            <a:spLocks noChangeArrowheads="1"/>
          </p:cNvSpPr>
          <p:nvPr/>
        </p:nvSpPr>
        <p:spPr bwMode="auto">
          <a:xfrm>
            <a:off x="1524000" y="-24447"/>
            <a:ext cx="9144000" cy="158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4400" b="1"/>
              <a:t>Are Price Controls Good or Bad?</a:t>
            </a:r>
          </a:p>
          <a:p>
            <a:pPr algn="ctr">
              <a:lnSpc>
                <a:spcPct val="90000"/>
              </a:lnSpc>
              <a:spcBef>
                <a:spcPct val="0"/>
              </a:spcBef>
              <a:buFontTx/>
              <a:buNone/>
            </a:pPr>
            <a:r>
              <a:rPr lang="en-US" altLang="en-US" b="1">
                <a:solidFill>
                  <a:srgbClr val="000099"/>
                </a:solidFill>
              </a:rPr>
              <a:t>To be “efficient” a market must maximize consumers and producers surplus</a:t>
            </a:r>
          </a:p>
        </p:txBody>
      </p:sp>
      <p:sp>
        <p:nvSpPr>
          <p:cNvPr id="18438" name="Line 45">
            <a:extLst>
              <a:ext uri="{FF2B5EF4-FFF2-40B4-BE49-F238E27FC236}">
                <a16:creationId xmlns:a16="http://schemas.microsoft.com/office/drawing/2014/main" id="{D453B631-D229-458D-8A60-AA91133FA5D1}"/>
              </a:ext>
            </a:extLst>
          </p:cNvPr>
          <p:cNvSpPr>
            <a:spLocks noChangeShapeType="1"/>
          </p:cNvSpPr>
          <p:nvPr/>
        </p:nvSpPr>
        <p:spPr bwMode="auto">
          <a:xfrm>
            <a:off x="5867400" y="4038600"/>
            <a:ext cx="0" cy="22098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39" name="Rectangle 48">
            <a:extLst>
              <a:ext uri="{FF2B5EF4-FFF2-40B4-BE49-F238E27FC236}">
                <a16:creationId xmlns:a16="http://schemas.microsoft.com/office/drawing/2014/main" id="{706A6450-B9F1-4470-92EC-30FEAB770A14}"/>
              </a:ext>
            </a:extLst>
          </p:cNvPr>
          <p:cNvSpPr>
            <a:spLocks noChangeArrowheads="1"/>
          </p:cNvSpPr>
          <p:nvPr/>
        </p:nvSpPr>
        <p:spPr bwMode="auto">
          <a:xfrm>
            <a:off x="8653463" y="6543676"/>
            <a:ext cx="46166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solidFill>
                  <a:srgbClr val="000000"/>
                </a:solidFill>
                <a:latin typeface="Arial" panose="020B0604020202020204" pitchFamily="34" charset="0"/>
              </a:rPr>
              <a:t>Q</a:t>
            </a:r>
          </a:p>
        </p:txBody>
      </p:sp>
      <p:grpSp>
        <p:nvGrpSpPr>
          <p:cNvPr id="18440" name="Group 49">
            <a:extLst>
              <a:ext uri="{FF2B5EF4-FFF2-40B4-BE49-F238E27FC236}">
                <a16:creationId xmlns:a16="http://schemas.microsoft.com/office/drawing/2014/main" id="{C9A186C2-9E3A-48D5-A709-B520D23859C7}"/>
              </a:ext>
            </a:extLst>
          </p:cNvPr>
          <p:cNvGrpSpPr>
            <a:grpSpLocks/>
          </p:cNvGrpSpPr>
          <p:nvPr/>
        </p:nvGrpSpPr>
        <p:grpSpPr bwMode="auto">
          <a:xfrm>
            <a:off x="2895601" y="1676401"/>
            <a:ext cx="5719763" cy="4664075"/>
            <a:chOff x="1595" y="769"/>
            <a:chExt cx="3603" cy="3096"/>
          </a:xfrm>
        </p:grpSpPr>
        <p:sp>
          <p:nvSpPr>
            <p:cNvPr id="18451" name="Line 50">
              <a:extLst>
                <a:ext uri="{FF2B5EF4-FFF2-40B4-BE49-F238E27FC236}">
                  <a16:creationId xmlns:a16="http://schemas.microsoft.com/office/drawing/2014/main" id="{4320E2E8-F0BC-486A-A57B-108B04878521}"/>
                </a:ext>
              </a:extLst>
            </p:cNvPr>
            <p:cNvSpPr>
              <a:spLocks noChangeShapeType="1"/>
            </p:cNvSpPr>
            <p:nvPr/>
          </p:nvSpPr>
          <p:spPr bwMode="auto">
            <a:xfrm>
              <a:off x="1617" y="769"/>
              <a:ext cx="0" cy="3096"/>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2" name="Line 51">
              <a:extLst>
                <a:ext uri="{FF2B5EF4-FFF2-40B4-BE49-F238E27FC236}">
                  <a16:creationId xmlns:a16="http://schemas.microsoft.com/office/drawing/2014/main" id="{B2135E99-B517-4420-AD6F-F61F150FD3B7}"/>
                </a:ext>
              </a:extLst>
            </p:cNvPr>
            <p:cNvSpPr>
              <a:spLocks noChangeShapeType="1"/>
            </p:cNvSpPr>
            <p:nvPr/>
          </p:nvSpPr>
          <p:spPr bwMode="auto">
            <a:xfrm>
              <a:off x="1595" y="3841"/>
              <a:ext cx="3603"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8441" name="Line 52">
            <a:extLst>
              <a:ext uri="{FF2B5EF4-FFF2-40B4-BE49-F238E27FC236}">
                <a16:creationId xmlns:a16="http://schemas.microsoft.com/office/drawing/2014/main" id="{1C382B39-04CA-4EDE-8239-13B6050C8F5A}"/>
              </a:ext>
            </a:extLst>
          </p:cNvPr>
          <p:cNvSpPr>
            <a:spLocks noChangeShapeType="1"/>
          </p:cNvSpPr>
          <p:nvPr/>
        </p:nvSpPr>
        <p:spPr bwMode="auto">
          <a:xfrm>
            <a:off x="2971801" y="1981200"/>
            <a:ext cx="5419725" cy="39512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2" name="Rectangle 53">
            <a:extLst>
              <a:ext uri="{FF2B5EF4-FFF2-40B4-BE49-F238E27FC236}">
                <a16:creationId xmlns:a16="http://schemas.microsoft.com/office/drawing/2014/main" id="{D78D505A-9EBE-4B83-AC66-996F0B3AD42B}"/>
              </a:ext>
            </a:extLst>
          </p:cNvPr>
          <p:cNvSpPr>
            <a:spLocks noChangeArrowheads="1"/>
          </p:cNvSpPr>
          <p:nvPr/>
        </p:nvSpPr>
        <p:spPr bwMode="auto">
          <a:xfrm>
            <a:off x="2438401" y="1600200"/>
            <a:ext cx="4175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solidFill>
                  <a:srgbClr val="000000"/>
                </a:solidFill>
                <a:latin typeface="Arial" panose="020B0604020202020204" pitchFamily="34" charset="0"/>
              </a:rPr>
              <a:t>P</a:t>
            </a:r>
          </a:p>
        </p:txBody>
      </p:sp>
      <p:sp>
        <p:nvSpPr>
          <p:cNvPr id="18443" name="Rectangle 54">
            <a:extLst>
              <a:ext uri="{FF2B5EF4-FFF2-40B4-BE49-F238E27FC236}">
                <a16:creationId xmlns:a16="http://schemas.microsoft.com/office/drawing/2014/main" id="{4008311B-66BD-4BB0-8136-A2939BADDF23}"/>
              </a:ext>
            </a:extLst>
          </p:cNvPr>
          <p:cNvSpPr>
            <a:spLocks noChangeArrowheads="1"/>
          </p:cNvSpPr>
          <p:nvPr/>
        </p:nvSpPr>
        <p:spPr bwMode="auto">
          <a:xfrm>
            <a:off x="8488363" y="5624514"/>
            <a:ext cx="44243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18444" name="Rectangle 56">
            <a:extLst>
              <a:ext uri="{FF2B5EF4-FFF2-40B4-BE49-F238E27FC236}">
                <a16:creationId xmlns:a16="http://schemas.microsoft.com/office/drawing/2014/main" id="{E8A8775B-DA1D-4385-B103-C867146AA39B}"/>
              </a:ext>
            </a:extLst>
          </p:cNvPr>
          <p:cNvSpPr>
            <a:spLocks noChangeArrowheads="1"/>
          </p:cNvSpPr>
          <p:nvPr/>
        </p:nvSpPr>
        <p:spPr bwMode="auto">
          <a:xfrm>
            <a:off x="6900864" y="2182814"/>
            <a:ext cx="421591"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i="1">
                <a:latin typeface="Arial" panose="020B0604020202020204" pitchFamily="34" charset="0"/>
              </a:rPr>
              <a:t>S</a:t>
            </a:r>
          </a:p>
        </p:txBody>
      </p:sp>
      <p:sp>
        <p:nvSpPr>
          <p:cNvPr id="18445" name="Freeform 57">
            <a:extLst>
              <a:ext uri="{FF2B5EF4-FFF2-40B4-BE49-F238E27FC236}">
                <a16:creationId xmlns:a16="http://schemas.microsoft.com/office/drawing/2014/main" id="{765BC937-1E67-4368-82FE-91FC659AD71F}"/>
              </a:ext>
            </a:extLst>
          </p:cNvPr>
          <p:cNvSpPr>
            <a:spLocks/>
          </p:cNvSpPr>
          <p:nvPr/>
        </p:nvSpPr>
        <p:spPr bwMode="auto">
          <a:xfrm>
            <a:off x="3886200" y="2487614"/>
            <a:ext cx="3028950" cy="3074987"/>
          </a:xfrm>
          <a:custGeom>
            <a:avLst/>
            <a:gdLst>
              <a:gd name="T0" fmla="*/ 0 w 2259"/>
              <a:gd name="T1" fmla="*/ 2147483646 h 2513"/>
              <a:gd name="T2" fmla="*/ 2147483646 w 2259"/>
              <a:gd name="T3" fmla="*/ 2147483646 h 2513"/>
              <a:gd name="T4" fmla="*/ 2147483646 w 2259"/>
              <a:gd name="T5" fmla="*/ 2147483646 h 2513"/>
              <a:gd name="T6" fmla="*/ 2147483646 w 2259"/>
              <a:gd name="T7" fmla="*/ 2147483646 h 2513"/>
              <a:gd name="T8" fmla="*/ 2147483646 w 2259"/>
              <a:gd name="T9" fmla="*/ 2147483646 h 2513"/>
              <a:gd name="T10" fmla="*/ 2147483646 w 2259"/>
              <a:gd name="T11" fmla="*/ 2147483646 h 2513"/>
              <a:gd name="T12" fmla="*/ 2147483646 w 2259"/>
              <a:gd name="T13" fmla="*/ 2147483646 h 2513"/>
              <a:gd name="T14" fmla="*/ 2147483646 w 2259"/>
              <a:gd name="T15" fmla="*/ 2147483646 h 2513"/>
              <a:gd name="T16" fmla="*/ 2147483646 w 2259"/>
              <a:gd name="T17" fmla="*/ 0 h 25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59"/>
              <a:gd name="T28" fmla="*/ 0 h 2513"/>
              <a:gd name="T29" fmla="*/ 2259 w 2259"/>
              <a:gd name="T30" fmla="*/ 2513 h 25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59" h="2513">
                <a:moveTo>
                  <a:pt x="0" y="2512"/>
                </a:moveTo>
                <a:lnTo>
                  <a:pt x="371" y="2285"/>
                </a:lnTo>
                <a:lnTo>
                  <a:pt x="721" y="2029"/>
                </a:lnTo>
                <a:lnTo>
                  <a:pt x="1047" y="1746"/>
                </a:lnTo>
                <a:lnTo>
                  <a:pt x="1347" y="1439"/>
                </a:lnTo>
                <a:lnTo>
                  <a:pt x="1618" y="1110"/>
                </a:lnTo>
                <a:lnTo>
                  <a:pt x="1862" y="759"/>
                </a:lnTo>
                <a:lnTo>
                  <a:pt x="2075" y="389"/>
                </a:lnTo>
                <a:lnTo>
                  <a:pt x="2258" y="0"/>
                </a:lnTo>
              </a:path>
            </a:pathLst>
          </a:custGeom>
          <a:noFill/>
          <a:ln w="76200" cap="rnd">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6" name="Rectangle 58">
            <a:extLst>
              <a:ext uri="{FF2B5EF4-FFF2-40B4-BE49-F238E27FC236}">
                <a16:creationId xmlns:a16="http://schemas.microsoft.com/office/drawing/2014/main" id="{530936E7-9D81-4AF0-8754-D02BD4A5F45D}"/>
              </a:ext>
            </a:extLst>
          </p:cNvPr>
          <p:cNvSpPr>
            <a:spLocks noChangeArrowheads="1"/>
          </p:cNvSpPr>
          <p:nvPr/>
        </p:nvSpPr>
        <p:spPr bwMode="auto">
          <a:xfrm>
            <a:off x="2179638" y="3833814"/>
            <a:ext cx="5524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P</a:t>
            </a:r>
            <a:r>
              <a:rPr lang="en-US" altLang="en-US" sz="2800" b="1" baseline="-25000">
                <a:latin typeface="Arial" panose="020B0604020202020204" pitchFamily="34" charset="0"/>
              </a:rPr>
              <a:t>c</a:t>
            </a:r>
          </a:p>
        </p:txBody>
      </p:sp>
      <p:sp>
        <p:nvSpPr>
          <p:cNvPr id="18447" name="Rectangle 60">
            <a:extLst>
              <a:ext uri="{FF2B5EF4-FFF2-40B4-BE49-F238E27FC236}">
                <a16:creationId xmlns:a16="http://schemas.microsoft.com/office/drawing/2014/main" id="{095F2936-4D59-44DA-8293-FCCEA3B3572F}"/>
              </a:ext>
            </a:extLst>
          </p:cNvPr>
          <p:cNvSpPr>
            <a:spLocks noChangeArrowheads="1"/>
          </p:cNvSpPr>
          <p:nvPr/>
        </p:nvSpPr>
        <p:spPr bwMode="auto">
          <a:xfrm>
            <a:off x="5715000" y="6342064"/>
            <a:ext cx="59213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r>
              <a:rPr lang="en-US" altLang="en-US" sz="2800" b="1" baseline="-25000">
                <a:latin typeface="Arial" panose="020B0604020202020204" pitchFamily="34" charset="0"/>
              </a:rPr>
              <a:t>e</a:t>
            </a:r>
          </a:p>
        </p:txBody>
      </p:sp>
      <p:sp>
        <p:nvSpPr>
          <p:cNvPr id="151617" name="Rectangle 65">
            <a:extLst>
              <a:ext uri="{FF2B5EF4-FFF2-40B4-BE49-F238E27FC236}">
                <a16:creationId xmlns:a16="http://schemas.microsoft.com/office/drawing/2014/main" id="{CEA3D901-0A03-4FB9-BDD5-45E87B9FEE06}"/>
              </a:ext>
            </a:extLst>
          </p:cNvPr>
          <p:cNvSpPr>
            <a:spLocks noChangeArrowheads="1"/>
          </p:cNvSpPr>
          <p:nvPr/>
        </p:nvSpPr>
        <p:spPr bwMode="auto">
          <a:xfrm>
            <a:off x="3200400" y="3048001"/>
            <a:ext cx="68127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CS</a:t>
            </a:r>
          </a:p>
        </p:txBody>
      </p:sp>
      <p:sp>
        <p:nvSpPr>
          <p:cNvPr id="151618" name="Rectangle 66">
            <a:extLst>
              <a:ext uri="{FF2B5EF4-FFF2-40B4-BE49-F238E27FC236}">
                <a16:creationId xmlns:a16="http://schemas.microsoft.com/office/drawing/2014/main" id="{F992B01D-62ED-4EAE-B9E5-394BC3422914}"/>
              </a:ext>
            </a:extLst>
          </p:cNvPr>
          <p:cNvSpPr>
            <a:spLocks noChangeArrowheads="1"/>
          </p:cNvSpPr>
          <p:nvPr/>
        </p:nvSpPr>
        <p:spPr bwMode="auto">
          <a:xfrm>
            <a:off x="3149600" y="4159251"/>
            <a:ext cx="6604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PS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554">
                                            <p:txEl>
                                              <p:pRg st="0" end="0"/>
                                            </p:txEl>
                                          </p:spTgt>
                                        </p:tgtEl>
                                        <p:attrNameLst>
                                          <p:attrName>style.visibility</p:attrName>
                                        </p:attrNameLst>
                                      </p:cBhvr>
                                      <p:to>
                                        <p:strVal val="visible"/>
                                      </p:to>
                                    </p:set>
                                    <p:animEffect transition="in" filter="dissolve">
                                      <p:cBhvr>
                                        <p:cTn id="7" dur="500"/>
                                        <p:tgtEl>
                                          <p:spTgt spid="1515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554">
                                            <p:txEl>
                                              <p:pRg st="1" end="1"/>
                                            </p:txEl>
                                          </p:spTgt>
                                        </p:tgtEl>
                                        <p:attrNameLst>
                                          <p:attrName>style.visibility</p:attrName>
                                        </p:attrNameLst>
                                      </p:cBhvr>
                                      <p:to>
                                        <p:strVal val="visible"/>
                                      </p:to>
                                    </p:set>
                                    <p:animEffect transition="in" filter="dissolve">
                                      <p:cBhvr>
                                        <p:cTn id="12" dur="500"/>
                                        <p:tgtEl>
                                          <p:spTgt spid="15155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1620"/>
                                        </p:tgtEl>
                                        <p:attrNameLst>
                                          <p:attrName>style.visibility</p:attrName>
                                        </p:attrNameLst>
                                      </p:cBhvr>
                                      <p:to>
                                        <p:strVal val="visible"/>
                                      </p:to>
                                    </p:set>
                                    <p:animEffect transition="in" filter="dissolve">
                                      <p:cBhvr>
                                        <p:cTn id="17" dur="500"/>
                                        <p:tgtEl>
                                          <p:spTgt spid="151620"/>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51617"/>
                                        </p:tgtEl>
                                        <p:attrNameLst>
                                          <p:attrName>style.visibility</p:attrName>
                                        </p:attrNameLst>
                                      </p:cBhvr>
                                      <p:to>
                                        <p:strVal val="visible"/>
                                      </p:to>
                                    </p:set>
                                    <p:animEffect transition="in" filter="dissolve">
                                      <p:cBhvr>
                                        <p:cTn id="21" dur="500"/>
                                        <p:tgtEl>
                                          <p:spTgt spid="1516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51621"/>
                                        </p:tgtEl>
                                        <p:attrNameLst>
                                          <p:attrName>style.visibility</p:attrName>
                                        </p:attrNameLst>
                                      </p:cBhvr>
                                      <p:to>
                                        <p:strVal val="visible"/>
                                      </p:to>
                                    </p:set>
                                    <p:animEffect transition="in" filter="dissolve">
                                      <p:cBhvr>
                                        <p:cTn id="26" dur="500"/>
                                        <p:tgtEl>
                                          <p:spTgt spid="15162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51618"/>
                                        </p:tgtEl>
                                        <p:attrNameLst>
                                          <p:attrName>style.visibility</p:attrName>
                                        </p:attrNameLst>
                                      </p:cBhvr>
                                      <p:to>
                                        <p:strVal val="visible"/>
                                      </p:to>
                                    </p:set>
                                    <p:animEffect transition="in" filter="dissolve">
                                      <p:cBhvr>
                                        <p:cTn id="31" dur="500"/>
                                        <p:tgtEl>
                                          <p:spTgt spid="15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build="p" autoUpdateAnimBg="0"/>
      <p:bldP spid="151617" grpId="0" autoUpdateAnimBg="0"/>
      <p:bldP spid="151618"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Line 2">
            <a:extLst>
              <a:ext uri="{FF2B5EF4-FFF2-40B4-BE49-F238E27FC236}">
                <a16:creationId xmlns:a16="http://schemas.microsoft.com/office/drawing/2014/main" id="{0DFF8D07-073E-4DF1-B770-46A6EC605F19}"/>
              </a:ext>
            </a:extLst>
          </p:cNvPr>
          <p:cNvSpPr>
            <a:spLocks noChangeShapeType="1"/>
          </p:cNvSpPr>
          <p:nvPr/>
        </p:nvSpPr>
        <p:spPr bwMode="auto">
          <a:xfrm>
            <a:off x="2971800" y="4038600"/>
            <a:ext cx="2819400" cy="0"/>
          </a:xfrm>
          <a:prstGeom prst="line">
            <a:avLst/>
          </a:prstGeom>
          <a:noFill/>
          <a:ln w="38100">
            <a:solidFill>
              <a:schemeClr val="tx1"/>
            </a:solidFill>
            <a:prstDash val="dash"/>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59" name="Text Box 3">
            <a:extLst>
              <a:ext uri="{FF2B5EF4-FFF2-40B4-BE49-F238E27FC236}">
                <a16:creationId xmlns:a16="http://schemas.microsoft.com/office/drawing/2014/main" id="{5DC1F1EE-FAE3-42B9-8371-3AB44099F791}"/>
              </a:ext>
            </a:extLst>
          </p:cNvPr>
          <p:cNvSpPr txBox="1">
            <a:spLocks noChangeArrowheads="1"/>
          </p:cNvSpPr>
          <p:nvPr/>
        </p:nvSpPr>
        <p:spPr bwMode="auto">
          <a:xfrm>
            <a:off x="1524000" y="30953"/>
            <a:ext cx="9144000" cy="147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4400" b="1"/>
              <a:t>Are Price Controls Good or Bad?</a:t>
            </a:r>
          </a:p>
          <a:p>
            <a:pPr algn="ctr">
              <a:lnSpc>
                <a:spcPct val="90000"/>
              </a:lnSpc>
              <a:spcBef>
                <a:spcPct val="0"/>
              </a:spcBef>
              <a:buFontTx/>
              <a:buNone/>
            </a:pPr>
            <a:r>
              <a:rPr lang="en-US" altLang="en-US" sz="2800" b="1">
                <a:solidFill>
                  <a:srgbClr val="000099"/>
                </a:solidFill>
              </a:rPr>
              <a:t>To be “efficient” a market must maximize consumers and producers surplus</a:t>
            </a:r>
          </a:p>
        </p:txBody>
      </p:sp>
      <p:sp>
        <p:nvSpPr>
          <p:cNvPr id="153604" name="Text Box 4">
            <a:extLst>
              <a:ext uri="{FF2B5EF4-FFF2-40B4-BE49-F238E27FC236}">
                <a16:creationId xmlns:a16="http://schemas.microsoft.com/office/drawing/2014/main" id="{160768EF-E713-4D4C-9B3B-AD198CAADA17}"/>
              </a:ext>
            </a:extLst>
          </p:cNvPr>
          <p:cNvSpPr txBox="1">
            <a:spLocks noChangeArrowheads="1"/>
          </p:cNvSpPr>
          <p:nvPr/>
        </p:nvSpPr>
        <p:spPr bwMode="auto">
          <a:xfrm>
            <a:off x="1524000" y="2971801"/>
            <a:ext cx="137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t>Price FLOOR</a:t>
            </a:r>
          </a:p>
        </p:txBody>
      </p:sp>
      <p:sp>
        <p:nvSpPr>
          <p:cNvPr id="153605" name="Freeform 5">
            <a:extLst>
              <a:ext uri="{FF2B5EF4-FFF2-40B4-BE49-F238E27FC236}">
                <a16:creationId xmlns:a16="http://schemas.microsoft.com/office/drawing/2014/main" id="{61D21E46-3664-45D2-9181-4A014BDE42CD}"/>
              </a:ext>
            </a:extLst>
          </p:cNvPr>
          <p:cNvSpPr>
            <a:spLocks/>
          </p:cNvSpPr>
          <p:nvPr/>
        </p:nvSpPr>
        <p:spPr bwMode="auto">
          <a:xfrm>
            <a:off x="2933700" y="3505200"/>
            <a:ext cx="2184400" cy="2324100"/>
          </a:xfrm>
          <a:custGeom>
            <a:avLst/>
            <a:gdLst>
              <a:gd name="T0" fmla="*/ 0 w 1376"/>
              <a:gd name="T1" fmla="*/ 2147483646 h 1448"/>
              <a:gd name="T2" fmla="*/ 2147483646 w 1376"/>
              <a:gd name="T3" fmla="*/ 2147483646 h 1448"/>
              <a:gd name="T4" fmla="*/ 2147483646 w 1376"/>
              <a:gd name="T5" fmla="*/ 2147483646 h 1448"/>
              <a:gd name="T6" fmla="*/ 2147483646 w 1376"/>
              <a:gd name="T7" fmla="*/ 2147483646 h 1448"/>
              <a:gd name="T8" fmla="*/ 2147483646 w 1376"/>
              <a:gd name="T9" fmla="*/ 2147483646 h 1448"/>
              <a:gd name="T10" fmla="*/ 2147483646 w 1376"/>
              <a:gd name="T11" fmla="*/ 2147483646 h 1448"/>
              <a:gd name="T12" fmla="*/ 0 w 1376"/>
              <a:gd name="T13" fmla="*/ 0 h 1448"/>
              <a:gd name="T14" fmla="*/ 0 w 1376"/>
              <a:gd name="T15" fmla="*/ 2147483646 h 1448"/>
              <a:gd name="T16" fmla="*/ 0 60000 65536"/>
              <a:gd name="T17" fmla="*/ 0 60000 65536"/>
              <a:gd name="T18" fmla="*/ 0 60000 65536"/>
              <a:gd name="T19" fmla="*/ 0 60000 65536"/>
              <a:gd name="T20" fmla="*/ 0 60000 65536"/>
              <a:gd name="T21" fmla="*/ 0 60000 65536"/>
              <a:gd name="T22" fmla="*/ 0 60000 65536"/>
              <a:gd name="T23" fmla="*/ 0 60000 65536"/>
              <a:gd name="T24" fmla="*/ 0 w 1376"/>
              <a:gd name="T25" fmla="*/ 0 h 1448"/>
              <a:gd name="T26" fmla="*/ 1376 w 1376"/>
              <a:gd name="T27" fmla="*/ 1448 h 14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6" h="1448">
                <a:moveTo>
                  <a:pt x="0" y="1448"/>
                </a:moveTo>
                <a:lnTo>
                  <a:pt x="568" y="1328"/>
                </a:lnTo>
                <a:lnTo>
                  <a:pt x="968" y="1080"/>
                </a:lnTo>
                <a:lnTo>
                  <a:pt x="1112" y="968"/>
                </a:lnTo>
                <a:lnTo>
                  <a:pt x="1368" y="784"/>
                </a:lnTo>
                <a:lnTo>
                  <a:pt x="1376" y="16"/>
                </a:lnTo>
                <a:lnTo>
                  <a:pt x="0" y="0"/>
                </a:lnTo>
                <a:lnTo>
                  <a:pt x="0" y="1448"/>
                </a:lnTo>
                <a:close/>
              </a:path>
            </a:pathLst>
          </a:custGeom>
          <a:gradFill rotWithShape="0">
            <a:gsLst>
              <a:gs pos="0">
                <a:srgbClr val="00185E"/>
              </a:gs>
              <a:gs pos="100000">
                <a:srgbClr val="0033CC"/>
              </a:gs>
            </a:gsLst>
            <a:lin ang="5400000" scaled="1"/>
          </a:gradFill>
          <a:ln w="12700">
            <a:solidFill>
              <a:schemeClr val="tx1"/>
            </a:solidFill>
            <a:round/>
            <a:headEnd/>
            <a:tailEnd/>
          </a:ln>
        </p:spPr>
        <p:txBody>
          <a:bodyPr wrap="none" anchor="ctr"/>
          <a:lstStyle/>
          <a:p>
            <a:endParaRPr lang="en-US"/>
          </a:p>
        </p:txBody>
      </p:sp>
      <p:sp>
        <p:nvSpPr>
          <p:cNvPr id="153606" name="Freeform 6">
            <a:extLst>
              <a:ext uri="{FF2B5EF4-FFF2-40B4-BE49-F238E27FC236}">
                <a16:creationId xmlns:a16="http://schemas.microsoft.com/office/drawing/2014/main" id="{789F9DA3-C193-44A8-A64B-DCF266D8B9A6}"/>
              </a:ext>
            </a:extLst>
          </p:cNvPr>
          <p:cNvSpPr>
            <a:spLocks/>
          </p:cNvSpPr>
          <p:nvPr/>
        </p:nvSpPr>
        <p:spPr bwMode="auto">
          <a:xfrm>
            <a:off x="2895600" y="1905000"/>
            <a:ext cx="2197100" cy="1625600"/>
          </a:xfrm>
          <a:custGeom>
            <a:avLst/>
            <a:gdLst>
              <a:gd name="T0" fmla="*/ 0 w 1832"/>
              <a:gd name="T1" fmla="*/ 2147483646 h 1352"/>
              <a:gd name="T2" fmla="*/ 2147483646 w 1832"/>
              <a:gd name="T3" fmla="*/ 2147483646 h 1352"/>
              <a:gd name="T4" fmla="*/ 2147483646 w 1832"/>
              <a:gd name="T5" fmla="*/ 0 h 1352"/>
              <a:gd name="T6" fmla="*/ 0 w 1832"/>
              <a:gd name="T7" fmla="*/ 2147483646 h 1352"/>
              <a:gd name="T8" fmla="*/ 0 60000 65536"/>
              <a:gd name="T9" fmla="*/ 0 60000 65536"/>
              <a:gd name="T10" fmla="*/ 0 60000 65536"/>
              <a:gd name="T11" fmla="*/ 0 60000 65536"/>
              <a:gd name="T12" fmla="*/ 0 w 1832"/>
              <a:gd name="T13" fmla="*/ 0 h 1352"/>
              <a:gd name="T14" fmla="*/ 1832 w 1832"/>
              <a:gd name="T15" fmla="*/ 1352 h 1352"/>
            </a:gdLst>
            <a:ahLst/>
            <a:cxnLst>
              <a:cxn ang="T8">
                <a:pos x="T0" y="T1"/>
              </a:cxn>
              <a:cxn ang="T9">
                <a:pos x="T2" y="T3"/>
              </a:cxn>
              <a:cxn ang="T10">
                <a:pos x="T4" y="T5"/>
              </a:cxn>
              <a:cxn ang="T11">
                <a:pos x="T6" y="T7"/>
              </a:cxn>
            </a:cxnLst>
            <a:rect l="T12" t="T13" r="T14" b="T15"/>
            <a:pathLst>
              <a:path w="1832" h="1352">
                <a:moveTo>
                  <a:pt x="0" y="1352"/>
                </a:moveTo>
                <a:lnTo>
                  <a:pt x="1832" y="1352"/>
                </a:lnTo>
                <a:lnTo>
                  <a:pt x="16" y="0"/>
                </a:lnTo>
                <a:lnTo>
                  <a:pt x="0" y="1352"/>
                </a:lnTo>
                <a:close/>
              </a:path>
            </a:pathLst>
          </a:custGeom>
          <a:gradFill rotWithShape="0">
            <a:gsLst>
              <a:gs pos="0">
                <a:srgbClr val="FFFF00"/>
              </a:gs>
              <a:gs pos="100000">
                <a:srgbClr val="767600"/>
              </a:gs>
            </a:gsLst>
            <a:lin ang="5400000" scaled="1"/>
          </a:gradFill>
          <a:ln w="12700">
            <a:solidFill>
              <a:schemeClr val="tx1"/>
            </a:solidFill>
            <a:round/>
            <a:headEnd/>
            <a:tailEnd/>
          </a:ln>
        </p:spPr>
        <p:txBody>
          <a:bodyPr wrap="none" anchor="ctr"/>
          <a:lstStyle/>
          <a:p>
            <a:endParaRPr lang="en-US"/>
          </a:p>
        </p:txBody>
      </p:sp>
      <p:sp>
        <p:nvSpPr>
          <p:cNvPr id="19463" name="Line 7">
            <a:extLst>
              <a:ext uri="{FF2B5EF4-FFF2-40B4-BE49-F238E27FC236}">
                <a16:creationId xmlns:a16="http://schemas.microsoft.com/office/drawing/2014/main" id="{62A83732-9D23-428B-8C94-03E27907616B}"/>
              </a:ext>
            </a:extLst>
          </p:cNvPr>
          <p:cNvSpPr>
            <a:spLocks noChangeShapeType="1"/>
          </p:cNvSpPr>
          <p:nvPr/>
        </p:nvSpPr>
        <p:spPr bwMode="auto">
          <a:xfrm>
            <a:off x="5867400" y="4038600"/>
            <a:ext cx="0" cy="22098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4" name="Rectangle 8">
            <a:extLst>
              <a:ext uri="{FF2B5EF4-FFF2-40B4-BE49-F238E27FC236}">
                <a16:creationId xmlns:a16="http://schemas.microsoft.com/office/drawing/2014/main" id="{178A5344-B6CA-4E7F-9041-B7099147CAA0}"/>
              </a:ext>
            </a:extLst>
          </p:cNvPr>
          <p:cNvSpPr>
            <a:spLocks noChangeArrowheads="1"/>
          </p:cNvSpPr>
          <p:nvPr/>
        </p:nvSpPr>
        <p:spPr bwMode="auto">
          <a:xfrm>
            <a:off x="8653463" y="6543676"/>
            <a:ext cx="46166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solidFill>
                  <a:srgbClr val="000000"/>
                </a:solidFill>
                <a:latin typeface="Arial" panose="020B0604020202020204" pitchFamily="34" charset="0"/>
              </a:rPr>
              <a:t>Q</a:t>
            </a:r>
          </a:p>
        </p:txBody>
      </p:sp>
      <p:grpSp>
        <p:nvGrpSpPr>
          <p:cNvPr id="19465" name="Group 9">
            <a:extLst>
              <a:ext uri="{FF2B5EF4-FFF2-40B4-BE49-F238E27FC236}">
                <a16:creationId xmlns:a16="http://schemas.microsoft.com/office/drawing/2014/main" id="{40F6DF6B-5504-4726-A078-2C5D10486E05}"/>
              </a:ext>
            </a:extLst>
          </p:cNvPr>
          <p:cNvGrpSpPr>
            <a:grpSpLocks/>
          </p:cNvGrpSpPr>
          <p:nvPr/>
        </p:nvGrpSpPr>
        <p:grpSpPr bwMode="auto">
          <a:xfrm>
            <a:off x="2895601" y="1676401"/>
            <a:ext cx="5719763" cy="4664075"/>
            <a:chOff x="1595" y="769"/>
            <a:chExt cx="3603" cy="3096"/>
          </a:xfrm>
        </p:grpSpPr>
        <p:sp>
          <p:nvSpPr>
            <p:cNvPr id="19482" name="Line 10">
              <a:extLst>
                <a:ext uri="{FF2B5EF4-FFF2-40B4-BE49-F238E27FC236}">
                  <a16:creationId xmlns:a16="http://schemas.microsoft.com/office/drawing/2014/main" id="{0EA8A27A-BCDC-4825-A5AF-5FA9A24CB507}"/>
                </a:ext>
              </a:extLst>
            </p:cNvPr>
            <p:cNvSpPr>
              <a:spLocks noChangeShapeType="1"/>
            </p:cNvSpPr>
            <p:nvPr/>
          </p:nvSpPr>
          <p:spPr bwMode="auto">
            <a:xfrm>
              <a:off x="1617" y="769"/>
              <a:ext cx="0" cy="3096"/>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3" name="Line 11">
              <a:extLst>
                <a:ext uri="{FF2B5EF4-FFF2-40B4-BE49-F238E27FC236}">
                  <a16:creationId xmlns:a16="http://schemas.microsoft.com/office/drawing/2014/main" id="{BFB1B9F9-6D9C-407B-ACF8-4C51CB752E49}"/>
                </a:ext>
              </a:extLst>
            </p:cNvPr>
            <p:cNvSpPr>
              <a:spLocks noChangeShapeType="1"/>
            </p:cNvSpPr>
            <p:nvPr/>
          </p:nvSpPr>
          <p:spPr bwMode="auto">
            <a:xfrm>
              <a:off x="1595" y="3841"/>
              <a:ext cx="3603"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9466" name="Line 12">
            <a:extLst>
              <a:ext uri="{FF2B5EF4-FFF2-40B4-BE49-F238E27FC236}">
                <a16:creationId xmlns:a16="http://schemas.microsoft.com/office/drawing/2014/main" id="{2890F345-C10B-445D-B330-BFAEF6081AA1}"/>
              </a:ext>
            </a:extLst>
          </p:cNvPr>
          <p:cNvSpPr>
            <a:spLocks noChangeShapeType="1"/>
          </p:cNvSpPr>
          <p:nvPr/>
        </p:nvSpPr>
        <p:spPr bwMode="auto">
          <a:xfrm>
            <a:off x="2971801" y="1981200"/>
            <a:ext cx="5419725" cy="39512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7" name="Rectangle 13">
            <a:extLst>
              <a:ext uri="{FF2B5EF4-FFF2-40B4-BE49-F238E27FC236}">
                <a16:creationId xmlns:a16="http://schemas.microsoft.com/office/drawing/2014/main" id="{D095D8D3-58F5-4C9D-B0F7-E0C237F24A26}"/>
              </a:ext>
            </a:extLst>
          </p:cNvPr>
          <p:cNvSpPr>
            <a:spLocks noChangeArrowheads="1"/>
          </p:cNvSpPr>
          <p:nvPr/>
        </p:nvSpPr>
        <p:spPr bwMode="auto">
          <a:xfrm>
            <a:off x="2438401" y="1600200"/>
            <a:ext cx="4175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solidFill>
                  <a:srgbClr val="000000"/>
                </a:solidFill>
                <a:latin typeface="Arial" panose="020B0604020202020204" pitchFamily="34" charset="0"/>
              </a:rPr>
              <a:t>P</a:t>
            </a:r>
          </a:p>
        </p:txBody>
      </p:sp>
      <p:sp>
        <p:nvSpPr>
          <p:cNvPr id="19468" name="Rectangle 14">
            <a:extLst>
              <a:ext uri="{FF2B5EF4-FFF2-40B4-BE49-F238E27FC236}">
                <a16:creationId xmlns:a16="http://schemas.microsoft.com/office/drawing/2014/main" id="{E5978231-6F61-4EED-9C79-2F4659E43773}"/>
              </a:ext>
            </a:extLst>
          </p:cNvPr>
          <p:cNvSpPr>
            <a:spLocks noChangeArrowheads="1"/>
          </p:cNvSpPr>
          <p:nvPr/>
        </p:nvSpPr>
        <p:spPr bwMode="auto">
          <a:xfrm>
            <a:off x="8488363" y="5624514"/>
            <a:ext cx="44243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19469" name="Rectangle 15">
            <a:extLst>
              <a:ext uri="{FF2B5EF4-FFF2-40B4-BE49-F238E27FC236}">
                <a16:creationId xmlns:a16="http://schemas.microsoft.com/office/drawing/2014/main" id="{0D2AFCFF-50D8-40CB-8BEA-3F5C8F40FA60}"/>
              </a:ext>
            </a:extLst>
          </p:cNvPr>
          <p:cNvSpPr>
            <a:spLocks noChangeArrowheads="1"/>
          </p:cNvSpPr>
          <p:nvPr/>
        </p:nvSpPr>
        <p:spPr bwMode="auto">
          <a:xfrm>
            <a:off x="6900864" y="2182814"/>
            <a:ext cx="421591"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i="1">
                <a:latin typeface="Arial" panose="020B0604020202020204" pitchFamily="34" charset="0"/>
              </a:rPr>
              <a:t>S</a:t>
            </a:r>
          </a:p>
        </p:txBody>
      </p:sp>
      <p:sp>
        <p:nvSpPr>
          <p:cNvPr id="19470" name="Freeform 16">
            <a:extLst>
              <a:ext uri="{FF2B5EF4-FFF2-40B4-BE49-F238E27FC236}">
                <a16:creationId xmlns:a16="http://schemas.microsoft.com/office/drawing/2014/main" id="{55620625-7F01-4859-96C2-AF0367DBA3DA}"/>
              </a:ext>
            </a:extLst>
          </p:cNvPr>
          <p:cNvSpPr>
            <a:spLocks/>
          </p:cNvSpPr>
          <p:nvPr/>
        </p:nvSpPr>
        <p:spPr bwMode="auto">
          <a:xfrm>
            <a:off x="3886200" y="2487614"/>
            <a:ext cx="3028950" cy="3074987"/>
          </a:xfrm>
          <a:custGeom>
            <a:avLst/>
            <a:gdLst>
              <a:gd name="T0" fmla="*/ 0 w 2259"/>
              <a:gd name="T1" fmla="*/ 2147483646 h 2513"/>
              <a:gd name="T2" fmla="*/ 2147483646 w 2259"/>
              <a:gd name="T3" fmla="*/ 2147483646 h 2513"/>
              <a:gd name="T4" fmla="*/ 2147483646 w 2259"/>
              <a:gd name="T5" fmla="*/ 2147483646 h 2513"/>
              <a:gd name="T6" fmla="*/ 2147483646 w 2259"/>
              <a:gd name="T7" fmla="*/ 2147483646 h 2513"/>
              <a:gd name="T8" fmla="*/ 2147483646 w 2259"/>
              <a:gd name="T9" fmla="*/ 2147483646 h 2513"/>
              <a:gd name="T10" fmla="*/ 2147483646 w 2259"/>
              <a:gd name="T11" fmla="*/ 2147483646 h 2513"/>
              <a:gd name="T12" fmla="*/ 2147483646 w 2259"/>
              <a:gd name="T13" fmla="*/ 2147483646 h 2513"/>
              <a:gd name="T14" fmla="*/ 2147483646 w 2259"/>
              <a:gd name="T15" fmla="*/ 2147483646 h 2513"/>
              <a:gd name="T16" fmla="*/ 2147483646 w 2259"/>
              <a:gd name="T17" fmla="*/ 0 h 25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59"/>
              <a:gd name="T28" fmla="*/ 0 h 2513"/>
              <a:gd name="T29" fmla="*/ 2259 w 2259"/>
              <a:gd name="T30" fmla="*/ 2513 h 25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59" h="2513">
                <a:moveTo>
                  <a:pt x="0" y="2512"/>
                </a:moveTo>
                <a:lnTo>
                  <a:pt x="371" y="2285"/>
                </a:lnTo>
                <a:lnTo>
                  <a:pt x="721" y="2029"/>
                </a:lnTo>
                <a:lnTo>
                  <a:pt x="1047" y="1746"/>
                </a:lnTo>
                <a:lnTo>
                  <a:pt x="1347" y="1439"/>
                </a:lnTo>
                <a:lnTo>
                  <a:pt x="1618" y="1110"/>
                </a:lnTo>
                <a:lnTo>
                  <a:pt x="1862" y="759"/>
                </a:lnTo>
                <a:lnTo>
                  <a:pt x="2075" y="389"/>
                </a:lnTo>
                <a:lnTo>
                  <a:pt x="2258" y="0"/>
                </a:lnTo>
              </a:path>
            </a:pathLst>
          </a:custGeom>
          <a:noFill/>
          <a:ln w="76200" cap="rnd">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1" name="Rectangle 17">
            <a:extLst>
              <a:ext uri="{FF2B5EF4-FFF2-40B4-BE49-F238E27FC236}">
                <a16:creationId xmlns:a16="http://schemas.microsoft.com/office/drawing/2014/main" id="{D5F13F9E-FEEC-42C2-8B29-01D259127DBF}"/>
              </a:ext>
            </a:extLst>
          </p:cNvPr>
          <p:cNvSpPr>
            <a:spLocks noChangeArrowheads="1"/>
          </p:cNvSpPr>
          <p:nvPr/>
        </p:nvSpPr>
        <p:spPr bwMode="auto">
          <a:xfrm>
            <a:off x="2179638" y="3833814"/>
            <a:ext cx="5524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P</a:t>
            </a:r>
            <a:r>
              <a:rPr lang="en-US" altLang="en-US" sz="2800" b="1" baseline="-25000">
                <a:latin typeface="Arial" panose="020B0604020202020204" pitchFamily="34" charset="0"/>
              </a:rPr>
              <a:t>c</a:t>
            </a:r>
          </a:p>
        </p:txBody>
      </p:sp>
      <p:sp>
        <p:nvSpPr>
          <p:cNvPr id="19472" name="Rectangle 18">
            <a:extLst>
              <a:ext uri="{FF2B5EF4-FFF2-40B4-BE49-F238E27FC236}">
                <a16:creationId xmlns:a16="http://schemas.microsoft.com/office/drawing/2014/main" id="{6C4FBCDE-2DAE-4AD9-A9B7-356174892E57}"/>
              </a:ext>
            </a:extLst>
          </p:cNvPr>
          <p:cNvSpPr>
            <a:spLocks noChangeArrowheads="1"/>
          </p:cNvSpPr>
          <p:nvPr/>
        </p:nvSpPr>
        <p:spPr bwMode="auto">
          <a:xfrm>
            <a:off x="5715000" y="6342064"/>
            <a:ext cx="59213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r>
              <a:rPr lang="en-US" altLang="en-US" sz="2800" b="1" baseline="-25000">
                <a:latin typeface="Arial" panose="020B0604020202020204" pitchFamily="34" charset="0"/>
              </a:rPr>
              <a:t>e</a:t>
            </a:r>
          </a:p>
        </p:txBody>
      </p:sp>
      <p:sp>
        <p:nvSpPr>
          <p:cNvPr id="153619" name="Rectangle 19">
            <a:extLst>
              <a:ext uri="{FF2B5EF4-FFF2-40B4-BE49-F238E27FC236}">
                <a16:creationId xmlns:a16="http://schemas.microsoft.com/office/drawing/2014/main" id="{B8D63449-B5C2-415A-A44B-1B7224D4EA9C}"/>
              </a:ext>
            </a:extLst>
          </p:cNvPr>
          <p:cNvSpPr>
            <a:spLocks noChangeArrowheads="1"/>
          </p:cNvSpPr>
          <p:nvPr/>
        </p:nvSpPr>
        <p:spPr bwMode="auto">
          <a:xfrm>
            <a:off x="4648201" y="6342064"/>
            <a:ext cx="9953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r>
              <a:rPr lang="en-US" altLang="en-US" sz="2800" b="1" baseline="-25000">
                <a:latin typeface="Arial" panose="020B0604020202020204" pitchFamily="34" charset="0"/>
              </a:rPr>
              <a:t>floor</a:t>
            </a:r>
          </a:p>
        </p:txBody>
      </p:sp>
      <p:sp>
        <p:nvSpPr>
          <p:cNvPr id="153620" name="Freeform 20">
            <a:extLst>
              <a:ext uri="{FF2B5EF4-FFF2-40B4-BE49-F238E27FC236}">
                <a16:creationId xmlns:a16="http://schemas.microsoft.com/office/drawing/2014/main" id="{72FB1B8E-5493-4D8B-92C2-CFC1B725BB5E}"/>
              </a:ext>
            </a:extLst>
          </p:cNvPr>
          <p:cNvSpPr>
            <a:spLocks/>
          </p:cNvSpPr>
          <p:nvPr/>
        </p:nvSpPr>
        <p:spPr bwMode="auto">
          <a:xfrm>
            <a:off x="5130800" y="3581400"/>
            <a:ext cx="698500" cy="1143000"/>
          </a:xfrm>
          <a:custGeom>
            <a:avLst/>
            <a:gdLst>
              <a:gd name="T0" fmla="*/ 0 w 440"/>
              <a:gd name="T1" fmla="*/ 0 h 720"/>
              <a:gd name="T2" fmla="*/ 0 w 440"/>
              <a:gd name="T3" fmla="*/ 2147483646 h 720"/>
              <a:gd name="T4" fmla="*/ 2147483646 w 440"/>
              <a:gd name="T5" fmla="*/ 2147483646 h 720"/>
              <a:gd name="T6" fmla="*/ 2147483646 w 440"/>
              <a:gd name="T7" fmla="*/ 2147483646 h 720"/>
              <a:gd name="T8" fmla="*/ 0 w 440"/>
              <a:gd name="T9" fmla="*/ 0 h 720"/>
              <a:gd name="T10" fmla="*/ 0 60000 65536"/>
              <a:gd name="T11" fmla="*/ 0 60000 65536"/>
              <a:gd name="T12" fmla="*/ 0 60000 65536"/>
              <a:gd name="T13" fmla="*/ 0 60000 65536"/>
              <a:gd name="T14" fmla="*/ 0 60000 65536"/>
              <a:gd name="T15" fmla="*/ 0 w 440"/>
              <a:gd name="T16" fmla="*/ 0 h 720"/>
              <a:gd name="T17" fmla="*/ 440 w 440"/>
              <a:gd name="T18" fmla="*/ 720 h 720"/>
            </a:gdLst>
            <a:ahLst/>
            <a:cxnLst>
              <a:cxn ang="T10">
                <a:pos x="T0" y="T1"/>
              </a:cxn>
              <a:cxn ang="T11">
                <a:pos x="T2" y="T3"/>
              </a:cxn>
              <a:cxn ang="T12">
                <a:pos x="T4" y="T5"/>
              </a:cxn>
              <a:cxn ang="T13">
                <a:pos x="T6" y="T7"/>
              </a:cxn>
              <a:cxn ang="T14">
                <a:pos x="T8" y="T9"/>
              </a:cxn>
            </a:cxnLst>
            <a:rect l="T15" t="T16" r="T17" b="T18"/>
            <a:pathLst>
              <a:path w="440" h="720">
                <a:moveTo>
                  <a:pt x="0" y="0"/>
                </a:moveTo>
                <a:lnTo>
                  <a:pt x="0" y="720"/>
                </a:lnTo>
                <a:lnTo>
                  <a:pt x="216" y="528"/>
                </a:lnTo>
                <a:lnTo>
                  <a:pt x="440" y="320"/>
                </a:lnTo>
                <a:lnTo>
                  <a:pt x="0" y="0"/>
                </a:lnTo>
                <a:close/>
              </a:path>
            </a:pathLst>
          </a:custGeom>
          <a:gradFill rotWithShape="0">
            <a:gsLst>
              <a:gs pos="0">
                <a:srgbClr val="DDDDDD"/>
              </a:gs>
              <a:gs pos="100000">
                <a:srgbClr val="666666"/>
              </a:gs>
            </a:gsLst>
            <a:lin ang="0" scaled="1"/>
          </a:gradFill>
          <a:ln w="12700">
            <a:solidFill>
              <a:schemeClr val="tx1"/>
            </a:solidFill>
            <a:round/>
            <a:headEnd/>
            <a:tailEnd/>
          </a:ln>
        </p:spPr>
        <p:txBody>
          <a:bodyPr wrap="none" anchor="ctr"/>
          <a:lstStyle/>
          <a:p>
            <a:endParaRPr lang="en-US"/>
          </a:p>
        </p:txBody>
      </p:sp>
      <p:sp>
        <p:nvSpPr>
          <p:cNvPr id="153621" name="Rectangle 21">
            <a:extLst>
              <a:ext uri="{FF2B5EF4-FFF2-40B4-BE49-F238E27FC236}">
                <a16:creationId xmlns:a16="http://schemas.microsoft.com/office/drawing/2014/main" id="{63E71215-5091-4616-B1B7-86DD2AB2452D}"/>
              </a:ext>
            </a:extLst>
          </p:cNvPr>
          <p:cNvSpPr>
            <a:spLocks noChangeArrowheads="1"/>
          </p:cNvSpPr>
          <p:nvPr/>
        </p:nvSpPr>
        <p:spPr bwMode="auto">
          <a:xfrm>
            <a:off x="7315201" y="3581400"/>
            <a:ext cx="312102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200" b="1" i="1">
                <a:solidFill>
                  <a:srgbClr val="0033CC"/>
                </a:solidFill>
                <a:latin typeface="Arial" panose="020B0604020202020204" pitchFamily="34" charset="0"/>
              </a:rPr>
              <a:t>DEADWEIGHT LOSS</a:t>
            </a:r>
            <a:r>
              <a:rPr lang="en-US" altLang="en-US" sz="2200" b="1" i="1">
                <a:latin typeface="Arial" panose="020B0604020202020204" pitchFamily="34" charset="0"/>
              </a:rPr>
              <a:t> The Lost CS and PS.</a:t>
            </a:r>
          </a:p>
          <a:p>
            <a:pPr algn="ctr" eaLnBrk="1" hangingPunct="1">
              <a:spcBef>
                <a:spcPct val="0"/>
              </a:spcBef>
              <a:buFontTx/>
              <a:buNone/>
            </a:pPr>
            <a:r>
              <a:rPr lang="en-US" altLang="en-US" sz="3400" b="1">
                <a:solidFill>
                  <a:srgbClr val="990000"/>
                </a:solidFill>
                <a:latin typeface="Arial" panose="020B0604020202020204" pitchFamily="34" charset="0"/>
              </a:rPr>
              <a:t>INEFFICIENT!</a:t>
            </a:r>
          </a:p>
        </p:txBody>
      </p:sp>
      <p:sp>
        <p:nvSpPr>
          <p:cNvPr id="153622" name="Line 22">
            <a:extLst>
              <a:ext uri="{FF2B5EF4-FFF2-40B4-BE49-F238E27FC236}">
                <a16:creationId xmlns:a16="http://schemas.microsoft.com/office/drawing/2014/main" id="{E5ED8CFA-486A-4A4E-A2E5-B2C59DC214AF}"/>
              </a:ext>
            </a:extLst>
          </p:cNvPr>
          <p:cNvSpPr>
            <a:spLocks noChangeShapeType="1"/>
          </p:cNvSpPr>
          <p:nvPr/>
        </p:nvSpPr>
        <p:spPr bwMode="auto">
          <a:xfrm flipH="1" flipV="1">
            <a:off x="6062664" y="4011614"/>
            <a:ext cx="1252537" cy="269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623" name="Rectangle 23">
            <a:extLst>
              <a:ext uri="{FF2B5EF4-FFF2-40B4-BE49-F238E27FC236}">
                <a16:creationId xmlns:a16="http://schemas.microsoft.com/office/drawing/2014/main" id="{073FA83A-1D58-4F3F-8C81-44218922D4DD}"/>
              </a:ext>
            </a:extLst>
          </p:cNvPr>
          <p:cNvSpPr>
            <a:spLocks noChangeArrowheads="1"/>
          </p:cNvSpPr>
          <p:nvPr/>
        </p:nvSpPr>
        <p:spPr bwMode="auto">
          <a:xfrm>
            <a:off x="3124200" y="2743201"/>
            <a:ext cx="68127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CS</a:t>
            </a:r>
          </a:p>
        </p:txBody>
      </p:sp>
      <p:sp>
        <p:nvSpPr>
          <p:cNvPr id="153624" name="Rectangle 24">
            <a:extLst>
              <a:ext uri="{FF2B5EF4-FFF2-40B4-BE49-F238E27FC236}">
                <a16:creationId xmlns:a16="http://schemas.microsoft.com/office/drawing/2014/main" id="{A84C46E8-2B4F-4A96-BE3A-92518343F5C9}"/>
              </a:ext>
            </a:extLst>
          </p:cNvPr>
          <p:cNvSpPr>
            <a:spLocks noChangeArrowheads="1"/>
          </p:cNvSpPr>
          <p:nvPr/>
        </p:nvSpPr>
        <p:spPr bwMode="auto">
          <a:xfrm>
            <a:off x="3149600" y="4159251"/>
            <a:ext cx="6604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PS</a:t>
            </a:r>
          </a:p>
        </p:txBody>
      </p:sp>
      <p:sp>
        <p:nvSpPr>
          <p:cNvPr id="153625" name="Line 25">
            <a:extLst>
              <a:ext uri="{FF2B5EF4-FFF2-40B4-BE49-F238E27FC236}">
                <a16:creationId xmlns:a16="http://schemas.microsoft.com/office/drawing/2014/main" id="{F6408256-D00B-4E38-9752-F06B445F54A6}"/>
              </a:ext>
            </a:extLst>
          </p:cNvPr>
          <p:cNvSpPr>
            <a:spLocks noChangeShapeType="1"/>
          </p:cNvSpPr>
          <p:nvPr/>
        </p:nvSpPr>
        <p:spPr bwMode="auto">
          <a:xfrm>
            <a:off x="2971800" y="3505200"/>
            <a:ext cx="464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6" name="Line 26">
            <a:extLst>
              <a:ext uri="{FF2B5EF4-FFF2-40B4-BE49-F238E27FC236}">
                <a16:creationId xmlns:a16="http://schemas.microsoft.com/office/drawing/2014/main" id="{E75154BC-C026-4CD0-B35D-471B39F61CA6}"/>
              </a:ext>
            </a:extLst>
          </p:cNvPr>
          <p:cNvSpPr>
            <a:spLocks noChangeShapeType="1"/>
          </p:cNvSpPr>
          <p:nvPr/>
        </p:nvSpPr>
        <p:spPr bwMode="auto">
          <a:xfrm>
            <a:off x="5105400" y="3581400"/>
            <a:ext cx="0" cy="26670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25"/>
                                        </p:tgtEl>
                                        <p:attrNameLst>
                                          <p:attrName>style.visibility</p:attrName>
                                        </p:attrNameLst>
                                      </p:cBhvr>
                                      <p:to>
                                        <p:strVal val="visible"/>
                                      </p:to>
                                    </p:set>
                                    <p:animEffect transition="in" filter="dissolve">
                                      <p:cBhvr>
                                        <p:cTn id="7" dur="500"/>
                                        <p:tgtEl>
                                          <p:spTgt spid="1536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04"/>
                                        </p:tgtEl>
                                        <p:attrNameLst>
                                          <p:attrName>style.visibility</p:attrName>
                                        </p:attrNameLst>
                                      </p:cBhvr>
                                      <p:to>
                                        <p:strVal val="visible"/>
                                      </p:to>
                                    </p:set>
                                    <p:animEffect transition="in" filter="dissolve">
                                      <p:cBhvr>
                                        <p:cTn id="12" dur="500"/>
                                        <p:tgtEl>
                                          <p:spTgt spid="153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3626"/>
                                        </p:tgtEl>
                                        <p:attrNameLst>
                                          <p:attrName>style.visibility</p:attrName>
                                        </p:attrNameLst>
                                      </p:cBhvr>
                                      <p:to>
                                        <p:strVal val="visible"/>
                                      </p:to>
                                    </p:set>
                                    <p:animEffect transition="in" filter="dissolve">
                                      <p:cBhvr>
                                        <p:cTn id="17" dur="500"/>
                                        <p:tgtEl>
                                          <p:spTgt spid="1536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619"/>
                                        </p:tgtEl>
                                        <p:attrNameLst>
                                          <p:attrName>style.visibility</p:attrName>
                                        </p:attrNameLst>
                                      </p:cBhvr>
                                      <p:to>
                                        <p:strVal val="visible"/>
                                      </p:to>
                                    </p:set>
                                    <p:animEffect transition="in" filter="dissolve">
                                      <p:cBhvr>
                                        <p:cTn id="22" dur="500"/>
                                        <p:tgtEl>
                                          <p:spTgt spid="1536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53606"/>
                                        </p:tgtEl>
                                        <p:attrNameLst>
                                          <p:attrName>style.visibility</p:attrName>
                                        </p:attrNameLst>
                                      </p:cBhvr>
                                      <p:to>
                                        <p:strVal val="visible"/>
                                      </p:to>
                                    </p:set>
                                    <p:animEffect transition="in" filter="dissolve">
                                      <p:cBhvr>
                                        <p:cTn id="27" dur="500"/>
                                        <p:tgtEl>
                                          <p:spTgt spid="153606"/>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153623"/>
                                        </p:tgtEl>
                                        <p:attrNameLst>
                                          <p:attrName>style.visibility</p:attrName>
                                        </p:attrNameLst>
                                      </p:cBhvr>
                                      <p:to>
                                        <p:strVal val="visible"/>
                                      </p:to>
                                    </p:set>
                                    <p:animEffect transition="in" filter="dissolve">
                                      <p:cBhvr>
                                        <p:cTn id="31" dur="500"/>
                                        <p:tgtEl>
                                          <p:spTgt spid="15362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153605"/>
                                        </p:tgtEl>
                                        <p:attrNameLst>
                                          <p:attrName>style.visibility</p:attrName>
                                        </p:attrNameLst>
                                      </p:cBhvr>
                                      <p:to>
                                        <p:strVal val="visible"/>
                                      </p:to>
                                    </p:set>
                                    <p:animEffect transition="in" filter="dissolve">
                                      <p:cBhvr>
                                        <p:cTn id="36" dur="500"/>
                                        <p:tgtEl>
                                          <p:spTgt spid="15360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53624"/>
                                        </p:tgtEl>
                                        <p:attrNameLst>
                                          <p:attrName>style.visibility</p:attrName>
                                        </p:attrNameLst>
                                      </p:cBhvr>
                                      <p:to>
                                        <p:strVal val="visible"/>
                                      </p:to>
                                    </p:set>
                                    <p:animEffect transition="in" filter="dissolve">
                                      <p:cBhvr>
                                        <p:cTn id="41" dur="500"/>
                                        <p:tgtEl>
                                          <p:spTgt spid="15362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nodeType="clickEffect">
                                  <p:stCondLst>
                                    <p:cond delay="0"/>
                                  </p:stCondLst>
                                  <p:childTnLst>
                                    <p:set>
                                      <p:cBhvr>
                                        <p:cTn id="45" dur="1" fill="hold">
                                          <p:stCondLst>
                                            <p:cond delay="0"/>
                                          </p:stCondLst>
                                        </p:cTn>
                                        <p:tgtEl>
                                          <p:spTgt spid="153622"/>
                                        </p:tgtEl>
                                        <p:attrNameLst>
                                          <p:attrName>style.visibility</p:attrName>
                                        </p:attrNameLst>
                                      </p:cBhvr>
                                      <p:to>
                                        <p:strVal val="visible"/>
                                      </p:to>
                                    </p:set>
                                    <p:animEffect transition="in" filter="dissolve">
                                      <p:cBhvr>
                                        <p:cTn id="46" dur="500"/>
                                        <p:tgtEl>
                                          <p:spTgt spid="15362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53621">
                                            <p:txEl>
                                              <p:pRg st="0" end="0"/>
                                            </p:txEl>
                                          </p:spTgt>
                                        </p:tgtEl>
                                        <p:attrNameLst>
                                          <p:attrName>style.visibility</p:attrName>
                                        </p:attrNameLst>
                                      </p:cBhvr>
                                      <p:to>
                                        <p:strVal val="visible"/>
                                      </p:to>
                                    </p:set>
                                    <p:animEffect transition="in" filter="dissolve">
                                      <p:cBhvr>
                                        <p:cTn id="51" dur="500"/>
                                        <p:tgtEl>
                                          <p:spTgt spid="153621">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53621">
                                            <p:txEl>
                                              <p:pRg st="1" end="1"/>
                                            </p:txEl>
                                          </p:spTgt>
                                        </p:tgtEl>
                                        <p:attrNameLst>
                                          <p:attrName>style.visibility</p:attrName>
                                        </p:attrNameLst>
                                      </p:cBhvr>
                                      <p:to>
                                        <p:strVal val="visible"/>
                                      </p:to>
                                    </p:set>
                                    <p:animEffect transition="in" filter="dissolve">
                                      <p:cBhvr>
                                        <p:cTn id="56" dur="500"/>
                                        <p:tgtEl>
                                          <p:spTgt spid="153621">
                                            <p:txEl>
                                              <p:pRg st="1" end="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nodeType="clickEffect">
                                  <p:stCondLst>
                                    <p:cond delay="0"/>
                                  </p:stCondLst>
                                  <p:childTnLst>
                                    <p:set>
                                      <p:cBhvr>
                                        <p:cTn id="60" dur="1" fill="hold">
                                          <p:stCondLst>
                                            <p:cond delay="0"/>
                                          </p:stCondLst>
                                        </p:cTn>
                                        <p:tgtEl>
                                          <p:spTgt spid="153620"/>
                                        </p:tgtEl>
                                        <p:attrNameLst>
                                          <p:attrName>style.visibility</p:attrName>
                                        </p:attrNameLst>
                                      </p:cBhvr>
                                      <p:to>
                                        <p:strVal val="visible"/>
                                      </p:to>
                                    </p:set>
                                    <p:animEffect transition="in" filter="dissolve">
                                      <p:cBhvr>
                                        <p:cTn id="61" dur="500"/>
                                        <p:tgtEl>
                                          <p:spTgt spid="153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utoUpdateAnimBg="0"/>
      <p:bldP spid="153619" grpId="0" autoUpdateAnimBg="0"/>
      <p:bldP spid="153621" grpId="0" build="p" autoUpdateAnimBg="0"/>
      <p:bldP spid="153623" grpId="0" autoUpdateAnimBg="0"/>
      <p:bldP spid="15362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0"/>
          <p:cNvSpPr txBox="1">
            <a:spLocks noGrp="1"/>
          </p:cNvSpPr>
          <p:nvPr>
            <p:ph type="body" idx="1"/>
          </p:nvPr>
        </p:nvSpPr>
        <p:spPr>
          <a:xfrm>
            <a:off x="750885" y="1552715"/>
            <a:ext cx="10691700" cy="4752900"/>
          </a:xfrm>
          <a:prstGeom prst="rect">
            <a:avLst/>
          </a:prstGeom>
        </p:spPr>
        <p:txBody>
          <a:bodyPr spcFirstLastPara="1" wrap="square" lIns="45700" tIns="45700" rIns="45700" bIns="45700" anchor="t" anchorCtr="0">
            <a:normAutofit/>
          </a:bodyPr>
          <a:lstStyle/>
          <a:p>
            <a:pPr marL="742950" lvl="0" indent="-742950" algn="l" rtl="0">
              <a:lnSpc>
                <a:spcPct val="115000"/>
              </a:lnSpc>
              <a:spcBef>
                <a:spcPts val="0"/>
              </a:spcBef>
              <a:spcAft>
                <a:spcPts val="0"/>
              </a:spcAft>
              <a:buFont typeface="+mj-lt"/>
              <a:buAutoNum type="arabicPeriod"/>
            </a:pPr>
            <a:r>
              <a:rPr lang="en-US" sz="4000" dirty="0">
                <a:solidFill>
                  <a:schemeClr val="dk1"/>
                </a:solidFill>
                <a:latin typeface="Arial"/>
                <a:ea typeface="Arial"/>
                <a:cs typeface="Arial"/>
                <a:sym typeface="Arial"/>
              </a:rPr>
              <a:t>Explore equilibrium and disequilibrium with real-world examples.</a:t>
            </a:r>
          </a:p>
          <a:p>
            <a:pPr marL="742950" lvl="0" indent="-742950" algn="l" rtl="0">
              <a:lnSpc>
                <a:spcPct val="115000"/>
              </a:lnSpc>
              <a:spcBef>
                <a:spcPts val="0"/>
              </a:spcBef>
              <a:spcAft>
                <a:spcPts val="0"/>
              </a:spcAft>
              <a:buFont typeface="+mj-lt"/>
              <a:buAutoNum type="arabicPeriod"/>
            </a:pPr>
            <a:r>
              <a:rPr lang="en-US" sz="4000" dirty="0">
                <a:solidFill>
                  <a:schemeClr val="dk1"/>
                </a:solidFill>
                <a:latin typeface="Arial"/>
                <a:ea typeface="Arial"/>
                <a:cs typeface="Arial"/>
                <a:sym typeface="Arial"/>
              </a:rPr>
              <a:t>Practice multiple choice and FRQ Questions.</a:t>
            </a:r>
          </a:p>
          <a:p>
            <a:pPr marL="742950" lvl="0" indent="-742950" algn="l" rtl="0">
              <a:lnSpc>
                <a:spcPct val="115000"/>
              </a:lnSpc>
              <a:spcBef>
                <a:spcPts val="0"/>
              </a:spcBef>
              <a:spcAft>
                <a:spcPts val="0"/>
              </a:spcAft>
              <a:buFont typeface="+mj-lt"/>
              <a:buAutoNum type="arabicPeriod"/>
            </a:pPr>
            <a:r>
              <a:rPr lang="en-US" sz="4000" dirty="0">
                <a:solidFill>
                  <a:schemeClr val="dk1"/>
                </a:solidFill>
                <a:latin typeface="Arial"/>
                <a:ea typeface="Arial"/>
                <a:cs typeface="Arial"/>
                <a:sym typeface="Arial"/>
              </a:rPr>
              <a:t>Activities from CEE’s AP Economics Workbook </a:t>
            </a:r>
            <a:endParaRPr sz="4000" dirty="0">
              <a:solidFill>
                <a:schemeClr val="dk1"/>
              </a:solidFill>
              <a:latin typeface="Arial"/>
              <a:ea typeface="Arial"/>
              <a:cs typeface="Arial"/>
              <a:sym typeface="Arial"/>
            </a:endParaRPr>
          </a:p>
          <a:p>
            <a:pPr marL="0" lvl="0" indent="0" algn="l" rtl="0">
              <a:spcBef>
                <a:spcPts val="400"/>
              </a:spcBef>
              <a:spcAft>
                <a:spcPts val="0"/>
              </a:spcAft>
              <a:buNone/>
            </a:pPr>
            <a:endParaRPr dirty="0"/>
          </a:p>
        </p:txBody>
      </p:sp>
      <p:sp>
        <p:nvSpPr>
          <p:cNvPr id="215" name="Google Shape;215;p40"/>
          <p:cNvSpPr txBox="1"/>
          <p:nvPr/>
        </p:nvSpPr>
        <p:spPr>
          <a:xfrm>
            <a:off x="972000" y="385150"/>
            <a:ext cx="3000000" cy="92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4800">
                <a:solidFill>
                  <a:schemeClr val="dk1"/>
                </a:solidFill>
                <a:latin typeface="Calibri"/>
                <a:ea typeface="Calibri"/>
                <a:cs typeface="Calibri"/>
                <a:sym typeface="Calibri"/>
              </a:rPr>
              <a:t>Agenda</a:t>
            </a:r>
            <a:endParaRPr sz="4800">
              <a:solidFill>
                <a:schemeClr val="dk1"/>
              </a:solidFill>
              <a:latin typeface="Calibri"/>
              <a:ea typeface="Calibri"/>
              <a:cs typeface="Calibri"/>
              <a:sym typeface="Calibri"/>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Freeform 2">
            <a:extLst>
              <a:ext uri="{FF2B5EF4-FFF2-40B4-BE49-F238E27FC236}">
                <a16:creationId xmlns:a16="http://schemas.microsoft.com/office/drawing/2014/main" id="{06B2E8B8-4021-4DE2-9E0A-114118518ED9}"/>
              </a:ext>
            </a:extLst>
          </p:cNvPr>
          <p:cNvSpPr>
            <a:spLocks/>
          </p:cNvSpPr>
          <p:nvPr/>
        </p:nvSpPr>
        <p:spPr bwMode="auto">
          <a:xfrm>
            <a:off x="2971800" y="4038600"/>
            <a:ext cx="2895600" cy="1676400"/>
          </a:xfrm>
          <a:custGeom>
            <a:avLst/>
            <a:gdLst>
              <a:gd name="T0" fmla="*/ 0 w 1824"/>
              <a:gd name="T1" fmla="*/ 2147483646 h 1056"/>
              <a:gd name="T2" fmla="*/ 2147483646 w 1824"/>
              <a:gd name="T3" fmla="*/ 2147483646 h 1056"/>
              <a:gd name="T4" fmla="*/ 2147483646 w 1824"/>
              <a:gd name="T5" fmla="*/ 2147483646 h 1056"/>
              <a:gd name="T6" fmla="*/ 2147483646 w 1824"/>
              <a:gd name="T7" fmla="*/ 2147483646 h 1056"/>
              <a:gd name="T8" fmla="*/ 2147483646 w 1824"/>
              <a:gd name="T9" fmla="*/ 2147483646 h 1056"/>
              <a:gd name="T10" fmla="*/ 2147483646 w 1824"/>
              <a:gd name="T11" fmla="*/ 2147483646 h 1056"/>
              <a:gd name="T12" fmla="*/ 2147483646 w 1824"/>
              <a:gd name="T13" fmla="*/ 0 h 1056"/>
              <a:gd name="T14" fmla="*/ 0 w 1824"/>
              <a:gd name="T15" fmla="*/ 0 h 1056"/>
              <a:gd name="T16" fmla="*/ 0 w 1824"/>
              <a:gd name="T17" fmla="*/ 2147483646 h 10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24"/>
              <a:gd name="T28" fmla="*/ 0 h 1056"/>
              <a:gd name="T29" fmla="*/ 1824 w 1824"/>
              <a:gd name="T30" fmla="*/ 1056 h 10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24" h="1056">
                <a:moveTo>
                  <a:pt x="0" y="1056"/>
                </a:moveTo>
                <a:lnTo>
                  <a:pt x="576" y="912"/>
                </a:lnTo>
                <a:lnTo>
                  <a:pt x="864" y="768"/>
                </a:lnTo>
                <a:lnTo>
                  <a:pt x="1296" y="480"/>
                </a:lnTo>
                <a:lnTo>
                  <a:pt x="1632" y="192"/>
                </a:lnTo>
                <a:lnTo>
                  <a:pt x="1776" y="48"/>
                </a:lnTo>
                <a:lnTo>
                  <a:pt x="1824" y="0"/>
                </a:lnTo>
                <a:lnTo>
                  <a:pt x="0" y="0"/>
                </a:lnTo>
                <a:lnTo>
                  <a:pt x="0" y="1056"/>
                </a:lnTo>
                <a:close/>
              </a:path>
            </a:pathLst>
          </a:custGeom>
          <a:gradFill rotWithShape="0">
            <a:gsLst>
              <a:gs pos="0">
                <a:srgbClr val="000099"/>
              </a:gs>
              <a:gs pos="100000">
                <a:srgbClr val="000065"/>
              </a:gs>
            </a:gsLst>
            <a:lin ang="5400000" scaled="1"/>
          </a:gradFill>
          <a:ln w="9525">
            <a:solidFill>
              <a:schemeClr val="tx1"/>
            </a:solidFill>
            <a:round/>
            <a:headEnd/>
            <a:tailEnd/>
          </a:ln>
        </p:spPr>
        <p:txBody>
          <a:bodyPr/>
          <a:lstStyle/>
          <a:p>
            <a:endParaRPr lang="en-US"/>
          </a:p>
        </p:txBody>
      </p:sp>
      <p:sp>
        <p:nvSpPr>
          <p:cNvPr id="20483" name="Freeform 3">
            <a:extLst>
              <a:ext uri="{FF2B5EF4-FFF2-40B4-BE49-F238E27FC236}">
                <a16:creationId xmlns:a16="http://schemas.microsoft.com/office/drawing/2014/main" id="{8478D881-DA98-4669-B98E-FBCA95E3954D}"/>
              </a:ext>
            </a:extLst>
          </p:cNvPr>
          <p:cNvSpPr>
            <a:spLocks/>
          </p:cNvSpPr>
          <p:nvPr/>
        </p:nvSpPr>
        <p:spPr bwMode="auto">
          <a:xfrm>
            <a:off x="2971800" y="2057400"/>
            <a:ext cx="2743200" cy="1981200"/>
          </a:xfrm>
          <a:custGeom>
            <a:avLst/>
            <a:gdLst>
              <a:gd name="T0" fmla="*/ 0 w 1832"/>
              <a:gd name="T1" fmla="*/ 2147483646 h 1352"/>
              <a:gd name="T2" fmla="*/ 2147483646 w 1832"/>
              <a:gd name="T3" fmla="*/ 2147483646 h 1352"/>
              <a:gd name="T4" fmla="*/ 2147483646 w 1832"/>
              <a:gd name="T5" fmla="*/ 0 h 1352"/>
              <a:gd name="T6" fmla="*/ 0 w 1832"/>
              <a:gd name="T7" fmla="*/ 2147483646 h 1352"/>
              <a:gd name="T8" fmla="*/ 0 60000 65536"/>
              <a:gd name="T9" fmla="*/ 0 60000 65536"/>
              <a:gd name="T10" fmla="*/ 0 60000 65536"/>
              <a:gd name="T11" fmla="*/ 0 60000 65536"/>
              <a:gd name="T12" fmla="*/ 0 w 1832"/>
              <a:gd name="T13" fmla="*/ 0 h 1352"/>
              <a:gd name="T14" fmla="*/ 1832 w 1832"/>
              <a:gd name="T15" fmla="*/ 1352 h 1352"/>
            </a:gdLst>
            <a:ahLst/>
            <a:cxnLst>
              <a:cxn ang="T8">
                <a:pos x="T0" y="T1"/>
              </a:cxn>
              <a:cxn ang="T9">
                <a:pos x="T2" y="T3"/>
              </a:cxn>
              <a:cxn ang="T10">
                <a:pos x="T4" y="T5"/>
              </a:cxn>
              <a:cxn ang="T11">
                <a:pos x="T6" y="T7"/>
              </a:cxn>
            </a:cxnLst>
            <a:rect l="T12" t="T13" r="T14" b="T15"/>
            <a:pathLst>
              <a:path w="1832" h="1352">
                <a:moveTo>
                  <a:pt x="0" y="1352"/>
                </a:moveTo>
                <a:lnTo>
                  <a:pt x="1832" y="1352"/>
                </a:lnTo>
                <a:lnTo>
                  <a:pt x="16" y="0"/>
                </a:lnTo>
                <a:lnTo>
                  <a:pt x="0" y="1352"/>
                </a:lnTo>
                <a:close/>
              </a:path>
            </a:pathLst>
          </a:custGeom>
          <a:gradFill rotWithShape="0">
            <a:gsLst>
              <a:gs pos="0">
                <a:srgbClr val="FFFF00"/>
              </a:gs>
              <a:gs pos="100000">
                <a:srgbClr val="767600"/>
              </a:gs>
            </a:gsLst>
            <a:lin ang="5400000" scaled="1"/>
          </a:gradFill>
          <a:ln w="12700">
            <a:solidFill>
              <a:schemeClr val="tx1"/>
            </a:solidFill>
            <a:round/>
            <a:headEnd/>
            <a:tailEnd/>
          </a:ln>
        </p:spPr>
        <p:txBody>
          <a:bodyPr wrap="none" anchor="ctr"/>
          <a:lstStyle/>
          <a:p>
            <a:endParaRPr lang="en-US"/>
          </a:p>
        </p:txBody>
      </p:sp>
      <p:sp>
        <p:nvSpPr>
          <p:cNvPr id="20484" name="Line 4">
            <a:extLst>
              <a:ext uri="{FF2B5EF4-FFF2-40B4-BE49-F238E27FC236}">
                <a16:creationId xmlns:a16="http://schemas.microsoft.com/office/drawing/2014/main" id="{299C169C-DC14-40C2-9448-1D352FE763B3}"/>
              </a:ext>
            </a:extLst>
          </p:cNvPr>
          <p:cNvSpPr>
            <a:spLocks noChangeShapeType="1"/>
          </p:cNvSpPr>
          <p:nvPr/>
        </p:nvSpPr>
        <p:spPr bwMode="auto">
          <a:xfrm>
            <a:off x="2971800" y="4038600"/>
            <a:ext cx="2819400" cy="0"/>
          </a:xfrm>
          <a:prstGeom prst="line">
            <a:avLst/>
          </a:prstGeom>
          <a:noFill/>
          <a:ln w="38100">
            <a:solidFill>
              <a:schemeClr val="tx1"/>
            </a:solidFill>
            <a:prstDash val="dash"/>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5" name="Text Box 5">
            <a:extLst>
              <a:ext uri="{FF2B5EF4-FFF2-40B4-BE49-F238E27FC236}">
                <a16:creationId xmlns:a16="http://schemas.microsoft.com/office/drawing/2014/main" id="{DACE6AFF-FFC3-4CAE-8A16-71D3EE12462A}"/>
              </a:ext>
            </a:extLst>
          </p:cNvPr>
          <p:cNvSpPr txBox="1">
            <a:spLocks noChangeArrowheads="1"/>
          </p:cNvSpPr>
          <p:nvPr/>
        </p:nvSpPr>
        <p:spPr bwMode="auto">
          <a:xfrm>
            <a:off x="1524000" y="30953"/>
            <a:ext cx="9144000" cy="147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4400" b="1"/>
              <a:t>Are Price Controls Good or Bad?</a:t>
            </a:r>
          </a:p>
          <a:p>
            <a:pPr algn="ctr">
              <a:lnSpc>
                <a:spcPct val="90000"/>
              </a:lnSpc>
              <a:spcBef>
                <a:spcPct val="0"/>
              </a:spcBef>
              <a:buFontTx/>
              <a:buNone/>
            </a:pPr>
            <a:r>
              <a:rPr lang="en-US" altLang="en-US" sz="2800" b="1">
                <a:solidFill>
                  <a:srgbClr val="000099"/>
                </a:solidFill>
              </a:rPr>
              <a:t>To be “efficient” a market must maximize consumers and producers surplus</a:t>
            </a:r>
          </a:p>
        </p:txBody>
      </p:sp>
      <p:sp>
        <p:nvSpPr>
          <p:cNvPr id="20486" name="Line 6">
            <a:extLst>
              <a:ext uri="{FF2B5EF4-FFF2-40B4-BE49-F238E27FC236}">
                <a16:creationId xmlns:a16="http://schemas.microsoft.com/office/drawing/2014/main" id="{30B99426-AB5B-4E2C-8F97-42672ED2E0F7}"/>
              </a:ext>
            </a:extLst>
          </p:cNvPr>
          <p:cNvSpPr>
            <a:spLocks noChangeShapeType="1"/>
          </p:cNvSpPr>
          <p:nvPr/>
        </p:nvSpPr>
        <p:spPr bwMode="auto">
          <a:xfrm>
            <a:off x="5867400" y="4038600"/>
            <a:ext cx="0" cy="22098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487" name="Rectangle 7">
            <a:extLst>
              <a:ext uri="{FF2B5EF4-FFF2-40B4-BE49-F238E27FC236}">
                <a16:creationId xmlns:a16="http://schemas.microsoft.com/office/drawing/2014/main" id="{7528D21C-A8DE-476D-B8B5-FE7EF7C048B5}"/>
              </a:ext>
            </a:extLst>
          </p:cNvPr>
          <p:cNvSpPr>
            <a:spLocks noChangeArrowheads="1"/>
          </p:cNvSpPr>
          <p:nvPr/>
        </p:nvSpPr>
        <p:spPr bwMode="auto">
          <a:xfrm>
            <a:off x="8653463" y="6543676"/>
            <a:ext cx="46166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solidFill>
                  <a:srgbClr val="000000"/>
                </a:solidFill>
                <a:latin typeface="Arial" panose="020B0604020202020204" pitchFamily="34" charset="0"/>
              </a:rPr>
              <a:t>Q</a:t>
            </a:r>
          </a:p>
        </p:txBody>
      </p:sp>
      <p:grpSp>
        <p:nvGrpSpPr>
          <p:cNvPr id="20488" name="Group 8">
            <a:extLst>
              <a:ext uri="{FF2B5EF4-FFF2-40B4-BE49-F238E27FC236}">
                <a16:creationId xmlns:a16="http://schemas.microsoft.com/office/drawing/2014/main" id="{15B7CA65-C1E9-422D-8E12-7FDC3864B68B}"/>
              </a:ext>
            </a:extLst>
          </p:cNvPr>
          <p:cNvGrpSpPr>
            <a:grpSpLocks/>
          </p:cNvGrpSpPr>
          <p:nvPr/>
        </p:nvGrpSpPr>
        <p:grpSpPr bwMode="auto">
          <a:xfrm>
            <a:off x="2895601" y="1676401"/>
            <a:ext cx="5719763" cy="4664075"/>
            <a:chOff x="1595" y="769"/>
            <a:chExt cx="3603" cy="3096"/>
          </a:xfrm>
        </p:grpSpPr>
        <p:sp>
          <p:nvSpPr>
            <p:cNvPr id="20499" name="Line 9">
              <a:extLst>
                <a:ext uri="{FF2B5EF4-FFF2-40B4-BE49-F238E27FC236}">
                  <a16:creationId xmlns:a16="http://schemas.microsoft.com/office/drawing/2014/main" id="{BEF47185-D64B-4A24-BA1A-E665E399AA07}"/>
                </a:ext>
              </a:extLst>
            </p:cNvPr>
            <p:cNvSpPr>
              <a:spLocks noChangeShapeType="1"/>
            </p:cNvSpPr>
            <p:nvPr/>
          </p:nvSpPr>
          <p:spPr bwMode="auto">
            <a:xfrm>
              <a:off x="1617" y="769"/>
              <a:ext cx="0" cy="3096"/>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0" name="Line 10">
              <a:extLst>
                <a:ext uri="{FF2B5EF4-FFF2-40B4-BE49-F238E27FC236}">
                  <a16:creationId xmlns:a16="http://schemas.microsoft.com/office/drawing/2014/main" id="{420F3CB6-984C-4A1E-8E0B-0E077069AACA}"/>
                </a:ext>
              </a:extLst>
            </p:cNvPr>
            <p:cNvSpPr>
              <a:spLocks noChangeShapeType="1"/>
            </p:cNvSpPr>
            <p:nvPr/>
          </p:nvSpPr>
          <p:spPr bwMode="auto">
            <a:xfrm>
              <a:off x="1595" y="3841"/>
              <a:ext cx="3603"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0489" name="Line 11">
            <a:extLst>
              <a:ext uri="{FF2B5EF4-FFF2-40B4-BE49-F238E27FC236}">
                <a16:creationId xmlns:a16="http://schemas.microsoft.com/office/drawing/2014/main" id="{72FC26CD-F07D-44BB-9B93-D5FA1BAAC228}"/>
              </a:ext>
            </a:extLst>
          </p:cNvPr>
          <p:cNvSpPr>
            <a:spLocks noChangeShapeType="1"/>
          </p:cNvSpPr>
          <p:nvPr/>
        </p:nvSpPr>
        <p:spPr bwMode="auto">
          <a:xfrm>
            <a:off x="2971801" y="1981200"/>
            <a:ext cx="5419725" cy="39512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0" name="Rectangle 12">
            <a:extLst>
              <a:ext uri="{FF2B5EF4-FFF2-40B4-BE49-F238E27FC236}">
                <a16:creationId xmlns:a16="http://schemas.microsoft.com/office/drawing/2014/main" id="{DDB13EF7-6CEE-4863-9EE4-E776147B34CD}"/>
              </a:ext>
            </a:extLst>
          </p:cNvPr>
          <p:cNvSpPr>
            <a:spLocks noChangeArrowheads="1"/>
          </p:cNvSpPr>
          <p:nvPr/>
        </p:nvSpPr>
        <p:spPr bwMode="auto">
          <a:xfrm>
            <a:off x="2438401" y="1600200"/>
            <a:ext cx="4175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solidFill>
                  <a:srgbClr val="000000"/>
                </a:solidFill>
                <a:latin typeface="Arial" panose="020B0604020202020204" pitchFamily="34" charset="0"/>
              </a:rPr>
              <a:t>P</a:t>
            </a:r>
          </a:p>
        </p:txBody>
      </p:sp>
      <p:sp>
        <p:nvSpPr>
          <p:cNvPr id="20491" name="Rectangle 13">
            <a:extLst>
              <a:ext uri="{FF2B5EF4-FFF2-40B4-BE49-F238E27FC236}">
                <a16:creationId xmlns:a16="http://schemas.microsoft.com/office/drawing/2014/main" id="{753AEB3B-11A6-41D5-AE33-AB452D8004DC}"/>
              </a:ext>
            </a:extLst>
          </p:cNvPr>
          <p:cNvSpPr>
            <a:spLocks noChangeArrowheads="1"/>
          </p:cNvSpPr>
          <p:nvPr/>
        </p:nvSpPr>
        <p:spPr bwMode="auto">
          <a:xfrm>
            <a:off x="8488363" y="5624514"/>
            <a:ext cx="44243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20492" name="Rectangle 14">
            <a:extLst>
              <a:ext uri="{FF2B5EF4-FFF2-40B4-BE49-F238E27FC236}">
                <a16:creationId xmlns:a16="http://schemas.microsoft.com/office/drawing/2014/main" id="{DA516401-8CAC-4D05-9DBB-D4F3E77AE3E6}"/>
              </a:ext>
            </a:extLst>
          </p:cNvPr>
          <p:cNvSpPr>
            <a:spLocks noChangeArrowheads="1"/>
          </p:cNvSpPr>
          <p:nvPr/>
        </p:nvSpPr>
        <p:spPr bwMode="auto">
          <a:xfrm>
            <a:off x="6900864" y="2182814"/>
            <a:ext cx="421591"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i="1">
                <a:latin typeface="Arial" panose="020B0604020202020204" pitchFamily="34" charset="0"/>
              </a:rPr>
              <a:t>S</a:t>
            </a:r>
          </a:p>
        </p:txBody>
      </p:sp>
      <p:sp>
        <p:nvSpPr>
          <p:cNvPr id="20493" name="Freeform 15">
            <a:extLst>
              <a:ext uri="{FF2B5EF4-FFF2-40B4-BE49-F238E27FC236}">
                <a16:creationId xmlns:a16="http://schemas.microsoft.com/office/drawing/2014/main" id="{0B5F5F20-2913-462B-812F-E03E1E9FC2FF}"/>
              </a:ext>
            </a:extLst>
          </p:cNvPr>
          <p:cNvSpPr>
            <a:spLocks/>
          </p:cNvSpPr>
          <p:nvPr/>
        </p:nvSpPr>
        <p:spPr bwMode="auto">
          <a:xfrm>
            <a:off x="3886200" y="2487614"/>
            <a:ext cx="3028950" cy="3074987"/>
          </a:xfrm>
          <a:custGeom>
            <a:avLst/>
            <a:gdLst>
              <a:gd name="T0" fmla="*/ 0 w 2259"/>
              <a:gd name="T1" fmla="*/ 2147483646 h 2513"/>
              <a:gd name="T2" fmla="*/ 2147483646 w 2259"/>
              <a:gd name="T3" fmla="*/ 2147483646 h 2513"/>
              <a:gd name="T4" fmla="*/ 2147483646 w 2259"/>
              <a:gd name="T5" fmla="*/ 2147483646 h 2513"/>
              <a:gd name="T6" fmla="*/ 2147483646 w 2259"/>
              <a:gd name="T7" fmla="*/ 2147483646 h 2513"/>
              <a:gd name="T8" fmla="*/ 2147483646 w 2259"/>
              <a:gd name="T9" fmla="*/ 2147483646 h 2513"/>
              <a:gd name="T10" fmla="*/ 2147483646 w 2259"/>
              <a:gd name="T11" fmla="*/ 2147483646 h 2513"/>
              <a:gd name="T12" fmla="*/ 2147483646 w 2259"/>
              <a:gd name="T13" fmla="*/ 2147483646 h 2513"/>
              <a:gd name="T14" fmla="*/ 2147483646 w 2259"/>
              <a:gd name="T15" fmla="*/ 2147483646 h 2513"/>
              <a:gd name="T16" fmla="*/ 2147483646 w 2259"/>
              <a:gd name="T17" fmla="*/ 0 h 25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59"/>
              <a:gd name="T28" fmla="*/ 0 h 2513"/>
              <a:gd name="T29" fmla="*/ 2259 w 2259"/>
              <a:gd name="T30" fmla="*/ 2513 h 25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59" h="2513">
                <a:moveTo>
                  <a:pt x="0" y="2512"/>
                </a:moveTo>
                <a:lnTo>
                  <a:pt x="371" y="2285"/>
                </a:lnTo>
                <a:lnTo>
                  <a:pt x="721" y="2029"/>
                </a:lnTo>
                <a:lnTo>
                  <a:pt x="1047" y="1746"/>
                </a:lnTo>
                <a:lnTo>
                  <a:pt x="1347" y="1439"/>
                </a:lnTo>
                <a:lnTo>
                  <a:pt x="1618" y="1110"/>
                </a:lnTo>
                <a:lnTo>
                  <a:pt x="1862" y="759"/>
                </a:lnTo>
                <a:lnTo>
                  <a:pt x="2075" y="389"/>
                </a:lnTo>
                <a:lnTo>
                  <a:pt x="2258" y="0"/>
                </a:lnTo>
              </a:path>
            </a:pathLst>
          </a:custGeom>
          <a:noFill/>
          <a:ln w="76200" cap="rnd">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4" name="Rectangle 16">
            <a:extLst>
              <a:ext uri="{FF2B5EF4-FFF2-40B4-BE49-F238E27FC236}">
                <a16:creationId xmlns:a16="http://schemas.microsoft.com/office/drawing/2014/main" id="{E4BFA614-0505-4D9D-8EEA-2D460DECACBD}"/>
              </a:ext>
            </a:extLst>
          </p:cNvPr>
          <p:cNvSpPr>
            <a:spLocks noChangeArrowheads="1"/>
          </p:cNvSpPr>
          <p:nvPr/>
        </p:nvSpPr>
        <p:spPr bwMode="auto">
          <a:xfrm>
            <a:off x="2179638" y="3833814"/>
            <a:ext cx="5524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P</a:t>
            </a:r>
            <a:r>
              <a:rPr lang="en-US" altLang="en-US" sz="2800" b="1" baseline="-25000">
                <a:latin typeface="Arial" panose="020B0604020202020204" pitchFamily="34" charset="0"/>
              </a:rPr>
              <a:t>c</a:t>
            </a:r>
          </a:p>
        </p:txBody>
      </p:sp>
      <p:sp>
        <p:nvSpPr>
          <p:cNvPr id="20495" name="Rectangle 17">
            <a:extLst>
              <a:ext uri="{FF2B5EF4-FFF2-40B4-BE49-F238E27FC236}">
                <a16:creationId xmlns:a16="http://schemas.microsoft.com/office/drawing/2014/main" id="{2806589C-663B-4BC7-B321-23A4C95C8590}"/>
              </a:ext>
            </a:extLst>
          </p:cNvPr>
          <p:cNvSpPr>
            <a:spLocks noChangeArrowheads="1"/>
          </p:cNvSpPr>
          <p:nvPr/>
        </p:nvSpPr>
        <p:spPr bwMode="auto">
          <a:xfrm>
            <a:off x="5715000" y="6342064"/>
            <a:ext cx="59213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r>
              <a:rPr lang="en-US" altLang="en-US" sz="2800" b="1" baseline="-25000">
                <a:latin typeface="Arial" panose="020B0604020202020204" pitchFamily="34" charset="0"/>
              </a:rPr>
              <a:t>e</a:t>
            </a:r>
          </a:p>
        </p:txBody>
      </p:sp>
      <p:sp>
        <p:nvSpPr>
          <p:cNvPr id="20496" name="Rectangle 18">
            <a:extLst>
              <a:ext uri="{FF2B5EF4-FFF2-40B4-BE49-F238E27FC236}">
                <a16:creationId xmlns:a16="http://schemas.microsoft.com/office/drawing/2014/main" id="{FE1EF377-76F9-4AA4-9F80-57A707757AC6}"/>
              </a:ext>
            </a:extLst>
          </p:cNvPr>
          <p:cNvSpPr>
            <a:spLocks noChangeArrowheads="1"/>
          </p:cNvSpPr>
          <p:nvPr/>
        </p:nvSpPr>
        <p:spPr bwMode="auto">
          <a:xfrm>
            <a:off x="3200400" y="3048001"/>
            <a:ext cx="68127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CS</a:t>
            </a:r>
          </a:p>
        </p:txBody>
      </p:sp>
      <p:sp>
        <p:nvSpPr>
          <p:cNvPr id="20497" name="Rectangle 19">
            <a:extLst>
              <a:ext uri="{FF2B5EF4-FFF2-40B4-BE49-F238E27FC236}">
                <a16:creationId xmlns:a16="http://schemas.microsoft.com/office/drawing/2014/main" id="{11647127-841B-43C0-8C4D-01276BAC586A}"/>
              </a:ext>
            </a:extLst>
          </p:cNvPr>
          <p:cNvSpPr>
            <a:spLocks noChangeArrowheads="1"/>
          </p:cNvSpPr>
          <p:nvPr/>
        </p:nvSpPr>
        <p:spPr bwMode="auto">
          <a:xfrm>
            <a:off x="3149600" y="4159251"/>
            <a:ext cx="6604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PS</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700" name="Freeform 28">
            <a:extLst>
              <a:ext uri="{FF2B5EF4-FFF2-40B4-BE49-F238E27FC236}">
                <a16:creationId xmlns:a16="http://schemas.microsoft.com/office/drawing/2014/main" id="{432567A7-ECC0-4932-9527-DD09511E3AF8}"/>
              </a:ext>
            </a:extLst>
          </p:cNvPr>
          <p:cNvSpPr>
            <a:spLocks/>
          </p:cNvSpPr>
          <p:nvPr/>
        </p:nvSpPr>
        <p:spPr bwMode="auto">
          <a:xfrm>
            <a:off x="2971800" y="4800600"/>
            <a:ext cx="2057400" cy="762000"/>
          </a:xfrm>
          <a:custGeom>
            <a:avLst/>
            <a:gdLst>
              <a:gd name="T0" fmla="*/ 0 w 1296"/>
              <a:gd name="T1" fmla="*/ 2147483646 h 480"/>
              <a:gd name="T2" fmla="*/ 2147483646 w 1296"/>
              <a:gd name="T3" fmla="*/ 2147483646 h 480"/>
              <a:gd name="T4" fmla="*/ 2147483646 w 1296"/>
              <a:gd name="T5" fmla="*/ 2147483646 h 480"/>
              <a:gd name="T6" fmla="*/ 2147483646 w 1296"/>
              <a:gd name="T7" fmla="*/ 0 h 480"/>
              <a:gd name="T8" fmla="*/ 0 w 1296"/>
              <a:gd name="T9" fmla="*/ 0 h 480"/>
              <a:gd name="T10" fmla="*/ 0 w 1296"/>
              <a:gd name="T11" fmla="*/ 2147483646 h 480"/>
              <a:gd name="T12" fmla="*/ 0 60000 65536"/>
              <a:gd name="T13" fmla="*/ 0 60000 65536"/>
              <a:gd name="T14" fmla="*/ 0 60000 65536"/>
              <a:gd name="T15" fmla="*/ 0 60000 65536"/>
              <a:gd name="T16" fmla="*/ 0 60000 65536"/>
              <a:gd name="T17" fmla="*/ 0 60000 65536"/>
              <a:gd name="T18" fmla="*/ 0 w 1296"/>
              <a:gd name="T19" fmla="*/ 0 h 480"/>
              <a:gd name="T20" fmla="*/ 1296 w 129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296" h="480">
                <a:moveTo>
                  <a:pt x="0" y="480"/>
                </a:moveTo>
                <a:lnTo>
                  <a:pt x="528" y="480"/>
                </a:lnTo>
                <a:lnTo>
                  <a:pt x="912" y="288"/>
                </a:lnTo>
                <a:lnTo>
                  <a:pt x="1296" y="0"/>
                </a:lnTo>
                <a:lnTo>
                  <a:pt x="0" y="0"/>
                </a:lnTo>
                <a:lnTo>
                  <a:pt x="0" y="480"/>
                </a:lnTo>
                <a:close/>
              </a:path>
            </a:pathLst>
          </a:custGeom>
          <a:gradFill rotWithShape="0">
            <a:gsLst>
              <a:gs pos="0">
                <a:srgbClr val="000099"/>
              </a:gs>
              <a:gs pos="100000">
                <a:srgbClr val="000056"/>
              </a:gs>
            </a:gsLst>
            <a:lin ang="18900000" scaled="1"/>
          </a:gradFill>
          <a:ln w="9525">
            <a:solidFill>
              <a:schemeClr val="tx1"/>
            </a:solidFill>
            <a:round/>
            <a:headEnd/>
            <a:tailEnd/>
          </a:ln>
        </p:spPr>
        <p:txBody>
          <a:bodyPr/>
          <a:lstStyle/>
          <a:p>
            <a:endParaRPr lang="en-US"/>
          </a:p>
        </p:txBody>
      </p:sp>
      <p:sp>
        <p:nvSpPr>
          <p:cNvPr id="156699" name="Freeform 27">
            <a:extLst>
              <a:ext uri="{FF2B5EF4-FFF2-40B4-BE49-F238E27FC236}">
                <a16:creationId xmlns:a16="http://schemas.microsoft.com/office/drawing/2014/main" id="{D0E91655-1725-4F40-893A-E40CA83B4C12}"/>
              </a:ext>
            </a:extLst>
          </p:cNvPr>
          <p:cNvSpPr>
            <a:spLocks/>
          </p:cNvSpPr>
          <p:nvPr/>
        </p:nvSpPr>
        <p:spPr bwMode="auto">
          <a:xfrm>
            <a:off x="2971800" y="1981200"/>
            <a:ext cx="2133600" cy="2819400"/>
          </a:xfrm>
          <a:custGeom>
            <a:avLst/>
            <a:gdLst>
              <a:gd name="T0" fmla="*/ 0 w 1344"/>
              <a:gd name="T1" fmla="*/ 0 h 1728"/>
              <a:gd name="T2" fmla="*/ 2147483646 w 1344"/>
              <a:gd name="T3" fmla="*/ 2147483646 h 1728"/>
              <a:gd name="T4" fmla="*/ 2147483646 w 1344"/>
              <a:gd name="T5" fmla="*/ 2147483646 h 1728"/>
              <a:gd name="T6" fmla="*/ 0 w 1344"/>
              <a:gd name="T7" fmla="*/ 2147483646 h 1728"/>
              <a:gd name="T8" fmla="*/ 0 w 1344"/>
              <a:gd name="T9" fmla="*/ 0 h 1728"/>
              <a:gd name="T10" fmla="*/ 0 60000 65536"/>
              <a:gd name="T11" fmla="*/ 0 60000 65536"/>
              <a:gd name="T12" fmla="*/ 0 60000 65536"/>
              <a:gd name="T13" fmla="*/ 0 60000 65536"/>
              <a:gd name="T14" fmla="*/ 0 60000 65536"/>
              <a:gd name="T15" fmla="*/ 0 w 1344"/>
              <a:gd name="T16" fmla="*/ 0 h 1728"/>
              <a:gd name="T17" fmla="*/ 1344 w 1344"/>
              <a:gd name="T18" fmla="*/ 1728 h 1728"/>
            </a:gdLst>
            <a:ahLst/>
            <a:cxnLst>
              <a:cxn ang="T10">
                <a:pos x="T0" y="T1"/>
              </a:cxn>
              <a:cxn ang="T11">
                <a:pos x="T2" y="T3"/>
              </a:cxn>
              <a:cxn ang="T12">
                <a:pos x="T4" y="T5"/>
              </a:cxn>
              <a:cxn ang="T13">
                <a:pos x="T6" y="T7"/>
              </a:cxn>
              <a:cxn ang="T14">
                <a:pos x="T8" y="T9"/>
              </a:cxn>
            </a:cxnLst>
            <a:rect l="T15" t="T16" r="T17" b="T18"/>
            <a:pathLst>
              <a:path w="1344" h="1728">
                <a:moveTo>
                  <a:pt x="0" y="0"/>
                </a:moveTo>
                <a:lnTo>
                  <a:pt x="1344" y="1008"/>
                </a:lnTo>
                <a:lnTo>
                  <a:pt x="1344" y="1728"/>
                </a:lnTo>
                <a:lnTo>
                  <a:pt x="0" y="1728"/>
                </a:lnTo>
                <a:lnTo>
                  <a:pt x="0" y="0"/>
                </a:lnTo>
                <a:close/>
              </a:path>
            </a:pathLst>
          </a:custGeom>
          <a:gradFill rotWithShape="0">
            <a:gsLst>
              <a:gs pos="0">
                <a:srgbClr val="FFFF00"/>
              </a:gs>
              <a:gs pos="100000">
                <a:srgbClr val="C2C200"/>
              </a:gs>
            </a:gsLst>
            <a:lin ang="18900000" scaled="1"/>
          </a:gradFill>
          <a:ln w="9525">
            <a:solidFill>
              <a:schemeClr val="tx1"/>
            </a:solidFill>
            <a:round/>
            <a:headEnd/>
            <a:tailEnd/>
          </a:ln>
        </p:spPr>
        <p:txBody>
          <a:bodyPr/>
          <a:lstStyle/>
          <a:p>
            <a:endParaRPr lang="en-US"/>
          </a:p>
        </p:txBody>
      </p:sp>
      <p:sp>
        <p:nvSpPr>
          <p:cNvPr id="21508" name="Text Box 3">
            <a:extLst>
              <a:ext uri="{FF2B5EF4-FFF2-40B4-BE49-F238E27FC236}">
                <a16:creationId xmlns:a16="http://schemas.microsoft.com/office/drawing/2014/main" id="{D48CE050-0AD1-439F-BF44-5B74EE086E57}"/>
              </a:ext>
            </a:extLst>
          </p:cNvPr>
          <p:cNvSpPr txBox="1">
            <a:spLocks noChangeArrowheads="1"/>
          </p:cNvSpPr>
          <p:nvPr/>
        </p:nvSpPr>
        <p:spPr bwMode="auto">
          <a:xfrm>
            <a:off x="1524000" y="30953"/>
            <a:ext cx="9144000" cy="147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4400" b="1"/>
              <a:t>Are Price Controls Good or Bad?</a:t>
            </a:r>
          </a:p>
          <a:p>
            <a:pPr algn="ctr">
              <a:lnSpc>
                <a:spcPct val="90000"/>
              </a:lnSpc>
              <a:spcBef>
                <a:spcPct val="0"/>
              </a:spcBef>
              <a:buFontTx/>
              <a:buNone/>
            </a:pPr>
            <a:r>
              <a:rPr lang="en-US" altLang="en-US" sz="2800" b="1">
                <a:solidFill>
                  <a:srgbClr val="000099"/>
                </a:solidFill>
              </a:rPr>
              <a:t>To be “efficient” a market must maximize consumers and producers surplus</a:t>
            </a:r>
          </a:p>
        </p:txBody>
      </p:sp>
      <p:sp>
        <p:nvSpPr>
          <p:cNvPr id="156676" name="Text Box 4">
            <a:extLst>
              <a:ext uri="{FF2B5EF4-FFF2-40B4-BE49-F238E27FC236}">
                <a16:creationId xmlns:a16="http://schemas.microsoft.com/office/drawing/2014/main" id="{537EBD2F-7087-4B64-A38E-640B348B3CCB}"/>
              </a:ext>
            </a:extLst>
          </p:cNvPr>
          <p:cNvSpPr txBox="1">
            <a:spLocks noChangeArrowheads="1"/>
          </p:cNvSpPr>
          <p:nvPr/>
        </p:nvSpPr>
        <p:spPr bwMode="auto">
          <a:xfrm>
            <a:off x="1524000" y="4343401"/>
            <a:ext cx="137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000" b="1"/>
              <a:t>Price CEILING</a:t>
            </a:r>
          </a:p>
        </p:txBody>
      </p:sp>
      <p:sp>
        <p:nvSpPr>
          <p:cNvPr id="21510" name="Line 7">
            <a:extLst>
              <a:ext uri="{FF2B5EF4-FFF2-40B4-BE49-F238E27FC236}">
                <a16:creationId xmlns:a16="http://schemas.microsoft.com/office/drawing/2014/main" id="{21E7E76D-5F3B-46A2-94F8-28CFD82C7CF3}"/>
              </a:ext>
            </a:extLst>
          </p:cNvPr>
          <p:cNvSpPr>
            <a:spLocks noChangeShapeType="1"/>
          </p:cNvSpPr>
          <p:nvPr/>
        </p:nvSpPr>
        <p:spPr bwMode="auto">
          <a:xfrm>
            <a:off x="5867400" y="4038600"/>
            <a:ext cx="0" cy="22098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11" name="Rectangle 8">
            <a:extLst>
              <a:ext uri="{FF2B5EF4-FFF2-40B4-BE49-F238E27FC236}">
                <a16:creationId xmlns:a16="http://schemas.microsoft.com/office/drawing/2014/main" id="{13730638-333D-4D41-B23B-C07FA92AB810}"/>
              </a:ext>
            </a:extLst>
          </p:cNvPr>
          <p:cNvSpPr>
            <a:spLocks noChangeArrowheads="1"/>
          </p:cNvSpPr>
          <p:nvPr/>
        </p:nvSpPr>
        <p:spPr bwMode="auto">
          <a:xfrm>
            <a:off x="8405168" y="6266577"/>
            <a:ext cx="46166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dirty="0">
                <a:solidFill>
                  <a:srgbClr val="000000"/>
                </a:solidFill>
                <a:latin typeface="Arial" panose="020B0604020202020204" pitchFamily="34" charset="0"/>
              </a:rPr>
              <a:t>Q</a:t>
            </a:r>
          </a:p>
        </p:txBody>
      </p:sp>
      <p:grpSp>
        <p:nvGrpSpPr>
          <p:cNvPr id="21512" name="Group 9">
            <a:extLst>
              <a:ext uri="{FF2B5EF4-FFF2-40B4-BE49-F238E27FC236}">
                <a16:creationId xmlns:a16="http://schemas.microsoft.com/office/drawing/2014/main" id="{8E383D10-C1B3-4C3C-9284-6C86B1B47C36}"/>
              </a:ext>
            </a:extLst>
          </p:cNvPr>
          <p:cNvGrpSpPr>
            <a:grpSpLocks/>
          </p:cNvGrpSpPr>
          <p:nvPr/>
        </p:nvGrpSpPr>
        <p:grpSpPr bwMode="auto">
          <a:xfrm>
            <a:off x="2895601" y="1676401"/>
            <a:ext cx="5719763" cy="4664075"/>
            <a:chOff x="1595" y="769"/>
            <a:chExt cx="3603" cy="3096"/>
          </a:xfrm>
        </p:grpSpPr>
        <p:sp>
          <p:nvSpPr>
            <p:cNvPr id="21529" name="Line 10">
              <a:extLst>
                <a:ext uri="{FF2B5EF4-FFF2-40B4-BE49-F238E27FC236}">
                  <a16:creationId xmlns:a16="http://schemas.microsoft.com/office/drawing/2014/main" id="{79AA60E7-9936-407E-AD97-DCDAF139940F}"/>
                </a:ext>
              </a:extLst>
            </p:cNvPr>
            <p:cNvSpPr>
              <a:spLocks noChangeShapeType="1"/>
            </p:cNvSpPr>
            <p:nvPr/>
          </p:nvSpPr>
          <p:spPr bwMode="auto">
            <a:xfrm>
              <a:off x="1617" y="769"/>
              <a:ext cx="0" cy="3096"/>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0" name="Line 11">
              <a:extLst>
                <a:ext uri="{FF2B5EF4-FFF2-40B4-BE49-F238E27FC236}">
                  <a16:creationId xmlns:a16="http://schemas.microsoft.com/office/drawing/2014/main" id="{A16A0C77-9E40-4025-B831-20E0AE49470E}"/>
                </a:ext>
              </a:extLst>
            </p:cNvPr>
            <p:cNvSpPr>
              <a:spLocks noChangeShapeType="1"/>
            </p:cNvSpPr>
            <p:nvPr/>
          </p:nvSpPr>
          <p:spPr bwMode="auto">
            <a:xfrm>
              <a:off x="1595" y="3841"/>
              <a:ext cx="3603"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1513" name="Line 12">
            <a:extLst>
              <a:ext uri="{FF2B5EF4-FFF2-40B4-BE49-F238E27FC236}">
                <a16:creationId xmlns:a16="http://schemas.microsoft.com/office/drawing/2014/main" id="{54FDFBBC-4F14-4F88-8960-8F3F978D81A0}"/>
              </a:ext>
            </a:extLst>
          </p:cNvPr>
          <p:cNvSpPr>
            <a:spLocks noChangeShapeType="1"/>
          </p:cNvSpPr>
          <p:nvPr/>
        </p:nvSpPr>
        <p:spPr bwMode="auto">
          <a:xfrm>
            <a:off x="2971801" y="1981200"/>
            <a:ext cx="5419725" cy="39512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4" name="Rectangle 13">
            <a:extLst>
              <a:ext uri="{FF2B5EF4-FFF2-40B4-BE49-F238E27FC236}">
                <a16:creationId xmlns:a16="http://schemas.microsoft.com/office/drawing/2014/main" id="{AF814C7B-9D2E-45F8-ADFD-EC63BB107FCD}"/>
              </a:ext>
            </a:extLst>
          </p:cNvPr>
          <p:cNvSpPr>
            <a:spLocks noChangeArrowheads="1"/>
          </p:cNvSpPr>
          <p:nvPr/>
        </p:nvSpPr>
        <p:spPr bwMode="auto">
          <a:xfrm>
            <a:off x="2438401" y="1600200"/>
            <a:ext cx="4175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solidFill>
                  <a:srgbClr val="000000"/>
                </a:solidFill>
                <a:latin typeface="Arial" panose="020B0604020202020204" pitchFamily="34" charset="0"/>
              </a:rPr>
              <a:t>P</a:t>
            </a:r>
          </a:p>
        </p:txBody>
      </p:sp>
      <p:sp>
        <p:nvSpPr>
          <p:cNvPr id="21515" name="Rectangle 14">
            <a:extLst>
              <a:ext uri="{FF2B5EF4-FFF2-40B4-BE49-F238E27FC236}">
                <a16:creationId xmlns:a16="http://schemas.microsoft.com/office/drawing/2014/main" id="{5AA9DB1B-D903-42EF-B08A-621C94901EE1}"/>
              </a:ext>
            </a:extLst>
          </p:cNvPr>
          <p:cNvSpPr>
            <a:spLocks noChangeArrowheads="1"/>
          </p:cNvSpPr>
          <p:nvPr/>
        </p:nvSpPr>
        <p:spPr bwMode="auto">
          <a:xfrm>
            <a:off x="8488363" y="5624514"/>
            <a:ext cx="44243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21516" name="Rectangle 15">
            <a:extLst>
              <a:ext uri="{FF2B5EF4-FFF2-40B4-BE49-F238E27FC236}">
                <a16:creationId xmlns:a16="http://schemas.microsoft.com/office/drawing/2014/main" id="{94DA7A73-F8CE-424B-8FE8-D762C851F21B}"/>
              </a:ext>
            </a:extLst>
          </p:cNvPr>
          <p:cNvSpPr>
            <a:spLocks noChangeArrowheads="1"/>
          </p:cNvSpPr>
          <p:nvPr/>
        </p:nvSpPr>
        <p:spPr bwMode="auto">
          <a:xfrm>
            <a:off x="6900864" y="2182814"/>
            <a:ext cx="421591"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i="1">
                <a:latin typeface="Arial" panose="020B0604020202020204" pitchFamily="34" charset="0"/>
              </a:rPr>
              <a:t>S</a:t>
            </a:r>
          </a:p>
        </p:txBody>
      </p:sp>
      <p:sp>
        <p:nvSpPr>
          <p:cNvPr id="21517" name="Freeform 16">
            <a:extLst>
              <a:ext uri="{FF2B5EF4-FFF2-40B4-BE49-F238E27FC236}">
                <a16:creationId xmlns:a16="http://schemas.microsoft.com/office/drawing/2014/main" id="{12B2FD68-7E2A-4C74-ABD2-F4715AFC849A}"/>
              </a:ext>
            </a:extLst>
          </p:cNvPr>
          <p:cNvSpPr>
            <a:spLocks/>
          </p:cNvSpPr>
          <p:nvPr/>
        </p:nvSpPr>
        <p:spPr bwMode="auto">
          <a:xfrm>
            <a:off x="3886200" y="2487614"/>
            <a:ext cx="3028950" cy="3074987"/>
          </a:xfrm>
          <a:custGeom>
            <a:avLst/>
            <a:gdLst>
              <a:gd name="T0" fmla="*/ 0 w 2259"/>
              <a:gd name="T1" fmla="*/ 2147483646 h 2513"/>
              <a:gd name="T2" fmla="*/ 2147483646 w 2259"/>
              <a:gd name="T3" fmla="*/ 2147483646 h 2513"/>
              <a:gd name="T4" fmla="*/ 2147483646 w 2259"/>
              <a:gd name="T5" fmla="*/ 2147483646 h 2513"/>
              <a:gd name="T6" fmla="*/ 2147483646 w 2259"/>
              <a:gd name="T7" fmla="*/ 2147483646 h 2513"/>
              <a:gd name="T8" fmla="*/ 2147483646 w 2259"/>
              <a:gd name="T9" fmla="*/ 2147483646 h 2513"/>
              <a:gd name="T10" fmla="*/ 2147483646 w 2259"/>
              <a:gd name="T11" fmla="*/ 2147483646 h 2513"/>
              <a:gd name="T12" fmla="*/ 2147483646 w 2259"/>
              <a:gd name="T13" fmla="*/ 2147483646 h 2513"/>
              <a:gd name="T14" fmla="*/ 2147483646 w 2259"/>
              <a:gd name="T15" fmla="*/ 2147483646 h 2513"/>
              <a:gd name="T16" fmla="*/ 2147483646 w 2259"/>
              <a:gd name="T17" fmla="*/ 0 h 25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59"/>
              <a:gd name="T28" fmla="*/ 0 h 2513"/>
              <a:gd name="T29" fmla="*/ 2259 w 2259"/>
              <a:gd name="T30" fmla="*/ 2513 h 25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59" h="2513">
                <a:moveTo>
                  <a:pt x="0" y="2512"/>
                </a:moveTo>
                <a:lnTo>
                  <a:pt x="371" y="2285"/>
                </a:lnTo>
                <a:lnTo>
                  <a:pt x="721" y="2029"/>
                </a:lnTo>
                <a:lnTo>
                  <a:pt x="1047" y="1746"/>
                </a:lnTo>
                <a:lnTo>
                  <a:pt x="1347" y="1439"/>
                </a:lnTo>
                <a:lnTo>
                  <a:pt x="1618" y="1110"/>
                </a:lnTo>
                <a:lnTo>
                  <a:pt x="1862" y="759"/>
                </a:lnTo>
                <a:lnTo>
                  <a:pt x="2075" y="389"/>
                </a:lnTo>
                <a:lnTo>
                  <a:pt x="2258" y="0"/>
                </a:lnTo>
              </a:path>
            </a:pathLst>
          </a:custGeom>
          <a:noFill/>
          <a:ln w="76200" cap="rnd">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18" name="Rectangle 17">
            <a:extLst>
              <a:ext uri="{FF2B5EF4-FFF2-40B4-BE49-F238E27FC236}">
                <a16:creationId xmlns:a16="http://schemas.microsoft.com/office/drawing/2014/main" id="{A2BE5988-2123-40C3-BA07-DE0165C34E04}"/>
              </a:ext>
            </a:extLst>
          </p:cNvPr>
          <p:cNvSpPr>
            <a:spLocks noChangeArrowheads="1"/>
          </p:cNvSpPr>
          <p:nvPr/>
        </p:nvSpPr>
        <p:spPr bwMode="auto">
          <a:xfrm>
            <a:off x="2179638" y="3833814"/>
            <a:ext cx="5524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P</a:t>
            </a:r>
            <a:r>
              <a:rPr lang="en-US" altLang="en-US" sz="2800" b="1" baseline="-25000">
                <a:latin typeface="Arial" panose="020B0604020202020204" pitchFamily="34" charset="0"/>
              </a:rPr>
              <a:t>c</a:t>
            </a:r>
          </a:p>
        </p:txBody>
      </p:sp>
      <p:sp>
        <p:nvSpPr>
          <p:cNvPr id="21519" name="Rectangle 18">
            <a:extLst>
              <a:ext uri="{FF2B5EF4-FFF2-40B4-BE49-F238E27FC236}">
                <a16:creationId xmlns:a16="http://schemas.microsoft.com/office/drawing/2014/main" id="{4DF735C4-901F-4BD4-B108-A8907A738378}"/>
              </a:ext>
            </a:extLst>
          </p:cNvPr>
          <p:cNvSpPr>
            <a:spLocks noChangeArrowheads="1"/>
          </p:cNvSpPr>
          <p:nvPr/>
        </p:nvSpPr>
        <p:spPr bwMode="auto">
          <a:xfrm>
            <a:off x="5715000" y="6342064"/>
            <a:ext cx="59213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r>
              <a:rPr lang="en-US" altLang="en-US" sz="2800" b="1" baseline="-25000">
                <a:latin typeface="Arial" panose="020B0604020202020204" pitchFamily="34" charset="0"/>
              </a:rPr>
              <a:t>e</a:t>
            </a:r>
          </a:p>
        </p:txBody>
      </p:sp>
      <p:sp>
        <p:nvSpPr>
          <p:cNvPr id="156691" name="Rectangle 19">
            <a:extLst>
              <a:ext uri="{FF2B5EF4-FFF2-40B4-BE49-F238E27FC236}">
                <a16:creationId xmlns:a16="http://schemas.microsoft.com/office/drawing/2014/main" id="{6F5B69EF-2EA3-4F27-A0DE-DB6EA16A28C3}"/>
              </a:ext>
            </a:extLst>
          </p:cNvPr>
          <p:cNvSpPr>
            <a:spLocks noChangeArrowheads="1"/>
          </p:cNvSpPr>
          <p:nvPr/>
        </p:nvSpPr>
        <p:spPr bwMode="auto">
          <a:xfrm>
            <a:off x="4648200" y="6342064"/>
            <a:ext cx="13716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r>
              <a:rPr lang="en-US" altLang="en-US" sz="2800" b="1" baseline="-25000">
                <a:latin typeface="Arial" panose="020B0604020202020204" pitchFamily="34" charset="0"/>
              </a:rPr>
              <a:t>ceiling</a:t>
            </a:r>
          </a:p>
        </p:txBody>
      </p:sp>
      <p:sp>
        <p:nvSpPr>
          <p:cNvPr id="156692" name="Freeform 20">
            <a:extLst>
              <a:ext uri="{FF2B5EF4-FFF2-40B4-BE49-F238E27FC236}">
                <a16:creationId xmlns:a16="http://schemas.microsoft.com/office/drawing/2014/main" id="{E18AE447-9D75-41F0-9EF9-E692DA282224}"/>
              </a:ext>
            </a:extLst>
          </p:cNvPr>
          <p:cNvSpPr>
            <a:spLocks/>
          </p:cNvSpPr>
          <p:nvPr/>
        </p:nvSpPr>
        <p:spPr bwMode="auto">
          <a:xfrm>
            <a:off x="5130800" y="3581400"/>
            <a:ext cx="698500" cy="1143000"/>
          </a:xfrm>
          <a:custGeom>
            <a:avLst/>
            <a:gdLst>
              <a:gd name="T0" fmla="*/ 0 w 440"/>
              <a:gd name="T1" fmla="*/ 0 h 720"/>
              <a:gd name="T2" fmla="*/ 0 w 440"/>
              <a:gd name="T3" fmla="*/ 2147483646 h 720"/>
              <a:gd name="T4" fmla="*/ 2147483646 w 440"/>
              <a:gd name="T5" fmla="*/ 2147483646 h 720"/>
              <a:gd name="T6" fmla="*/ 2147483646 w 440"/>
              <a:gd name="T7" fmla="*/ 2147483646 h 720"/>
              <a:gd name="T8" fmla="*/ 0 w 440"/>
              <a:gd name="T9" fmla="*/ 0 h 720"/>
              <a:gd name="T10" fmla="*/ 0 60000 65536"/>
              <a:gd name="T11" fmla="*/ 0 60000 65536"/>
              <a:gd name="T12" fmla="*/ 0 60000 65536"/>
              <a:gd name="T13" fmla="*/ 0 60000 65536"/>
              <a:gd name="T14" fmla="*/ 0 60000 65536"/>
              <a:gd name="T15" fmla="*/ 0 w 440"/>
              <a:gd name="T16" fmla="*/ 0 h 720"/>
              <a:gd name="T17" fmla="*/ 440 w 440"/>
              <a:gd name="T18" fmla="*/ 720 h 720"/>
            </a:gdLst>
            <a:ahLst/>
            <a:cxnLst>
              <a:cxn ang="T10">
                <a:pos x="T0" y="T1"/>
              </a:cxn>
              <a:cxn ang="T11">
                <a:pos x="T2" y="T3"/>
              </a:cxn>
              <a:cxn ang="T12">
                <a:pos x="T4" y="T5"/>
              </a:cxn>
              <a:cxn ang="T13">
                <a:pos x="T6" y="T7"/>
              </a:cxn>
              <a:cxn ang="T14">
                <a:pos x="T8" y="T9"/>
              </a:cxn>
            </a:cxnLst>
            <a:rect l="T15" t="T16" r="T17" b="T18"/>
            <a:pathLst>
              <a:path w="440" h="720">
                <a:moveTo>
                  <a:pt x="0" y="0"/>
                </a:moveTo>
                <a:lnTo>
                  <a:pt x="0" y="720"/>
                </a:lnTo>
                <a:lnTo>
                  <a:pt x="216" y="528"/>
                </a:lnTo>
                <a:lnTo>
                  <a:pt x="440" y="320"/>
                </a:lnTo>
                <a:lnTo>
                  <a:pt x="0" y="0"/>
                </a:lnTo>
                <a:close/>
              </a:path>
            </a:pathLst>
          </a:custGeom>
          <a:gradFill rotWithShape="0">
            <a:gsLst>
              <a:gs pos="0">
                <a:srgbClr val="DDDDDD"/>
              </a:gs>
              <a:gs pos="100000">
                <a:srgbClr val="666666"/>
              </a:gs>
            </a:gsLst>
            <a:lin ang="0" scaled="1"/>
          </a:gradFill>
          <a:ln w="12700">
            <a:solidFill>
              <a:schemeClr val="tx1"/>
            </a:solidFill>
            <a:round/>
            <a:headEnd/>
            <a:tailEnd/>
          </a:ln>
        </p:spPr>
        <p:txBody>
          <a:bodyPr wrap="none" anchor="ctr"/>
          <a:lstStyle/>
          <a:p>
            <a:endParaRPr lang="en-US"/>
          </a:p>
        </p:txBody>
      </p:sp>
      <p:sp>
        <p:nvSpPr>
          <p:cNvPr id="156693" name="Rectangle 21">
            <a:extLst>
              <a:ext uri="{FF2B5EF4-FFF2-40B4-BE49-F238E27FC236}">
                <a16:creationId xmlns:a16="http://schemas.microsoft.com/office/drawing/2014/main" id="{FA974F21-A7C7-4170-BD1A-0FBC5C260B3E}"/>
              </a:ext>
            </a:extLst>
          </p:cNvPr>
          <p:cNvSpPr>
            <a:spLocks noChangeArrowheads="1"/>
          </p:cNvSpPr>
          <p:nvPr/>
        </p:nvSpPr>
        <p:spPr bwMode="auto">
          <a:xfrm>
            <a:off x="7315201" y="3581400"/>
            <a:ext cx="312102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200" b="1" i="1">
                <a:solidFill>
                  <a:srgbClr val="0033CC"/>
                </a:solidFill>
                <a:latin typeface="Arial" panose="020B0604020202020204" pitchFamily="34" charset="0"/>
              </a:rPr>
              <a:t>DEADWEIGHT LOSS</a:t>
            </a:r>
            <a:r>
              <a:rPr lang="en-US" altLang="en-US" sz="2200" b="1" i="1">
                <a:latin typeface="Arial" panose="020B0604020202020204" pitchFamily="34" charset="0"/>
              </a:rPr>
              <a:t> The Lost CS and PS.</a:t>
            </a:r>
          </a:p>
          <a:p>
            <a:pPr algn="ctr" eaLnBrk="1" hangingPunct="1">
              <a:spcBef>
                <a:spcPct val="0"/>
              </a:spcBef>
              <a:buFontTx/>
              <a:buNone/>
            </a:pPr>
            <a:r>
              <a:rPr lang="en-US" altLang="en-US" sz="3400" b="1">
                <a:solidFill>
                  <a:srgbClr val="990000"/>
                </a:solidFill>
                <a:latin typeface="Arial" panose="020B0604020202020204" pitchFamily="34" charset="0"/>
              </a:rPr>
              <a:t>INEFFICIENT!</a:t>
            </a:r>
          </a:p>
        </p:txBody>
      </p:sp>
      <p:sp>
        <p:nvSpPr>
          <p:cNvPr id="156694" name="Line 22">
            <a:extLst>
              <a:ext uri="{FF2B5EF4-FFF2-40B4-BE49-F238E27FC236}">
                <a16:creationId xmlns:a16="http://schemas.microsoft.com/office/drawing/2014/main" id="{C3EE6B30-A07B-4A88-BA3F-464F71DCD04F}"/>
              </a:ext>
            </a:extLst>
          </p:cNvPr>
          <p:cNvSpPr>
            <a:spLocks noChangeShapeType="1"/>
          </p:cNvSpPr>
          <p:nvPr/>
        </p:nvSpPr>
        <p:spPr bwMode="auto">
          <a:xfrm flipH="1" flipV="1">
            <a:off x="6062664" y="4011614"/>
            <a:ext cx="1252537" cy="269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5" name="Rectangle 23">
            <a:extLst>
              <a:ext uri="{FF2B5EF4-FFF2-40B4-BE49-F238E27FC236}">
                <a16:creationId xmlns:a16="http://schemas.microsoft.com/office/drawing/2014/main" id="{148A187B-8AD2-4E81-84A3-98FB310F6746}"/>
              </a:ext>
            </a:extLst>
          </p:cNvPr>
          <p:cNvSpPr>
            <a:spLocks noChangeArrowheads="1"/>
          </p:cNvSpPr>
          <p:nvPr/>
        </p:nvSpPr>
        <p:spPr bwMode="auto">
          <a:xfrm>
            <a:off x="3352800" y="3733801"/>
            <a:ext cx="68127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CS</a:t>
            </a:r>
          </a:p>
        </p:txBody>
      </p:sp>
      <p:sp>
        <p:nvSpPr>
          <p:cNvPr id="156696" name="Rectangle 24">
            <a:extLst>
              <a:ext uri="{FF2B5EF4-FFF2-40B4-BE49-F238E27FC236}">
                <a16:creationId xmlns:a16="http://schemas.microsoft.com/office/drawing/2014/main" id="{CD03C214-8037-41B1-9DC8-D04422292DD2}"/>
              </a:ext>
            </a:extLst>
          </p:cNvPr>
          <p:cNvSpPr>
            <a:spLocks noChangeArrowheads="1"/>
          </p:cNvSpPr>
          <p:nvPr/>
        </p:nvSpPr>
        <p:spPr bwMode="auto">
          <a:xfrm>
            <a:off x="3200400" y="4876801"/>
            <a:ext cx="6604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PS</a:t>
            </a:r>
          </a:p>
        </p:txBody>
      </p:sp>
      <p:sp>
        <p:nvSpPr>
          <p:cNvPr id="156697" name="Line 25">
            <a:extLst>
              <a:ext uri="{FF2B5EF4-FFF2-40B4-BE49-F238E27FC236}">
                <a16:creationId xmlns:a16="http://schemas.microsoft.com/office/drawing/2014/main" id="{CB66376A-659E-4C48-B252-7CC77D595C34}"/>
              </a:ext>
            </a:extLst>
          </p:cNvPr>
          <p:cNvSpPr>
            <a:spLocks noChangeShapeType="1"/>
          </p:cNvSpPr>
          <p:nvPr/>
        </p:nvSpPr>
        <p:spPr bwMode="auto">
          <a:xfrm>
            <a:off x="2971800" y="4800600"/>
            <a:ext cx="464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98" name="Line 26">
            <a:extLst>
              <a:ext uri="{FF2B5EF4-FFF2-40B4-BE49-F238E27FC236}">
                <a16:creationId xmlns:a16="http://schemas.microsoft.com/office/drawing/2014/main" id="{65869969-8DFB-4E5D-8923-5C2E59FA47FF}"/>
              </a:ext>
            </a:extLst>
          </p:cNvPr>
          <p:cNvSpPr>
            <a:spLocks noChangeShapeType="1"/>
          </p:cNvSpPr>
          <p:nvPr/>
        </p:nvSpPr>
        <p:spPr bwMode="auto">
          <a:xfrm>
            <a:off x="5105400" y="4800600"/>
            <a:ext cx="0" cy="14478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6697"/>
                                        </p:tgtEl>
                                        <p:attrNameLst>
                                          <p:attrName>style.visibility</p:attrName>
                                        </p:attrNameLst>
                                      </p:cBhvr>
                                      <p:to>
                                        <p:strVal val="visible"/>
                                      </p:to>
                                    </p:set>
                                    <p:animEffect transition="in" filter="dissolve">
                                      <p:cBhvr>
                                        <p:cTn id="7" dur="500"/>
                                        <p:tgtEl>
                                          <p:spTgt spid="1566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6676"/>
                                        </p:tgtEl>
                                        <p:attrNameLst>
                                          <p:attrName>style.visibility</p:attrName>
                                        </p:attrNameLst>
                                      </p:cBhvr>
                                      <p:to>
                                        <p:strVal val="visible"/>
                                      </p:to>
                                    </p:set>
                                    <p:animEffect transition="in" filter="dissolve">
                                      <p:cBhvr>
                                        <p:cTn id="12" dur="500"/>
                                        <p:tgtEl>
                                          <p:spTgt spid="1566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6698"/>
                                        </p:tgtEl>
                                        <p:attrNameLst>
                                          <p:attrName>style.visibility</p:attrName>
                                        </p:attrNameLst>
                                      </p:cBhvr>
                                      <p:to>
                                        <p:strVal val="visible"/>
                                      </p:to>
                                    </p:set>
                                    <p:animEffect transition="in" filter="dissolve">
                                      <p:cBhvr>
                                        <p:cTn id="17" dur="500"/>
                                        <p:tgtEl>
                                          <p:spTgt spid="1566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6691"/>
                                        </p:tgtEl>
                                        <p:attrNameLst>
                                          <p:attrName>style.visibility</p:attrName>
                                        </p:attrNameLst>
                                      </p:cBhvr>
                                      <p:to>
                                        <p:strVal val="visible"/>
                                      </p:to>
                                    </p:set>
                                    <p:animEffect transition="in" filter="dissolve">
                                      <p:cBhvr>
                                        <p:cTn id="22" dur="500"/>
                                        <p:tgtEl>
                                          <p:spTgt spid="1566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56699"/>
                                        </p:tgtEl>
                                        <p:attrNameLst>
                                          <p:attrName>style.visibility</p:attrName>
                                        </p:attrNameLst>
                                      </p:cBhvr>
                                      <p:to>
                                        <p:strVal val="visible"/>
                                      </p:to>
                                    </p:set>
                                    <p:animEffect transition="in" filter="dissolve">
                                      <p:cBhvr>
                                        <p:cTn id="27" dur="500"/>
                                        <p:tgtEl>
                                          <p:spTgt spid="156699"/>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156695"/>
                                        </p:tgtEl>
                                        <p:attrNameLst>
                                          <p:attrName>style.visibility</p:attrName>
                                        </p:attrNameLst>
                                      </p:cBhvr>
                                      <p:to>
                                        <p:strVal val="visible"/>
                                      </p:to>
                                    </p:set>
                                    <p:animEffect transition="in" filter="dissolve">
                                      <p:cBhvr>
                                        <p:cTn id="31" dur="500"/>
                                        <p:tgtEl>
                                          <p:spTgt spid="15669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156700"/>
                                        </p:tgtEl>
                                        <p:attrNameLst>
                                          <p:attrName>style.visibility</p:attrName>
                                        </p:attrNameLst>
                                      </p:cBhvr>
                                      <p:to>
                                        <p:strVal val="visible"/>
                                      </p:to>
                                    </p:set>
                                    <p:animEffect transition="in" filter="dissolve">
                                      <p:cBhvr>
                                        <p:cTn id="36" dur="500"/>
                                        <p:tgtEl>
                                          <p:spTgt spid="15670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56696"/>
                                        </p:tgtEl>
                                        <p:attrNameLst>
                                          <p:attrName>style.visibility</p:attrName>
                                        </p:attrNameLst>
                                      </p:cBhvr>
                                      <p:to>
                                        <p:strVal val="visible"/>
                                      </p:to>
                                    </p:set>
                                    <p:animEffect transition="in" filter="dissolve">
                                      <p:cBhvr>
                                        <p:cTn id="41" dur="500"/>
                                        <p:tgtEl>
                                          <p:spTgt spid="15669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nodeType="clickEffect">
                                  <p:stCondLst>
                                    <p:cond delay="0"/>
                                  </p:stCondLst>
                                  <p:childTnLst>
                                    <p:set>
                                      <p:cBhvr>
                                        <p:cTn id="45" dur="1" fill="hold">
                                          <p:stCondLst>
                                            <p:cond delay="0"/>
                                          </p:stCondLst>
                                        </p:cTn>
                                        <p:tgtEl>
                                          <p:spTgt spid="156694"/>
                                        </p:tgtEl>
                                        <p:attrNameLst>
                                          <p:attrName>style.visibility</p:attrName>
                                        </p:attrNameLst>
                                      </p:cBhvr>
                                      <p:to>
                                        <p:strVal val="visible"/>
                                      </p:to>
                                    </p:set>
                                    <p:animEffect transition="in" filter="dissolve">
                                      <p:cBhvr>
                                        <p:cTn id="46" dur="500"/>
                                        <p:tgtEl>
                                          <p:spTgt spid="15669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56693">
                                            <p:txEl>
                                              <p:pRg st="0" end="0"/>
                                            </p:txEl>
                                          </p:spTgt>
                                        </p:tgtEl>
                                        <p:attrNameLst>
                                          <p:attrName>style.visibility</p:attrName>
                                        </p:attrNameLst>
                                      </p:cBhvr>
                                      <p:to>
                                        <p:strVal val="visible"/>
                                      </p:to>
                                    </p:set>
                                    <p:animEffect transition="in" filter="dissolve">
                                      <p:cBhvr>
                                        <p:cTn id="51" dur="500"/>
                                        <p:tgtEl>
                                          <p:spTgt spid="156693">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56693">
                                            <p:txEl>
                                              <p:pRg st="1" end="1"/>
                                            </p:txEl>
                                          </p:spTgt>
                                        </p:tgtEl>
                                        <p:attrNameLst>
                                          <p:attrName>style.visibility</p:attrName>
                                        </p:attrNameLst>
                                      </p:cBhvr>
                                      <p:to>
                                        <p:strVal val="visible"/>
                                      </p:to>
                                    </p:set>
                                    <p:animEffect transition="in" filter="dissolve">
                                      <p:cBhvr>
                                        <p:cTn id="56" dur="500"/>
                                        <p:tgtEl>
                                          <p:spTgt spid="156693">
                                            <p:txEl>
                                              <p:pRg st="1" end="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nodeType="clickEffect">
                                  <p:stCondLst>
                                    <p:cond delay="0"/>
                                  </p:stCondLst>
                                  <p:childTnLst>
                                    <p:set>
                                      <p:cBhvr>
                                        <p:cTn id="60" dur="1" fill="hold">
                                          <p:stCondLst>
                                            <p:cond delay="0"/>
                                          </p:stCondLst>
                                        </p:cTn>
                                        <p:tgtEl>
                                          <p:spTgt spid="156692"/>
                                        </p:tgtEl>
                                        <p:attrNameLst>
                                          <p:attrName>style.visibility</p:attrName>
                                        </p:attrNameLst>
                                      </p:cBhvr>
                                      <p:to>
                                        <p:strVal val="visible"/>
                                      </p:to>
                                    </p:set>
                                    <p:animEffect transition="in" filter="dissolve">
                                      <p:cBhvr>
                                        <p:cTn id="61" dur="500"/>
                                        <p:tgtEl>
                                          <p:spTgt spid="156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utoUpdateAnimBg="0"/>
      <p:bldP spid="156691" grpId="0" autoUpdateAnimBg="0"/>
      <p:bldP spid="156693" grpId="0" build="p" autoUpdateAnimBg="0"/>
      <p:bldP spid="156695" grpId="0" autoUpdateAnimBg="0"/>
      <p:bldP spid="15669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E35E-01B8-4F08-89FC-E8DB6A78980F}"/>
              </a:ext>
            </a:extLst>
          </p:cNvPr>
          <p:cNvSpPr>
            <a:spLocks noGrp="1"/>
          </p:cNvSpPr>
          <p:nvPr>
            <p:ph type="title"/>
          </p:nvPr>
        </p:nvSpPr>
        <p:spPr/>
        <p:txBody>
          <a:bodyPr/>
          <a:lstStyle/>
          <a:p>
            <a:endParaRPr lang="en-US"/>
          </a:p>
        </p:txBody>
      </p:sp>
      <p:pic>
        <p:nvPicPr>
          <p:cNvPr id="6" name="Online Media 5" title="Price Ceilings: The US Economy Flounders in the 1970s">
            <a:hlinkClick r:id="" action="ppaction://media"/>
            <a:extLst>
              <a:ext uri="{FF2B5EF4-FFF2-40B4-BE49-F238E27FC236}">
                <a16:creationId xmlns:a16="http://schemas.microsoft.com/office/drawing/2014/main" id="{EA27DE87-5971-4DB6-9C58-BC3E8F817B9D}"/>
              </a:ext>
            </a:extLst>
          </p:cNvPr>
          <p:cNvPicPr>
            <a:picLocks noGrp="1" noRot="1" noChangeAspect="1"/>
          </p:cNvPicPr>
          <p:nvPr>
            <p:ph sz="half" idx="1"/>
            <a:videoFile r:link="rId1"/>
          </p:nvPr>
        </p:nvPicPr>
        <p:blipFill>
          <a:blip r:embed="rId3"/>
          <a:stretch>
            <a:fillRect/>
          </a:stretch>
        </p:blipFill>
        <p:spPr>
          <a:xfrm>
            <a:off x="375987" y="327024"/>
            <a:ext cx="10980444" cy="6203951"/>
          </a:xfrm>
          <a:prstGeom prst="rect">
            <a:avLst/>
          </a:prstGeom>
        </p:spPr>
      </p:pic>
    </p:spTree>
    <p:extLst>
      <p:ext uri="{BB962C8B-B14F-4D97-AF65-F5344CB8AC3E}">
        <p14:creationId xmlns:p14="http://schemas.microsoft.com/office/powerpoint/2010/main" val="2296160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C78318-3266-EB1B-35C8-9535933C59F5}"/>
              </a:ext>
            </a:extLst>
          </p:cNvPr>
          <p:cNvPicPr>
            <a:picLocks noGrp="1" noRot="1" noChangeAspect="1" noMove="1" noResize="1" noEditPoints="1" noAdjustHandles="1" noChangeArrowheads="1" noChangeShapeType="1" noCrop="1"/>
          </p:cNvPicPr>
          <p:nvPr/>
        </p:nvPicPr>
        <p:blipFill>
          <a:blip r:embed="rId2"/>
          <a:stretch>
            <a:fillRect/>
          </a:stretch>
        </p:blipFill>
        <p:spPr>
          <a:xfrm>
            <a:off x="3314015" y="0"/>
            <a:ext cx="5563969" cy="4550431"/>
          </a:xfrm>
          <a:prstGeom prst="rect">
            <a:avLst/>
          </a:prstGeom>
        </p:spPr>
      </p:pic>
      <p:pic>
        <p:nvPicPr>
          <p:cNvPr id="8" name="Picture 7">
            <a:extLst>
              <a:ext uri="{FF2B5EF4-FFF2-40B4-BE49-F238E27FC236}">
                <a16:creationId xmlns:a16="http://schemas.microsoft.com/office/drawing/2014/main" id="{CD6F5526-D464-2DCA-60F7-6E4ED4AFB37F}"/>
              </a:ext>
            </a:extLst>
          </p:cNvPr>
          <p:cNvPicPr>
            <a:picLocks noChangeAspect="1"/>
          </p:cNvPicPr>
          <p:nvPr/>
        </p:nvPicPr>
        <p:blipFill rotWithShape="1">
          <a:blip r:embed="rId3"/>
          <a:srcRect b="50459"/>
          <a:stretch/>
        </p:blipFill>
        <p:spPr>
          <a:xfrm>
            <a:off x="1960776" y="4465590"/>
            <a:ext cx="11899074" cy="2188101"/>
          </a:xfrm>
          <a:prstGeom prst="rect">
            <a:avLst/>
          </a:prstGeom>
        </p:spPr>
      </p:pic>
      <p:sp>
        <p:nvSpPr>
          <p:cNvPr id="2" name="Title 1">
            <a:extLst>
              <a:ext uri="{FF2B5EF4-FFF2-40B4-BE49-F238E27FC236}">
                <a16:creationId xmlns:a16="http://schemas.microsoft.com/office/drawing/2014/main" id="{11623D87-1897-269E-F3F9-97745389CF4B}"/>
              </a:ext>
            </a:extLst>
          </p:cNvPr>
          <p:cNvSpPr>
            <a:spLocks noGrp="1"/>
          </p:cNvSpPr>
          <p:nvPr>
            <p:ph type="title"/>
          </p:nvPr>
        </p:nvSpPr>
        <p:spPr>
          <a:xfrm>
            <a:off x="6586193" y="-500002"/>
            <a:ext cx="10853394" cy="1508127"/>
          </a:xfrm>
        </p:spPr>
        <p:txBody>
          <a:bodyPr/>
          <a:lstStyle/>
          <a:p>
            <a:r>
              <a:rPr lang="en-US" sz="2800" b="1" dirty="0"/>
              <a:t>Activity 2-7</a:t>
            </a:r>
          </a:p>
        </p:txBody>
      </p:sp>
      <p:sp>
        <p:nvSpPr>
          <p:cNvPr id="5" name="Rectangle: Rounded Corners 4">
            <a:extLst>
              <a:ext uri="{FF2B5EF4-FFF2-40B4-BE49-F238E27FC236}">
                <a16:creationId xmlns:a16="http://schemas.microsoft.com/office/drawing/2014/main" id="{CE7DFDB1-4DD8-9E00-F48C-A8E99B4B4A16}"/>
              </a:ext>
            </a:extLst>
          </p:cNvPr>
          <p:cNvSpPr/>
          <p:nvPr/>
        </p:nvSpPr>
        <p:spPr>
          <a:xfrm>
            <a:off x="5891751" y="4666268"/>
            <a:ext cx="622170" cy="280471"/>
          </a:xfrm>
          <a:prstGeom prst="roundRect">
            <a:avLst/>
          </a:prstGeom>
          <a:solidFill>
            <a:srgbClr val="C0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Rectangle: Rounded Corners 6">
            <a:extLst>
              <a:ext uri="{FF2B5EF4-FFF2-40B4-BE49-F238E27FC236}">
                <a16:creationId xmlns:a16="http://schemas.microsoft.com/office/drawing/2014/main" id="{9D17227C-F09F-6E2B-06E7-9BAEE748A1FA}"/>
              </a:ext>
            </a:extLst>
          </p:cNvPr>
          <p:cNvSpPr/>
          <p:nvPr/>
        </p:nvSpPr>
        <p:spPr>
          <a:xfrm>
            <a:off x="5964023" y="5780202"/>
            <a:ext cx="622170" cy="280471"/>
          </a:xfrm>
          <a:prstGeom prst="roundRect">
            <a:avLst/>
          </a:prstGeom>
          <a:solidFill>
            <a:srgbClr val="C0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Rectangle: Rounded Corners 8">
            <a:extLst>
              <a:ext uri="{FF2B5EF4-FFF2-40B4-BE49-F238E27FC236}">
                <a16:creationId xmlns:a16="http://schemas.microsoft.com/office/drawing/2014/main" id="{EB1AC1CD-C8BF-89BB-F39C-937DB13A061C}"/>
              </a:ext>
            </a:extLst>
          </p:cNvPr>
          <p:cNvSpPr/>
          <p:nvPr/>
        </p:nvSpPr>
        <p:spPr>
          <a:xfrm>
            <a:off x="5784914" y="6224040"/>
            <a:ext cx="622170" cy="280471"/>
          </a:xfrm>
          <a:prstGeom prst="roundRect">
            <a:avLst/>
          </a:prstGeom>
          <a:solidFill>
            <a:srgbClr val="C0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6" name="Oval 15">
            <a:extLst>
              <a:ext uri="{FF2B5EF4-FFF2-40B4-BE49-F238E27FC236}">
                <a16:creationId xmlns:a16="http://schemas.microsoft.com/office/drawing/2014/main" id="{094E2936-DB98-76DD-CFE2-359FD9DFB670}"/>
              </a:ext>
            </a:extLst>
          </p:cNvPr>
          <p:cNvSpPr/>
          <p:nvPr/>
        </p:nvSpPr>
        <p:spPr>
          <a:xfrm>
            <a:off x="6261727" y="2362330"/>
            <a:ext cx="238813" cy="218201"/>
          </a:xfrm>
          <a:prstGeom prst="ellipse">
            <a:avLst/>
          </a:prstGeom>
          <a:solidFill>
            <a:srgbClr val="FF0000"/>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5331219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C78318-3266-EB1B-35C8-9535933C59F5}"/>
              </a:ext>
            </a:extLst>
          </p:cNvPr>
          <p:cNvPicPr>
            <a:picLocks noChangeAspect="1"/>
          </p:cNvPicPr>
          <p:nvPr/>
        </p:nvPicPr>
        <p:blipFill>
          <a:blip r:embed="rId2"/>
          <a:stretch>
            <a:fillRect/>
          </a:stretch>
        </p:blipFill>
        <p:spPr>
          <a:xfrm>
            <a:off x="3184104" y="32354"/>
            <a:ext cx="5563969" cy="4550431"/>
          </a:xfrm>
          <a:prstGeom prst="rect">
            <a:avLst/>
          </a:prstGeom>
        </p:spPr>
      </p:pic>
      <p:pic>
        <p:nvPicPr>
          <p:cNvPr id="8" name="Picture 7">
            <a:extLst>
              <a:ext uri="{FF2B5EF4-FFF2-40B4-BE49-F238E27FC236}">
                <a16:creationId xmlns:a16="http://schemas.microsoft.com/office/drawing/2014/main" id="{CD6F5526-D464-2DCA-60F7-6E4ED4AFB37F}"/>
              </a:ext>
            </a:extLst>
          </p:cNvPr>
          <p:cNvPicPr>
            <a:picLocks noChangeAspect="1"/>
          </p:cNvPicPr>
          <p:nvPr/>
        </p:nvPicPr>
        <p:blipFill rotWithShape="1">
          <a:blip r:embed="rId3"/>
          <a:srcRect t="51785" r="3760"/>
          <a:stretch/>
        </p:blipFill>
        <p:spPr>
          <a:xfrm>
            <a:off x="689909" y="4550430"/>
            <a:ext cx="10812182" cy="2010626"/>
          </a:xfrm>
          <a:prstGeom prst="rect">
            <a:avLst/>
          </a:prstGeom>
        </p:spPr>
      </p:pic>
      <p:sp>
        <p:nvSpPr>
          <p:cNvPr id="2" name="Title 1">
            <a:extLst>
              <a:ext uri="{FF2B5EF4-FFF2-40B4-BE49-F238E27FC236}">
                <a16:creationId xmlns:a16="http://schemas.microsoft.com/office/drawing/2014/main" id="{11623D87-1897-269E-F3F9-97745389CF4B}"/>
              </a:ext>
            </a:extLst>
          </p:cNvPr>
          <p:cNvSpPr>
            <a:spLocks noGrp="1"/>
          </p:cNvSpPr>
          <p:nvPr>
            <p:ph type="title"/>
          </p:nvPr>
        </p:nvSpPr>
        <p:spPr>
          <a:xfrm>
            <a:off x="6586193" y="-500002"/>
            <a:ext cx="10853394" cy="1508127"/>
          </a:xfrm>
        </p:spPr>
        <p:txBody>
          <a:bodyPr/>
          <a:lstStyle/>
          <a:p>
            <a:r>
              <a:rPr lang="en-US" sz="2800" b="1" dirty="0"/>
              <a:t>Activity 2-7</a:t>
            </a:r>
          </a:p>
        </p:txBody>
      </p:sp>
      <p:sp>
        <p:nvSpPr>
          <p:cNvPr id="3" name="Rectangle: Rounded Corners 2">
            <a:extLst>
              <a:ext uri="{FF2B5EF4-FFF2-40B4-BE49-F238E27FC236}">
                <a16:creationId xmlns:a16="http://schemas.microsoft.com/office/drawing/2014/main" id="{5BA86877-E9BA-478E-5E37-9DD9957D3838}"/>
              </a:ext>
            </a:extLst>
          </p:cNvPr>
          <p:cNvSpPr/>
          <p:nvPr/>
        </p:nvSpPr>
        <p:spPr>
          <a:xfrm>
            <a:off x="4345755" y="5415507"/>
            <a:ext cx="622170" cy="280471"/>
          </a:xfrm>
          <a:prstGeom prst="roundRect">
            <a:avLst/>
          </a:prstGeom>
          <a:solidFill>
            <a:srgbClr val="C0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Rectangle: Rounded Corners 4">
            <a:extLst>
              <a:ext uri="{FF2B5EF4-FFF2-40B4-BE49-F238E27FC236}">
                <a16:creationId xmlns:a16="http://schemas.microsoft.com/office/drawing/2014/main" id="{7468B5CF-E0D6-54FA-C10A-60E1E719D711}"/>
              </a:ext>
            </a:extLst>
          </p:cNvPr>
          <p:cNvSpPr/>
          <p:nvPr/>
        </p:nvSpPr>
        <p:spPr>
          <a:xfrm>
            <a:off x="4223207" y="5756645"/>
            <a:ext cx="622170" cy="280471"/>
          </a:xfrm>
          <a:prstGeom prst="roundRect">
            <a:avLst/>
          </a:prstGeom>
          <a:solidFill>
            <a:srgbClr val="C0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Rectangle: Rounded Corners 5">
            <a:extLst>
              <a:ext uri="{FF2B5EF4-FFF2-40B4-BE49-F238E27FC236}">
                <a16:creationId xmlns:a16="http://schemas.microsoft.com/office/drawing/2014/main" id="{92B4A1EE-1593-1247-7650-C43DFD15B12A}"/>
              </a:ext>
            </a:extLst>
          </p:cNvPr>
          <p:cNvSpPr/>
          <p:nvPr/>
        </p:nvSpPr>
        <p:spPr>
          <a:xfrm>
            <a:off x="5872898" y="6146276"/>
            <a:ext cx="622170" cy="280471"/>
          </a:xfrm>
          <a:prstGeom prst="roundRect">
            <a:avLst/>
          </a:prstGeom>
          <a:solidFill>
            <a:srgbClr val="C0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7" name="Straight Connector 6">
            <a:extLst>
              <a:ext uri="{FF2B5EF4-FFF2-40B4-BE49-F238E27FC236}">
                <a16:creationId xmlns:a16="http://schemas.microsoft.com/office/drawing/2014/main" id="{87C28864-3671-B91B-DDBB-2B89826BFFE7}"/>
              </a:ext>
            </a:extLst>
          </p:cNvPr>
          <p:cNvCxnSpPr/>
          <p:nvPr/>
        </p:nvCxnSpPr>
        <p:spPr>
          <a:xfrm>
            <a:off x="3888189" y="3059292"/>
            <a:ext cx="4637987" cy="0"/>
          </a:xfrm>
          <a:prstGeom prst="line">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cxnSp>
      <p:sp>
        <p:nvSpPr>
          <p:cNvPr id="9" name="TextBox 8">
            <a:extLst>
              <a:ext uri="{FF2B5EF4-FFF2-40B4-BE49-F238E27FC236}">
                <a16:creationId xmlns:a16="http://schemas.microsoft.com/office/drawing/2014/main" id="{8A255E56-D242-9B26-0DAC-568A7E4824C7}"/>
              </a:ext>
            </a:extLst>
          </p:cNvPr>
          <p:cNvSpPr txBox="1"/>
          <p:nvPr/>
        </p:nvSpPr>
        <p:spPr>
          <a:xfrm>
            <a:off x="6821252" y="3863763"/>
            <a:ext cx="4433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160</a:t>
            </a:r>
          </a:p>
        </p:txBody>
      </p:sp>
      <p:sp>
        <p:nvSpPr>
          <p:cNvPr id="10" name="Oval 9">
            <a:extLst>
              <a:ext uri="{FF2B5EF4-FFF2-40B4-BE49-F238E27FC236}">
                <a16:creationId xmlns:a16="http://schemas.microsoft.com/office/drawing/2014/main" id="{7B8A4F3F-ACDF-5D4D-EB96-B3389C5D0E40}"/>
              </a:ext>
            </a:extLst>
          </p:cNvPr>
          <p:cNvSpPr/>
          <p:nvPr/>
        </p:nvSpPr>
        <p:spPr>
          <a:xfrm>
            <a:off x="4818021" y="3813445"/>
            <a:ext cx="519799" cy="429723"/>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Oval 10">
            <a:extLst>
              <a:ext uri="{FF2B5EF4-FFF2-40B4-BE49-F238E27FC236}">
                <a16:creationId xmlns:a16="http://schemas.microsoft.com/office/drawing/2014/main" id="{AF053DB2-8CC7-DA69-8781-AF975D49A675}"/>
              </a:ext>
            </a:extLst>
          </p:cNvPr>
          <p:cNvSpPr/>
          <p:nvPr/>
        </p:nvSpPr>
        <p:spPr>
          <a:xfrm>
            <a:off x="6795016" y="3854529"/>
            <a:ext cx="519799" cy="429723"/>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5956281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7E1EAB-F1AE-0F83-AEA7-031BA4E355C4}"/>
              </a:ext>
            </a:extLst>
          </p:cNvPr>
          <p:cNvPicPr>
            <a:picLocks noChangeAspect="1"/>
          </p:cNvPicPr>
          <p:nvPr/>
        </p:nvPicPr>
        <p:blipFill>
          <a:blip r:embed="rId2"/>
          <a:stretch>
            <a:fillRect/>
          </a:stretch>
        </p:blipFill>
        <p:spPr>
          <a:xfrm>
            <a:off x="1402268" y="4097081"/>
            <a:ext cx="8941260" cy="3162463"/>
          </a:xfrm>
          <a:prstGeom prst="rect">
            <a:avLst/>
          </a:prstGeom>
        </p:spPr>
      </p:pic>
      <p:pic>
        <p:nvPicPr>
          <p:cNvPr id="4" name="Picture 3">
            <a:extLst>
              <a:ext uri="{FF2B5EF4-FFF2-40B4-BE49-F238E27FC236}">
                <a16:creationId xmlns:a16="http://schemas.microsoft.com/office/drawing/2014/main" id="{C1C78318-3266-EB1B-35C8-9535933C59F5}"/>
              </a:ext>
            </a:extLst>
          </p:cNvPr>
          <p:cNvPicPr>
            <a:picLocks noGrp="1" noRot="1" noChangeAspect="1" noMove="1" noResize="1" noEditPoints="1" noAdjustHandles="1" noChangeArrowheads="1" noChangeShapeType="1" noCrop="1"/>
          </p:cNvPicPr>
          <p:nvPr/>
        </p:nvPicPr>
        <p:blipFill>
          <a:blip r:embed="rId3"/>
          <a:stretch>
            <a:fillRect/>
          </a:stretch>
        </p:blipFill>
        <p:spPr>
          <a:xfrm>
            <a:off x="3184105" y="32354"/>
            <a:ext cx="4970082" cy="4064727"/>
          </a:xfrm>
          <a:prstGeom prst="rect">
            <a:avLst/>
          </a:prstGeom>
        </p:spPr>
      </p:pic>
      <p:sp>
        <p:nvSpPr>
          <p:cNvPr id="2" name="Title 1">
            <a:extLst>
              <a:ext uri="{FF2B5EF4-FFF2-40B4-BE49-F238E27FC236}">
                <a16:creationId xmlns:a16="http://schemas.microsoft.com/office/drawing/2014/main" id="{11623D87-1897-269E-F3F9-97745389CF4B}"/>
              </a:ext>
            </a:extLst>
          </p:cNvPr>
          <p:cNvSpPr>
            <a:spLocks noGrp="1"/>
          </p:cNvSpPr>
          <p:nvPr>
            <p:ph type="title"/>
          </p:nvPr>
        </p:nvSpPr>
        <p:spPr>
          <a:xfrm>
            <a:off x="6586193" y="-500002"/>
            <a:ext cx="10853394" cy="1508127"/>
          </a:xfrm>
        </p:spPr>
        <p:txBody>
          <a:bodyPr/>
          <a:lstStyle/>
          <a:p>
            <a:r>
              <a:rPr lang="en-US" sz="2800" b="1" dirty="0"/>
              <a:t>Activity 2-7</a:t>
            </a:r>
          </a:p>
        </p:txBody>
      </p:sp>
      <p:sp>
        <p:nvSpPr>
          <p:cNvPr id="3" name="Rectangle: Rounded Corners 2">
            <a:extLst>
              <a:ext uri="{FF2B5EF4-FFF2-40B4-BE49-F238E27FC236}">
                <a16:creationId xmlns:a16="http://schemas.microsoft.com/office/drawing/2014/main" id="{5BA86877-E9BA-478E-5E37-9DD9957D3838}"/>
              </a:ext>
            </a:extLst>
          </p:cNvPr>
          <p:cNvSpPr/>
          <p:nvPr/>
        </p:nvSpPr>
        <p:spPr>
          <a:xfrm>
            <a:off x="4364609" y="4713753"/>
            <a:ext cx="622170" cy="280471"/>
          </a:xfrm>
          <a:prstGeom prst="roundRect">
            <a:avLst/>
          </a:prstGeom>
          <a:solidFill>
            <a:srgbClr val="C0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Rectangle: Rounded Corners 4">
            <a:extLst>
              <a:ext uri="{FF2B5EF4-FFF2-40B4-BE49-F238E27FC236}">
                <a16:creationId xmlns:a16="http://schemas.microsoft.com/office/drawing/2014/main" id="{7468B5CF-E0D6-54FA-C10A-60E1E719D711}"/>
              </a:ext>
            </a:extLst>
          </p:cNvPr>
          <p:cNvSpPr/>
          <p:nvPr/>
        </p:nvSpPr>
        <p:spPr>
          <a:xfrm>
            <a:off x="4279768" y="5029812"/>
            <a:ext cx="622170" cy="280471"/>
          </a:xfrm>
          <a:prstGeom prst="roundRect">
            <a:avLst/>
          </a:prstGeom>
          <a:solidFill>
            <a:srgbClr val="C0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Rectangle: Rounded Corners 5">
            <a:extLst>
              <a:ext uri="{FF2B5EF4-FFF2-40B4-BE49-F238E27FC236}">
                <a16:creationId xmlns:a16="http://schemas.microsoft.com/office/drawing/2014/main" id="{92B4A1EE-1593-1247-7650-C43DFD15B12A}"/>
              </a:ext>
            </a:extLst>
          </p:cNvPr>
          <p:cNvSpPr/>
          <p:nvPr/>
        </p:nvSpPr>
        <p:spPr>
          <a:xfrm>
            <a:off x="5561813" y="5387247"/>
            <a:ext cx="622170" cy="280471"/>
          </a:xfrm>
          <a:prstGeom prst="roundRect">
            <a:avLst/>
          </a:prstGeom>
          <a:solidFill>
            <a:srgbClr val="C0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2" name="Rectangle: Rounded Corners 11">
            <a:extLst>
              <a:ext uri="{FF2B5EF4-FFF2-40B4-BE49-F238E27FC236}">
                <a16:creationId xmlns:a16="http://schemas.microsoft.com/office/drawing/2014/main" id="{91378191-629F-6CA6-0F76-4FB79548979D}"/>
              </a:ext>
            </a:extLst>
          </p:cNvPr>
          <p:cNvSpPr/>
          <p:nvPr/>
        </p:nvSpPr>
        <p:spPr>
          <a:xfrm>
            <a:off x="7231927" y="5678312"/>
            <a:ext cx="1308757" cy="280471"/>
          </a:xfrm>
          <a:prstGeom prst="roundRect">
            <a:avLst/>
          </a:prstGeom>
          <a:solidFill>
            <a:srgbClr val="C0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Rectangle: Rounded Corners 12">
            <a:extLst>
              <a:ext uri="{FF2B5EF4-FFF2-40B4-BE49-F238E27FC236}">
                <a16:creationId xmlns:a16="http://schemas.microsoft.com/office/drawing/2014/main" id="{40F8A629-B2C0-E92D-0D24-EBF2FA3A5596}"/>
              </a:ext>
            </a:extLst>
          </p:cNvPr>
          <p:cNvSpPr/>
          <p:nvPr/>
        </p:nvSpPr>
        <p:spPr>
          <a:xfrm>
            <a:off x="7886304" y="6237800"/>
            <a:ext cx="927757" cy="280471"/>
          </a:xfrm>
          <a:prstGeom prst="roundRect">
            <a:avLst/>
          </a:prstGeom>
          <a:solidFill>
            <a:srgbClr val="C0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4" name="Straight Connector 13">
            <a:extLst>
              <a:ext uri="{FF2B5EF4-FFF2-40B4-BE49-F238E27FC236}">
                <a16:creationId xmlns:a16="http://schemas.microsoft.com/office/drawing/2014/main" id="{C183437F-FD49-159A-6882-BBC1F81976EB}"/>
              </a:ext>
            </a:extLst>
          </p:cNvPr>
          <p:cNvCxnSpPr/>
          <p:nvPr/>
        </p:nvCxnSpPr>
        <p:spPr>
          <a:xfrm>
            <a:off x="3777006" y="1480008"/>
            <a:ext cx="4637987" cy="0"/>
          </a:xfrm>
          <a:prstGeom prst="line">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cxnSp>
      <p:sp>
        <p:nvSpPr>
          <p:cNvPr id="15" name="Oval 14">
            <a:extLst>
              <a:ext uri="{FF2B5EF4-FFF2-40B4-BE49-F238E27FC236}">
                <a16:creationId xmlns:a16="http://schemas.microsoft.com/office/drawing/2014/main" id="{97942C7E-6EE5-09CA-7F9C-6835B5A0C19C}"/>
              </a:ext>
            </a:extLst>
          </p:cNvPr>
          <p:cNvSpPr/>
          <p:nvPr/>
        </p:nvSpPr>
        <p:spPr>
          <a:xfrm>
            <a:off x="4633031" y="3424505"/>
            <a:ext cx="519799" cy="429723"/>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6" name="Oval 15">
            <a:extLst>
              <a:ext uri="{FF2B5EF4-FFF2-40B4-BE49-F238E27FC236}">
                <a16:creationId xmlns:a16="http://schemas.microsoft.com/office/drawing/2014/main" id="{EE514AB1-F101-AF7B-1D81-38208B27C4ED}"/>
              </a:ext>
            </a:extLst>
          </p:cNvPr>
          <p:cNvSpPr/>
          <p:nvPr/>
        </p:nvSpPr>
        <p:spPr>
          <a:xfrm>
            <a:off x="7039171" y="3435045"/>
            <a:ext cx="519799" cy="429723"/>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8" name="TextBox 17">
            <a:extLst>
              <a:ext uri="{FF2B5EF4-FFF2-40B4-BE49-F238E27FC236}">
                <a16:creationId xmlns:a16="http://schemas.microsoft.com/office/drawing/2014/main" id="{03AFA18C-101C-DA17-688D-21EA9E916DA9}"/>
              </a:ext>
            </a:extLst>
          </p:cNvPr>
          <p:cNvSpPr txBox="1"/>
          <p:nvPr/>
        </p:nvSpPr>
        <p:spPr>
          <a:xfrm>
            <a:off x="7039171" y="3438755"/>
            <a:ext cx="59110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1800" b="0" i="0" u="none" strike="noStrike" cap="none" spc="0" normalizeH="0" baseline="0" dirty="0">
                <a:ln>
                  <a:noFill/>
                </a:ln>
                <a:solidFill>
                  <a:srgbClr val="000000"/>
                </a:solidFill>
                <a:effectLst/>
                <a:uFillTx/>
                <a:latin typeface="+mn-lt"/>
                <a:ea typeface="+mn-ea"/>
                <a:cs typeface="+mn-cs"/>
                <a:sym typeface="Calibri"/>
              </a:rPr>
              <a:t>200</a:t>
            </a:r>
            <a:endParaRPr lang="en-US" dirty="0"/>
          </a:p>
        </p:txBody>
      </p:sp>
    </p:spTree>
    <p:extLst>
      <p:ext uri="{BB962C8B-B14F-4D97-AF65-F5344CB8AC3E}">
        <p14:creationId xmlns:p14="http://schemas.microsoft.com/office/powerpoint/2010/main" val="8182706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2" grpId="0" animBg="1"/>
      <p:bldP spid="13"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29E4E26-3DA8-421E-9E90-800FD4CE7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971" t="14510" r="8765" b="34375"/>
          <a:stretch>
            <a:fillRect/>
          </a:stretch>
        </p:blipFill>
        <p:spPr bwMode="auto">
          <a:xfrm>
            <a:off x="1704975" y="342901"/>
            <a:ext cx="8782050" cy="611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a:extLst>
              <a:ext uri="{FF2B5EF4-FFF2-40B4-BE49-F238E27FC236}">
                <a16:creationId xmlns:a16="http://schemas.microsoft.com/office/drawing/2014/main" id="{2E334598-E020-429B-B006-81A53F83C662}"/>
              </a:ext>
            </a:extLst>
          </p:cNvPr>
          <p:cNvSpPr/>
          <p:nvPr/>
        </p:nvSpPr>
        <p:spPr>
          <a:xfrm>
            <a:off x="2336216" y="3276600"/>
            <a:ext cx="685800" cy="62865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5">
            <a:extLst>
              <a:ext uri="{FF2B5EF4-FFF2-40B4-BE49-F238E27FC236}">
                <a16:creationId xmlns:a16="http://schemas.microsoft.com/office/drawing/2014/main" id="{2FDEF184-96F4-4AD8-92FE-129E457A4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250" t="53352" r="37411" b="29008"/>
          <a:stretch>
            <a:fillRect/>
          </a:stretch>
        </p:blipFill>
        <p:spPr bwMode="auto">
          <a:xfrm>
            <a:off x="2819400" y="3924301"/>
            <a:ext cx="6567488"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6">
            <a:extLst>
              <a:ext uri="{FF2B5EF4-FFF2-40B4-BE49-F238E27FC236}">
                <a16:creationId xmlns:a16="http://schemas.microsoft.com/office/drawing/2014/main" id="{6AF53F06-D752-4C11-BEE6-63AFA6E99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276" b="42966"/>
          <a:stretch>
            <a:fillRect/>
          </a:stretch>
        </p:blipFill>
        <p:spPr bwMode="auto">
          <a:xfrm>
            <a:off x="1752600" y="-4763"/>
            <a:ext cx="4948238" cy="390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74894BDA-D308-4C53-81DB-DE1A5BD6948A}"/>
              </a:ext>
            </a:extLst>
          </p:cNvPr>
          <p:cNvSpPr/>
          <p:nvPr/>
        </p:nvSpPr>
        <p:spPr>
          <a:xfrm>
            <a:off x="3276600" y="5943600"/>
            <a:ext cx="552450" cy="4572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9" name="Picture 6">
            <a:extLst>
              <a:ext uri="{FF2B5EF4-FFF2-40B4-BE49-F238E27FC236}">
                <a16:creationId xmlns:a16="http://schemas.microsoft.com/office/drawing/2014/main" id="{8D88604B-91A6-4BDF-AE9B-D383989AA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76" b="42966"/>
          <a:stretch>
            <a:fillRect/>
          </a:stretch>
        </p:blipFill>
        <p:spPr bwMode="auto">
          <a:xfrm>
            <a:off x="1752600" y="-4763"/>
            <a:ext cx="4948238" cy="390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2">
            <a:extLst>
              <a:ext uri="{FF2B5EF4-FFF2-40B4-BE49-F238E27FC236}">
                <a16:creationId xmlns:a16="http://schemas.microsoft.com/office/drawing/2014/main" id="{DE4532F9-EAA7-4514-928A-A66C4DF3B2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719" t="58492" r="35027" b="14388"/>
          <a:stretch>
            <a:fillRect/>
          </a:stretch>
        </p:blipFill>
        <p:spPr bwMode="auto">
          <a:xfrm>
            <a:off x="4241800" y="3200401"/>
            <a:ext cx="6426200" cy="373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a:extLst>
              <a:ext uri="{FF2B5EF4-FFF2-40B4-BE49-F238E27FC236}">
                <a16:creationId xmlns:a16="http://schemas.microsoft.com/office/drawing/2014/main" id="{91F9203C-4865-4032-8949-7CC5FB3D35EB}"/>
              </a:ext>
            </a:extLst>
          </p:cNvPr>
          <p:cNvSpPr/>
          <p:nvPr/>
        </p:nvSpPr>
        <p:spPr>
          <a:xfrm>
            <a:off x="4830763" y="6129338"/>
            <a:ext cx="533400" cy="45561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472"/>
        <p:cNvGrpSpPr/>
        <p:nvPr/>
      </p:nvGrpSpPr>
      <p:grpSpPr>
        <a:xfrm>
          <a:off x="0" y="0"/>
          <a:ext cx="0" cy="0"/>
          <a:chOff x="0" y="0"/>
          <a:chExt cx="0" cy="0"/>
        </a:xfrm>
      </p:grpSpPr>
      <p:sp>
        <p:nvSpPr>
          <p:cNvPr id="474" name="Google Shape;474;p43"/>
          <p:cNvSpPr txBox="1">
            <a:spLocks noGrp="1"/>
          </p:cNvSpPr>
          <p:nvPr>
            <p:ph type="sldNum" idx="12"/>
          </p:nvPr>
        </p:nvSpPr>
        <p:spPr>
          <a:xfrm>
            <a:off x="8077200" y="6248400"/>
            <a:ext cx="1905000" cy="457200"/>
          </a:xfrm>
          <a:prstGeom prst="rect">
            <a:avLst/>
          </a:prstGeom>
        </p:spPr>
        <p:txBody>
          <a:bodyPr spcFirstLastPara="1" wrap="square" lIns="91425" tIns="45700" rIns="91425" bIns="45700" anchor="t" anchorCtr="0">
            <a:noAutofit/>
          </a:bodyPr>
          <a:lstStyle/>
          <a:p>
            <a:pPr>
              <a:buClr>
                <a:schemeClr val="dk1"/>
              </a:buClr>
              <a:buSzPts val="1400"/>
            </a:pPr>
            <a:fld id="{00000000-1234-1234-1234-123412341234}" type="slidenum">
              <a:rPr lang="en-US"/>
              <a:pPr>
                <a:buClr>
                  <a:schemeClr val="dk1"/>
                </a:buClr>
                <a:buSzPts val="1400"/>
              </a:pPr>
              <a:t>49</a:t>
            </a:fld>
            <a:endParaRPr/>
          </a:p>
        </p:txBody>
      </p:sp>
      <p:pic>
        <p:nvPicPr>
          <p:cNvPr id="475" name="Google Shape;475;p43"/>
          <p:cNvPicPr preferRelativeResize="0"/>
          <p:nvPr/>
        </p:nvPicPr>
        <p:blipFill>
          <a:blip r:embed="rId3">
            <a:alphaModFix/>
          </a:blip>
          <a:stretch>
            <a:fillRect/>
          </a:stretch>
        </p:blipFill>
        <p:spPr>
          <a:xfrm>
            <a:off x="1601225" y="177126"/>
            <a:ext cx="6643678" cy="2581275"/>
          </a:xfrm>
          <a:prstGeom prst="rect">
            <a:avLst/>
          </a:prstGeom>
          <a:noFill/>
          <a:ln>
            <a:noFill/>
          </a:ln>
        </p:spPr>
      </p:pic>
      <p:pic>
        <p:nvPicPr>
          <p:cNvPr id="476" name="Google Shape;476;p43"/>
          <p:cNvPicPr preferRelativeResize="0"/>
          <p:nvPr/>
        </p:nvPicPr>
        <p:blipFill>
          <a:blip r:embed="rId4">
            <a:alphaModFix/>
          </a:blip>
          <a:stretch>
            <a:fillRect/>
          </a:stretch>
        </p:blipFill>
        <p:spPr>
          <a:xfrm>
            <a:off x="1524001" y="3732280"/>
            <a:ext cx="5188325" cy="2829046"/>
          </a:xfrm>
          <a:prstGeom prst="rect">
            <a:avLst/>
          </a:prstGeom>
          <a:noFill/>
          <a:ln>
            <a:noFill/>
          </a:ln>
        </p:spPr>
      </p:pic>
      <p:pic>
        <p:nvPicPr>
          <p:cNvPr id="477" name="Google Shape;477;p43"/>
          <p:cNvPicPr preferRelativeResize="0"/>
          <p:nvPr/>
        </p:nvPicPr>
        <p:blipFill>
          <a:blip r:embed="rId5">
            <a:alphaModFix/>
          </a:blip>
          <a:stretch>
            <a:fillRect/>
          </a:stretch>
        </p:blipFill>
        <p:spPr>
          <a:xfrm>
            <a:off x="6712326" y="1481351"/>
            <a:ext cx="3955675" cy="3920025"/>
          </a:xfrm>
          <a:prstGeom prst="rect">
            <a:avLst/>
          </a:prstGeom>
          <a:noFill/>
          <a:ln>
            <a:noFill/>
          </a:ln>
        </p:spPr>
      </p:pic>
      <p:sp>
        <p:nvSpPr>
          <p:cNvPr id="478" name="Google Shape;478;p43"/>
          <p:cNvSpPr/>
          <p:nvPr/>
        </p:nvSpPr>
        <p:spPr>
          <a:xfrm>
            <a:off x="2040925" y="1239163"/>
            <a:ext cx="552300" cy="4572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79" name="Google Shape;479;p43"/>
          <p:cNvSpPr/>
          <p:nvPr/>
        </p:nvSpPr>
        <p:spPr>
          <a:xfrm>
            <a:off x="1971925" y="5411050"/>
            <a:ext cx="480300" cy="3504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3" name="Title 2">
            <a:extLst>
              <a:ext uri="{FF2B5EF4-FFF2-40B4-BE49-F238E27FC236}">
                <a16:creationId xmlns:a16="http://schemas.microsoft.com/office/drawing/2014/main" id="{A1ACE9B2-97A9-38CB-25C1-42CDC57A2C3C}"/>
              </a:ext>
            </a:extLst>
          </p:cNvPr>
          <p:cNvSpPr>
            <a:spLocks noGrp="1"/>
          </p:cNvSpPr>
          <p:nvPr>
            <p:ph type="title"/>
          </p:nvPr>
        </p:nvSpPr>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1000"/>
                                        <p:tgtEl>
                                          <p:spTgt spid="4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9"/>
                                        </p:tgtEl>
                                        <p:attrNameLst>
                                          <p:attrName>style.visibility</p:attrName>
                                        </p:attrNameLst>
                                      </p:cBhvr>
                                      <p:to>
                                        <p:strVal val="visible"/>
                                      </p:to>
                                    </p:set>
                                    <p:animEffect transition="in" filter="fade">
                                      <p:cBhvr>
                                        <p:cTn id="12" dur="10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1"/>
          <p:cNvSpPr txBox="1">
            <a:spLocks noGrp="1"/>
          </p:cNvSpPr>
          <p:nvPr>
            <p:ph type="body" idx="1"/>
          </p:nvPr>
        </p:nvSpPr>
        <p:spPr>
          <a:xfrm>
            <a:off x="750885" y="1552715"/>
            <a:ext cx="10691700" cy="4752900"/>
          </a:xfrm>
          <a:prstGeom prst="rect">
            <a:avLst/>
          </a:prstGeom>
        </p:spPr>
        <p:txBody>
          <a:bodyPr spcFirstLastPara="1" wrap="square" lIns="45700" tIns="45700" rIns="45700" bIns="45700" anchor="t" anchorCtr="0">
            <a:normAutofit/>
          </a:bodyPr>
          <a:lstStyle/>
          <a:p>
            <a:pPr algn="l" fontAlgn="base" latinLnBrk="0"/>
            <a:r>
              <a:rPr lang="en-US" sz="3200" i="0" dirty="0">
                <a:solidFill>
                  <a:schemeClr val="tx1"/>
                </a:solidFill>
                <a:effectLst/>
                <a:latin typeface="Arial" panose="020B0604020202020204" pitchFamily="34" charset="0"/>
                <a:cs typeface="Arial" panose="020B0604020202020204" pitchFamily="34" charset="0"/>
              </a:rPr>
              <a:t>In this webinar teachers will be able to:</a:t>
            </a:r>
          </a:p>
          <a:p>
            <a:pPr marL="457200" indent="-457200" algn="l" fontAlgn="base" latinLnBrk="0">
              <a:buFont typeface="Arial" panose="020B0604020202020204" pitchFamily="34" charset="0"/>
              <a:buChar char="•"/>
            </a:pPr>
            <a:r>
              <a:rPr lang="en-US" sz="3200" i="0" dirty="0">
                <a:solidFill>
                  <a:schemeClr val="tx1"/>
                </a:solidFill>
                <a:effectLst/>
                <a:latin typeface="Arial" panose="020B0604020202020204" pitchFamily="34" charset="0"/>
                <a:cs typeface="Arial" panose="020B0604020202020204" pitchFamily="34" charset="0"/>
              </a:rPr>
              <a:t>Understand how to interpret graphs that with both equilibrium and disequilibrium. </a:t>
            </a:r>
          </a:p>
          <a:p>
            <a:pPr marL="457200" indent="-457200" algn="l" fontAlgn="base" latinLnBrk="0">
              <a:buFont typeface="Arial" panose="020B0604020202020204" pitchFamily="34" charset="0"/>
              <a:buChar char="•"/>
            </a:pPr>
            <a:r>
              <a:rPr lang="en-US" sz="3200" i="0" dirty="0">
                <a:solidFill>
                  <a:schemeClr val="tx1"/>
                </a:solidFill>
                <a:effectLst/>
                <a:latin typeface="Arial" panose="020B0604020202020204" pitchFamily="34" charset="0"/>
                <a:cs typeface="Arial" panose="020B0604020202020204" pitchFamily="34" charset="0"/>
              </a:rPr>
              <a:t>Implement effective lessons to prepare students for AP exam questions on supply and demand</a:t>
            </a:r>
          </a:p>
          <a:p>
            <a:pPr marL="457200" indent="-457200" algn="l" fontAlgn="base" latinLnBrk="0">
              <a:buFont typeface="Arial" panose="020B0604020202020204" pitchFamily="34" charset="0"/>
              <a:buChar char="•"/>
            </a:pPr>
            <a:r>
              <a:rPr lang="en-US" sz="3200" i="0" dirty="0">
                <a:solidFill>
                  <a:schemeClr val="tx1"/>
                </a:solidFill>
                <a:effectLst/>
                <a:latin typeface="Arial" panose="020B0604020202020204" pitchFamily="34" charset="0"/>
                <a:cs typeface="Arial" panose="020B0604020202020204" pitchFamily="34" charset="0"/>
              </a:rPr>
              <a:t>Effectively review practice multiple choice and free response questions with their students to prepare them for the AP Exam</a:t>
            </a:r>
          </a:p>
          <a:p>
            <a:pPr marL="0" lvl="0" indent="0" algn="l" rtl="0">
              <a:lnSpc>
                <a:spcPct val="115000"/>
              </a:lnSpc>
              <a:spcBef>
                <a:spcPts val="0"/>
              </a:spcBef>
              <a:spcAft>
                <a:spcPts val="0"/>
              </a:spcAft>
              <a:buClr>
                <a:schemeClr val="dk1"/>
              </a:buClr>
              <a:buSzPct val="34375"/>
              <a:buFont typeface="Arial"/>
              <a:buNone/>
            </a:pPr>
            <a:endParaRPr sz="3200" dirty="0">
              <a:solidFill>
                <a:schemeClr val="dk1"/>
              </a:solidFill>
              <a:latin typeface="Arial"/>
              <a:ea typeface="Arial"/>
              <a:cs typeface="Arial"/>
              <a:sym typeface="Arial"/>
            </a:endParaRPr>
          </a:p>
          <a:p>
            <a:pPr marL="0" lvl="0" indent="0" algn="l" rtl="0">
              <a:spcBef>
                <a:spcPts val="400"/>
              </a:spcBef>
              <a:spcAft>
                <a:spcPts val="0"/>
              </a:spcAft>
              <a:buNone/>
            </a:pPr>
            <a:endParaRPr dirty="0"/>
          </a:p>
        </p:txBody>
      </p:sp>
      <p:sp>
        <p:nvSpPr>
          <p:cNvPr id="221" name="Google Shape;221;p41"/>
          <p:cNvSpPr txBox="1"/>
          <p:nvPr/>
        </p:nvSpPr>
        <p:spPr>
          <a:xfrm>
            <a:off x="1002400" y="387075"/>
            <a:ext cx="3000000" cy="80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4000">
                <a:solidFill>
                  <a:schemeClr val="dk1"/>
                </a:solidFill>
                <a:latin typeface="Calibri"/>
                <a:ea typeface="Calibri"/>
                <a:cs typeface="Calibri"/>
                <a:sym typeface="Calibri"/>
              </a:rPr>
              <a:t>Objectives</a:t>
            </a:r>
            <a:endParaRPr sz="4000">
              <a:solidFill>
                <a:schemeClr val="dk1"/>
              </a:solidFill>
              <a:latin typeface="Calibri"/>
              <a:ea typeface="Calibri"/>
              <a:cs typeface="Calibri"/>
              <a:sym typeface="Calibri"/>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A graph depicts quantity versus price. The horizontal axis represents quantity and its terminal end is labeled as Q. The vertical axis represents price and its terminal end is marked as P. Two slant parallel lines are present, which are labeled as S subscript 1 end subscript and S subscript 2 end subscript, respectively. There is a line marked as D which passes through the parallel lines. Two dashed horizontal parallel lines pass through the points of intersection of slant lines, which are labeled as P subscript 1 end subscript and P subscript 2 end subscript, respectively. Two dashed vertical parallel lines pass through the points of intersection of slant lines, which are labeled as Q subscript 1 end subscript and Q subscript 2 end subscript, respectively. Wheat Market is written below the graph. A graph depicts quantity versus price. The horizontal axis represents quantity and its terminal end is labeled as Q. The vertical axis represents price and its terminal end is marked as P. Two slant parallel lines are present, which are labeled as S subscript 1 end subscript and S subscript 2 end subscript, respectively. There is a line marked as D which passes through the parallel lines. Two dashed horizontal parallel lines pass through the points of intersection of slant lines, which are labeled as P subscript 1 end subscript and P subscript 2 end subscript, respectively. Two dashed vertical parallel lines pass through the points of intersection of slant lines, which are labeled as Q subscript 1 end subscript and Q subscript 2 end subscript, respectively. Bread Market is written below the graph. A graph depicts quantity versus price. The horizontal axis represents quantity and its terminal end is labeled as Q. The vertical axis represents price and its terminal end is marked as P. Two slant parallel lines are present, which are labeled as D subscript 1 end subscript and D subscript 2 end subscript, respectively. There is a line marked as S which passes through the parallel lines. Two dashed horizontal parallel lines pass through the points of intersection of slant lines, which are labeled as P subscript 1 end subscript and P subscript 2 end subscript, respectively. Two dashed vertical parallel lines pass through the points of intersection of slant lines, which are labeled as Q subscript 1 end subscript and Q subscript 2 end subscript, respectively. Butter Market is written below the graph.">
            <a:extLst>
              <a:ext uri="{FF2B5EF4-FFF2-40B4-BE49-F238E27FC236}">
                <a16:creationId xmlns:a16="http://schemas.microsoft.com/office/drawing/2014/main" id="{B340828A-1A12-B08F-76C7-9C0DAE7AA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963" y="1295484"/>
            <a:ext cx="8210550" cy="26574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A4A8C6-C5BC-DEFE-F967-1BC6662E741D}"/>
              </a:ext>
            </a:extLst>
          </p:cNvPr>
          <p:cNvSpPr txBox="1"/>
          <p:nvPr/>
        </p:nvSpPr>
        <p:spPr>
          <a:xfrm>
            <a:off x="82193" y="95156"/>
            <a:ext cx="12109807" cy="2400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0" i="0" dirty="0">
                <a:solidFill>
                  <a:srgbClr val="333333"/>
                </a:solidFill>
                <a:effectLst/>
                <a:latin typeface="Roboto" panose="02000000000000000000" pitchFamily="2" charset="0"/>
              </a:rPr>
              <a:t>1. Assume that bread and butter are complementary goods. The government begins to subsidize the production of wheat, which is an input in the production of bread.</a:t>
            </a:r>
          </a:p>
          <a:p>
            <a:pPr marL="457200" indent="-457200" algn="l">
              <a:buFont typeface="+mj-lt"/>
              <a:buAutoNum type="alphaLcParenR"/>
            </a:pPr>
            <a:r>
              <a:rPr lang="en-US" b="0" i="0" dirty="0">
                <a:solidFill>
                  <a:srgbClr val="333333"/>
                </a:solidFill>
                <a:effectLst/>
                <a:latin typeface="Roboto" panose="02000000000000000000" pitchFamily="2" charset="0"/>
              </a:rPr>
              <a:t>For each of the following markets, draw correctly labeled supply and demand graphs and show the effect of the subsidy on the equilibrium price and quantity in the short run.</a:t>
            </a:r>
          </a:p>
          <a:p>
            <a:pPr lvl="3" indent="0"/>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i</a:t>
            </a:r>
            <a:r>
              <a:rPr lang="en-US" dirty="0">
                <a:solidFill>
                  <a:srgbClr val="333333"/>
                </a:solidFill>
                <a:latin typeface="Roboto" panose="02000000000000000000" pitchFamily="2" charset="0"/>
              </a:rPr>
              <a:t>. </a:t>
            </a:r>
            <a:r>
              <a:rPr lang="en-US" b="0" i="0" dirty="0">
                <a:solidFill>
                  <a:srgbClr val="333333"/>
                </a:solidFill>
                <a:effectLst/>
                <a:latin typeface="Roboto" panose="02000000000000000000" pitchFamily="2" charset="0"/>
              </a:rPr>
              <a:t>The wheat market</a:t>
            </a:r>
          </a:p>
          <a:p>
            <a:pPr lvl="3" indent="0"/>
            <a:r>
              <a:rPr lang="en-US" dirty="0">
                <a:solidFill>
                  <a:srgbClr val="333333"/>
                </a:solidFill>
                <a:latin typeface="Roboto" panose="02000000000000000000" pitchFamily="2" charset="0"/>
              </a:rPr>
              <a:t>          ii. </a:t>
            </a:r>
            <a:r>
              <a:rPr lang="en-US" b="0" i="0" dirty="0">
                <a:solidFill>
                  <a:srgbClr val="333333"/>
                </a:solidFill>
                <a:effectLst/>
                <a:latin typeface="Roboto" panose="02000000000000000000" pitchFamily="2" charset="0"/>
              </a:rPr>
              <a:t>The bread market</a:t>
            </a:r>
          </a:p>
          <a:p>
            <a:pPr marL="457200" lvl="2" indent="0"/>
            <a:r>
              <a:rPr lang="en-US" b="0" i="0" dirty="0">
                <a:solidFill>
                  <a:srgbClr val="333333"/>
                </a:solidFill>
                <a:effectLst/>
                <a:latin typeface="Roboto" panose="02000000000000000000" pitchFamily="2" charset="0"/>
              </a:rPr>
              <a:t>  iii. The butter market</a:t>
            </a:r>
          </a:p>
          <a:p>
            <a:pPr algn="l"/>
            <a:endParaRPr lang="en-US" sz="2400" dirty="0">
              <a:solidFill>
                <a:srgbClr val="333333"/>
              </a:solidFill>
              <a:latin typeface="Roboto" panose="02000000000000000000" pitchFamily="2" charset="0"/>
            </a:endParaRPr>
          </a:p>
        </p:txBody>
      </p:sp>
      <p:sp>
        <p:nvSpPr>
          <p:cNvPr id="5" name="TextBox 4">
            <a:extLst>
              <a:ext uri="{FF2B5EF4-FFF2-40B4-BE49-F238E27FC236}">
                <a16:creationId xmlns:a16="http://schemas.microsoft.com/office/drawing/2014/main" id="{D3925791-D7D7-E520-8A2B-9E258762BFAD}"/>
              </a:ext>
            </a:extLst>
          </p:cNvPr>
          <p:cNvSpPr txBox="1"/>
          <p:nvPr/>
        </p:nvSpPr>
        <p:spPr>
          <a:xfrm>
            <a:off x="295382" y="3999125"/>
            <a:ext cx="11896618" cy="25237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0" i="0" dirty="0">
                <a:solidFill>
                  <a:srgbClr val="333333"/>
                </a:solidFill>
                <a:effectLst/>
                <a:latin typeface="Roboto" panose="02000000000000000000" pitchFamily="2" charset="0"/>
              </a:rPr>
              <a:t>4 points:</a:t>
            </a:r>
          </a:p>
          <a:p>
            <a:pPr marL="342900" indent="-342900" algn="l">
              <a:buFont typeface="Arial" panose="020B0604020202020204" pitchFamily="34" charset="0"/>
              <a:buChar char="•"/>
            </a:pPr>
            <a:r>
              <a:rPr lang="en-US" sz="2000" b="0" i="0" dirty="0">
                <a:solidFill>
                  <a:srgbClr val="333333"/>
                </a:solidFill>
                <a:effectLst/>
                <a:latin typeface="Roboto" panose="02000000000000000000" pitchFamily="2" charset="0"/>
              </a:rPr>
              <a:t>One point is earned for correctly labeled supply and demand graphs for all three markets.</a:t>
            </a:r>
          </a:p>
          <a:p>
            <a:pPr marL="342900" indent="-342900" algn="l">
              <a:buFont typeface="Arial" panose="020B0604020202020204" pitchFamily="34" charset="0"/>
              <a:buChar char="•"/>
            </a:pPr>
            <a:r>
              <a:rPr lang="en-US" sz="2000" b="0" i="0" dirty="0">
                <a:solidFill>
                  <a:srgbClr val="333333"/>
                </a:solidFill>
                <a:effectLst/>
                <a:latin typeface="Roboto" panose="02000000000000000000" pitchFamily="2" charset="0"/>
              </a:rPr>
              <a:t>One point is earned for showing a rightward shift of the supply curve in the wheat market with price decreasing and quantity increasing.</a:t>
            </a:r>
          </a:p>
          <a:p>
            <a:pPr marL="342900" indent="-342900" algn="l">
              <a:buFont typeface="Arial" panose="020B0604020202020204" pitchFamily="34" charset="0"/>
              <a:buChar char="•"/>
            </a:pPr>
            <a:r>
              <a:rPr lang="en-US" sz="2000" b="0" i="0" dirty="0">
                <a:solidFill>
                  <a:srgbClr val="333333"/>
                </a:solidFill>
                <a:effectLst/>
                <a:latin typeface="Roboto" panose="02000000000000000000" pitchFamily="2" charset="0"/>
              </a:rPr>
              <a:t>One point is earned for showing a rightward shift of the supply curve in the bread market with price decreasing and quantity increasing.</a:t>
            </a:r>
          </a:p>
          <a:p>
            <a:pPr marL="342900" indent="-342900" algn="l">
              <a:buFont typeface="Arial" panose="020B0604020202020204" pitchFamily="34" charset="0"/>
              <a:buChar char="•"/>
            </a:pPr>
            <a:r>
              <a:rPr lang="en-US" sz="2000" b="0" i="0" dirty="0">
                <a:solidFill>
                  <a:srgbClr val="333333"/>
                </a:solidFill>
                <a:effectLst/>
                <a:latin typeface="Roboto" panose="02000000000000000000" pitchFamily="2" charset="0"/>
              </a:rPr>
              <a:t>One point is earned for showing a rightward shift of the demand curve in the butter market with price increasing and quantity increasing.</a:t>
            </a:r>
          </a:p>
        </p:txBody>
      </p:sp>
    </p:spTree>
    <p:extLst>
      <p:ext uri="{BB962C8B-B14F-4D97-AF65-F5344CB8AC3E}">
        <p14:creationId xmlns:p14="http://schemas.microsoft.com/office/powerpoint/2010/main" val="37076451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The coordinate plane shows two lines. The horizontal axis is labeled as quantity and the vertical axis is labeled as price. There are two straight lines on the coordinate plane one line has a negative slope and starts from vertical axis and goes down, it is labeled as D, another line also makes an intercept at the vertical axis but has positive slope, it is labeled as S. there is a point on the horizontal axis labeled as Q superscript asterisk and similarly there is a point on the vertical axis labeled as P superscript asterisk end superscript. the line S and line D intersects at a paired order P superscript asterisk and Q superscript asterisk. there are two compartment on the side of vertical axis formed by the triangle made by the intersection of line S and line D and vertical axis as base, these compartments are divided by a dotted lined drawn from point P superscript asterisk to the intersection of line S and line D, these compartments are labeled as P S and C S.">
            <a:extLst>
              <a:ext uri="{FF2B5EF4-FFF2-40B4-BE49-F238E27FC236}">
                <a16:creationId xmlns:a16="http://schemas.microsoft.com/office/drawing/2014/main" id="{D83875E4-5A3F-44B3-D7EA-DA02F6BF5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1059" y="962320"/>
            <a:ext cx="3911885" cy="35989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D77FE0-B1CE-6EE6-B8DD-5ADECAE62D45}"/>
              </a:ext>
            </a:extLst>
          </p:cNvPr>
          <p:cNvSpPr txBox="1"/>
          <p:nvPr/>
        </p:nvSpPr>
        <p:spPr>
          <a:xfrm>
            <a:off x="35959" y="91431"/>
            <a:ext cx="12120081"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dirty="0">
                <a:solidFill>
                  <a:srgbClr val="333333"/>
                </a:solidFill>
                <a:latin typeface="Roboto" panose="02000000000000000000" pitchFamily="2" charset="0"/>
              </a:rPr>
              <a:t>2. </a:t>
            </a:r>
            <a:r>
              <a:rPr lang="en-US" b="0" i="0" dirty="0">
                <a:solidFill>
                  <a:srgbClr val="333333"/>
                </a:solidFill>
                <a:effectLst/>
                <a:latin typeface="Roboto" panose="02000000000000000000" pitchFamily="2" charset="0"/>
              </a:rPr>
              <a:t>Assume that the market for home security systems is perfectly competitive and currently in equilibrium.</a:t>
            </a:r>
          </a:p>
          <a:p>
            <a:pPr algn="l"/>
            <a:r>
              <a:rPr lang="en-US" dirty="0">
                <a:solidFill>
                  <a:srgbClr val="333333"/>
                </a:solidFill>
                <a:latin typeface="Roboto" panose="02000000000000000000" pitchFamily="2" charset="0"/>
              </a:rPr>
              <a:t>a. </a:t>
            </a:r>
            <a:r>
              <a:rPr lang="en-US" b="0" i="0" dirty="0">
                <a:solidFill>
                  <a:srgbClr val="333333"/>
                </a:solidFill>
                <a:effectLst/>
                <a:latin typeface="Roboto" panose="02000000000000000000" pitchFamily="2" charset="0"/>
              </a:rPr>
              <a:t>Using a correctly labeled graph of supply and demand, show each of the following.</a:t>
            </a:r>
          </a:p>
          <a:p>
            <a:pPr marL="857250" lvl="1" indent="-400050" algn="l">
              <a:buFont typeface="+mj-lt"/>
              <a:buAutoNum type="romanUcPeriod"/>
            </a:pPr>
            <a:r>
              <a:rPr lang="en-US" b="0" i="0" dirty="0">
                <a:solidFill>
                  <a:srgbClr val="333333"/>
                </a:solidFill>
                <a:effectLst/>
                <a:latin typeface="Roboto" panose="02000000000000000000" pitchFamily="2" charset="0"/>
              </a:rPr>
              <a:t>The equilibrium price and quantity, labeled as P* and Q*, respectively</a:t>
            </a:r>
          </a:p>
          <a:p>
            <a:pPr marL="857250" lvl="1" indent="-400050" algn="l">
              <a:buFont typeface="+mj-lt"/>
              <a:buAutoNum type="romanUcPeriod"/>
            </a:pPr>
            <a:r>
              <a:rPr lang="en-US" b="0" i="0" dirty="0">
                <a:solidFill>
                  <a:srgbClr val="333333"/>
                </a:solidFill>
                <a:effectLst/>
                <a:latin typeface="Roboto" panose="02000000000000000000" pitchFamily="2" charset="0"/>
              </a:rPr>
              <a:t>The area representing consumer surplus, labeled as CS</a:t>
            </a:r>
          </a:p>
          <a:p>
            <a:pPr marL="857250" lvl="1" indent="-400050" algn="l">
              <a:buFont typeface="+mj-lt"/>
              <a:buAutoNum type="romanUcPeriod"/>
            </a:pPr>
            <a:r>
              <a:rPr lang="en-US" b="0" i="0" dirty="0">
                <a:solidFill>
                  <a:srgbClr val="333333"/>
                </a:solidFill>
                <a:effectLst/>
                <a:latin typeface="Roboto" panose="02000000000000000000" pitchFamily="2" charset="0"/>
              </a:rPr>
              <a:t>The area representing producer surplus, labeled as PS</a:t>
            </a:r>
          </a:p>
        </p:txBody>
      </p:sp>
      <p:sp>
        <p:nvSpPr>
          <p:cNvPr id="5" name="TextBox 4">
            <a:extLst>
              <a:ext uri="{FF2B5EF4-FFF2-40B4-BE49-F238E27FC236}">
                <a16:creationId xmlns:a16="http://schemas.microsoft.com/office/drawing/2014/main" id="{946F8E4D-9E68-1BF4-0216-21F0AB0C58A2}"/>
              </a:ext>
            </a:extLst>
          </p:cNvPr>
          <p:cNvSpPr txBox="1"/>
          <p:nvPr/>
        </p:nvSpPr>
        <p:spPr>
          <a:xfrm>
            <a:off x="196063" y="4561254"/>
            <a:ext cx="11799871"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0" i="0" dirty="0">
                <a:solidFill>
                  <a:srgbClr val="333333"/>
                </a:solidFill>
                <a:effectLst/>
                <a:latin typeface="Roboto" panose="02000000000000000000" pitchFamily="2" charset="0"/>
              </a:rPr>
              <a:t>3 points:</a:t>
            </a:r>
          </a:p>
          <a:p>
            <a:pPr algn="l">
              <a:buFont typeface="Arial" panose="020B0604020202020204" pitchFamily="34" charset="0"/>
              <a:buChar char="•"/>
            </a:pPr>
            <a:r>
              <a:rPr lang="en-US" sz="2400" b="0" i="0" dirty="0">
                <a:solidFill>
                  <a:srgbClr val="333333"/>
                </a:solidFill>
                <a:effectLst/>
                <a:latin typeface="Roboto" panose="02000000000000000000" pitchFamily="2" charset="0"/>
              </a:rPr>
              <a:t>One point is earned for a correctly labeled graph with equilibrium price and quantity.</a:t>
            </a:r>
          </a:p>
          <a:p>
            <a:pPr algn="l">
              <a:buFont typeface="Arial" panose="020B0604020202020204" pitchFamily="34" charset="0"/>
              <a:buChar char="•"/>
            </a:pPr>
            <a:r>
              <a:rPr lang="en-US" sz="2400" b="0" i="0" dirty="0">
                <a:solidFill>
                  <a:srgbClr val="333333"/>
                </a:solidFill>
                <a:effectLst/>
                <a:latin typeface="Roboto" panose="02000000000000000000" pitchFamily="2" charset="0"/>
              </a:rPr>
              <a:t>One point is earned for showing the correct area of consumer surplus.</a:t>
            </a:r>
          </a:p>
          <a:p>
            <a:pPr algn="l">
              <a:buFont typeface="Arial" panose="020B0604020202020204" pitchFamily="34" charset="0"/>
              <a:buChar char="•"/>
            </a:pPr>
            <a:r>
              <a:rPr lang="en-US" sz="2400" b="0" i="0" dirty="0">
                <a:solidFill>
                  <a:srgbClr val="333333"/>
                </a:solidFill>
                <a:effectLst/>
                <a:latin typeface="Roboto" panose="02000000000000000000" pitchFamily="2" charset="0"/>
              </a:rPr>
              <a:t>One point is earned for showing the correct area of producer surplus.</a:t>
            </a:r>
          </a:p>
        </p:txBody>
      </p:sp>
    </p:spTree>
    <p:extLst>
      <p:ext uri="{BB962C8B-B14F-4D97-AF65-F5344CB8AC3E}">
        <p14:creationId xmlns:p14="http://schemas.microsoft.com/office/powerpoint/2010/main" val="4238835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D77FE0-B1CE-6EE6-B8DD-5ADECAE62D45}"/>
              </a:ext>
            </a:extLst>
          </p:cNvPr>
          <p:cNvSpPr txBox="1"/>
          <p:nvPr/>
        </p:nvSpPr>
        <p:spPr>
          <a:xfrm>
            <a:off x="35959" y="91431"/>
            <a:ext cx="12120081"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000" dirty="0">
                <a:solidFill>
                  <a:srgbClr val="333333"/>
                </a:solidFill>
                <a:latin typeface="Roboto" panose="02000000000000000000" pitchFamily="2" charset="0"/>
              </a:rPr>
              <a:t>b. </a:t>
            </a:r>
            <a:r>
              <a:rPr lang="en-US" sz="2000" b="0" i="0" dirty="0">
                <a:solidFill>
                  <a:srgbClr val="333333"/>
                </a:solidFill>
                <a:effectLst/>
                <a:latin typeface="Roboto" panose="02000000000000000000" pitchFamily="2" charset="0"/>
              </a:rPr>
              <a:t>Suppose that the government imposes an effective (binding) price ceiling. Redraw your graph in part (a), and label the ceiling price as P</a:t>
            </a:r>
            <a:r>
              <a:rPr lang="en-US" sz="2000" b="0" i="0" baseline="-25000" dirty="0">
                <a:solidFill>
                  <a:srgbClr val="333333"/>
                </a:solidFill>
                <a:effectLst/>
                <a:latin typeface="Roboto" panose="02000000000000000000" pitchFamily="2" charset="0"/>
              </a:rPr>
              <a:t>2</a:t>
            </a:r>
            <a:r>
              <a:rPr lang="en-US" sz="2000" b="0" i="0" dirty="0">
                <a:solidFill>
                  <a:srgbClr val="333333"/>
                </a:solidFill>
                <a:effectLst/>
                <a:latin typeface="Roboto" panose="02000000000000000000" pitchFamily="2" charset="0"/>
              </a:rPr>
              <a:t>. Completely shade the area representing the sum of the consumer surplus and the producer surplus after the imposition of the price ceiling.</a:t>
            </a:r>
          </a:p>
        </p:txBody>
      </p:sp>
      <p:pic>
        <p:nvPicPr>
          <p:cNvPr id="3074" name="Picture 2" descr="The coordinate plane shows two lines. The horizontal axis is labeled as quantity and the vertical axis is labeled as price. There are two straight lines on the coordinate plane one line has a negative slope and starts from vertical axis and goes down, it is labeled as D, the other line also has an intercept at vertical axis but it has positive slope, this line is labeled as S. there are two points on the horizontal axis labeled as Q subscript 1 and Q subscript 2. similarly there are two points on the vertical axis labeled as P subscript 2 and P subscript asterisk. the line S intersects with the line D.">
            <a:extLst>
              <a:ext uri="{FF2B5EF4-FFF2-40B4-BE49-F238E27FC236}">
                <a16:creationId xmlns:a16="http://schemas.microsoft.com/office/drawing/2014/main" id="{D596B1DF-4440-BE71-2A76-7AD5D6287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9437" y="1107094"/>
            <a:ext cx="4115983" cy="33974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01A087-B004-406B-FE58-E33D5307084C}"/>
              </a:ext>
            </a:extLst>
          </p:cNvPr>
          <p:cNvSpPr txBox="1"/>
          <p:nvPr/>
        </p:nvSpPr>
        <p:spPr>
          <a:xfrm>
            <a:off x="35958" y="1593569"/>
            <a:ext cx="6533883"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0" i="0" dirty="0">
                <a:solidFill>
                  <a:srgbClr val="333333"/>
                </a:solidFill>
                <a:effectLst/>
                <a:latin typeface="Roboto" panose="02000000000000000000" pitchFamily="2" charset="0"/>
              </a:rPr>
              <a:t>2 points:</a:t>
            </a:r>
          </a:p>
          <a:p>
            <a:pPr marL="342900" indent="-342900" algn="l">
              <a:buFont typeface="Arial" panose="020B0604020202020204" pitchFamily="34" charset="0"/>
              <a:buChar char="•"/>
            </a:pPr>
            <a:r>
              <a:rPr lang="en-US" sz="2400" b="0" i="0" dirty="0">
                <a:solidFill>
                  <a:srgbClr val="333333"/>
                </a:solidFill>
                <a:effectLst/>
                <a:latin typeface="Roboto" panose="02000000000000000000" pitchFamily="2" charset="0"/>
              </a:rPr>
              <a:t>One point is earned for showing the price ceiling below the equilibrium.</a:t>
            </a:r>
          </a:p>
          <a:p>
            <a:pPr marL="342900" indent="-342900" algn="l">
              <a:buFont typeface="Arial" panose="020B0604020202020204" pitchFamily="34" charset="0"/>
              <a:buChar char="•"/>
            </a:pPr>
            <a:r>
              <a:rPr lang="en-US" sz="2400" b="0" i="0" dirty="0">
                <a:solidFill>
                  <a:srgbClr val="333333"/>
                </a:solidFill>
                <a:effectLst/>
                <a:latin typeface="Roboto" panose="02000000000000000000" pitchFamily="2" charset="0"/>
              </a:rPr>
              <a:t>One point is earned for shading the correct area of consumer surplus and producer surplus.</a:t>
            </a:r>
          </a:p>
        </p:txBody>
      </p:sp>
    </p:spTree>
    <p:extLst>
      <p:ext uri="{BB962C8B-B14F-4D97-AF65-F5344CB8AC3E}">
        <p14:creationId xmlns:p14="http://schemas.microsoft.com/office/powerpoint/2010/main" val="19913265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D77FE0-B1CE-6EE6-B8DD-5ADECAE62D45}"/>
              </a:ext>
            </a:extLst>
          </p:cNvPr>
          <p:cNvSpPr txBox="1"/>
          <p:nvPr/>
        </p:nvSpPr>
        <p:spPr>
          <a:xfrm>
            <a:off x="35959" y="91431"/>
            <a:ext cx="12120081"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0" i="0" dirty="0">
                <a:solidFill>
                  <a:srgbClr val="333333"/>
                </a:solidFill>
                <a:effectLst/>
                <a:latin typeface="Roboto" panose="02000000000000000000" pitchFamily="2" charset="0"/>
              </a:rPr>
              <a:t>c. Suppose the demand for home security systems decreases and the price ceiling remains binding. Indicate what will happen to each of the following.</a:t>
            </a:r>
          </a:p>
          <a:p>
            <a:pPr marL="857250" lvl="1" indent="-400050" algn="l">
              <a:buFont typeface="+mj-lt"/>
              <a:buAutoNum type="romanLcPeriod"/>
            </a:pPr>
            <a:r>
              <a:rPr lang="en-US" sz="2400" b="0" i="0" dirty="0">
                <a:solidFill>
                  <a:srgbClr val="333333"/>
                </a:solidFill>
                <a:effectLst/>
                <a:latin typeface="Roboto" panose="02000000000000000000" pitchFamily="2" charset="0"/>
              </a:rPr>
              <a:t>Consumer surplus</a:t>
            </a:r>
          </a:p>
          <a:p>
            <a:pPr marL="857250" lvl="1" indent="-400050" algn="l">
              <a:buFont typeface="+mj-lt"/>
              <a:buAutoNum type="romanLcPeriod"/>
            </a:pPr>
            <a:r>
              <a:rPr lang="en-US" sz="2400" b="0" i="0" dirty="0">
                <a:solidFill>
                  <a:srgbClr val="333333"/>
                </a:solidFill>
                <a:effectLst/>
                <a:latin typeface="Roboto" panose="02000000000000000000" pitchFamily="2" charset="0"/>
              </a:rPr>
              <a:t>Producer surplus</a:t>
            </a:r>
          </a:p>
        </p:txBody>
      </p:sp>
      <p:sp>
        <p:nvSpPr>
          <p:cNvPr id="4" name="TextBox 3">
            <a:extLst>
              <a:ext uri="{FF2B5EF4-FFF2-40B4-BE49-F238E27FC236}">
                <a16:creationId xmlns:a16="http://schemas.microsoft.com/office/drawing/2014/main" id="{05B43F00-C7F3-6E6B-6236-F8F118B48D49}"/>
              </a:ext>
            </a:extLst>
          </p:cNvPr>
          <p:cNvSpPr txBox="1"/>
          <p:nvPr/>
        </p:nvSpPr>
        <p:spPr>
          <a:xfrm>
            <a:off x="107878" y="1661091"/>
            <a:ext cx="8802384"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0" i="0" dirty="0">
                <a:solidFill>
                  <a:srgbClr val="333333"/>
                </a:solidFill>
                <a:effectLst/>
                <a:latin typeface="Roboto" panose="02000000000000000000" pitchFamily="2" charset="0"/>
              </a:rPr>
              <a:t>2 points:</a:t>
            </a:r>
          </a:p>
          <a:p>
            <a:pPr marL="342900" indent="-342900" algn="l">
              <a:buFont typeface="Arial" panose="020B0604020202020204" pitchFamily="34" charset="0"/>
              <a:buChar char="•"/>
            </a:pPr>
            <a:r>
              <a:rPr lang="en-US" sz="2400" b="0" i="0" dirty="0">
                <a:solidFill>
                  <a:srgbClr val="333333"/>
                </a:solidFill>
                <a:effectLst/>
                <a:latin typeface="Roboto" panose="02000000000000000000" pitchFamily="2" charset="0"/>
              </a:rPr>
              <a:t>One point is earned for indicating that consumer surplus will decrease.</a:t>
            </a:r>
          </a:p>
          <a:p>
            <a:pPr marL="342900" indent="-342900" algn="l">
              <a:buFont typeface="Arial" panose="020B0604020202020204" pitchFamily="34" charset="0"/>
              <a:buChar char="•"/>
            </a:pPr>
            <a:r>
              <a:rPr lang="en-US" sz="2400" b="0" i="0" dirty="0">
                <a:solidFill>
                  <a:srgbClr val="333333"/>
                </a:solidFill>
                <a:effectLst/>
                <a:latin typeface="Roboto" panose="02000000000000000000" pitchFamily="2" charset="0"/>
              </a:rPr>
              <a:t>One point is earned for indicating that producer surplus will not change.</a:t>
            </a:r>
          </a:p>
        </p:txBody>
      </p:sp>
      <p:pic>
        <p:nvPicPr>
          <p:cNvPr id="5" name="Picture 2" descr="The coordinate plane shows two lines. The horizontal axis is labeled as quantity and the vertical axis is labeled as price. There are two straight lines on the coordinate plane one line has a negative slope and starts from vertical axis and goes down, it is labeled as D, the other line also has an intercept at vertical axis but it has positive slope, this line is labeled as S. there are two points on the horizontal axis labeled as Q subscript 1 and Q subscript 2. similarly there are two points on the vertical axis labeled as P subscript 2 and P subscript asterisk. the line S intersects with the line D.">
            <a:extLst>
              <a:ext uri="{FF2B5EF4-FFF2-40B4-BE49-F238E27FC236}">
                <a16:creationId xmlns:a16="http://schemas.microsoft.com/office/drawing/2014/main" id="{D18B2FF3-054B-3306-5224-7A3D941CC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019" y="3369087"/>
            <a:ext cx="4115983" cy="33974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409C7DBE-352E-2D8E-80E2-206150D28DFF}"/>
              </a:ext>
            </a:extLst>
          </p:cNvPr>
          <p:cNvCxnSpPr>
            <a:cxnSpLocks/>
          </p:cNvCxnSpPr>
          <p:nvPr/>
        </p:nvCxnSpPr>
        <p:spPr>
          <a:xfrm>
            <a:off x="6873411" y="4529475"/>
            <a:ext cx="2531646" cy="1812518"/>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9E574DFE-5460-BB08-B11F-E1511560ECD4}"/>
              </a:ext>
            </a:extLst>
          </p:cNvPr>
          <p:cNvSpPr txBox="1"/>
          <p:nvPr/>
        </p:nvSpPr>
        <p:spPr>
          <a:xfrm>
            <a:off x="9436361" y="6013212"/>
            <a:ext cx="60617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D 1</a:t>
            </a:r>
          </a:p>
        </p:txBody>
      </p:sp>
      <p:cxnSp>
        <p:nvCxnSpPr>
          <p:cNvPr id="8" name="Straight Arrow Connector 7">
            <a:extLst>
              <a:ext uri="{FF2B5EF4-FFF2-40B4-BE49-F238E27FC236}">
                <a16:creationId xmlns:a16="http://schemas.microsoft.com/office/drawing/2014/main" id="{1B1BDB65-9F8A-810F-3455-8A8D5D606B81}"/>
              </a:ext>
            </a:extLst>
          </p:cNvPr>
          <p:cNvCxnSpPr>
            <a:cxnSpLocks/>
          </p:cNvCxnSpPr>
          <p:nvPr/>
        </p:nvCxnSpPr>
        <p:spPr>
          <a:xfrm flipH="1">
            <a:off x="7502023" y="4784397"/>
            <a:ext cx="353853" cy="23387"/>
          </a:xfrm>
          <a:prstGeom prst="straightConnector1">
            <a:avLst/>
          </a:prstGeom>
          <a:noFill/>
          <a:ln w="5715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7CF70CD2-D6FF-22AC-52AC-5EBCE6F22F62}"/>
              </a:ext>
            </a:extLst>
          </p:cNvPr>
          <p:cNvCxnSpPr>
            <a:cxnSpLocks/>
          </p:cNvCxnSpPr>
          <p:nvPr/>
        </p:nvCxnSpPr>
        <p:spPr>
          <a:xfrm>
            <a:off x="6873411" y="5625465"/>
            <a:ext cx="3927646" cy="0"/>
          </a:xfrm>
          <a:prstGeom prst="line">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013253C7-DE5B-9BFF-060E-DC18CBC8C1B7}"/>
              </a:ext>
            </a:extLst>
          </p:cNvPr>
          <p:cNvSpPr txBox="1"/>
          <p:nvPr/>
        </p:nvSpPr>
        <p:spPr>
          <a:xfrm>
            <a:off x="10847994" y="5440800"/>
            <a:ext cx="82636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PC</a:t>
            </a:r>
          </a:p>
        </p:txBody>
      </p:sp>
      <p:sp>
        <p:nvSpPr>
          <p:cNvPr id="21" name="Oval 20">
            <a:extLst>
              <a:ext uri="{FF2B5EF4-FFF2-40B4-BE49-F238E27FC236}">
                <a16:creationId xmlns:a16="http://schemas.microsoft.com/office/drawing/2014/main" id="{1695CA4C-1498-FECC-87CC-6E55CA3CEE14}"/>
              </a:ext>
            </a:extLst>
          </p:cNvPr>
          <p:cNvSpPr/>
          <p:nvPr/>
        </p:nvSpPr>
        <p:spPr>
          <a:xfrm>
            <a:off x="7170076" y="6229350"/>
            <a:ext cx="685800" cy="62865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371123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8DA9-01E5-4E9C-8037-E5FBD7C1FBA7}"/>
              </a:ext>
            </a:extLst>
          </p:cNvPr>
          <p:cNvSpPr>
            <a:spLocks noGrp="1"/>
          </p:cNvSpPr>
          <p:nvPr>
            <p:ph type="title"/>
          </p:nvPr>
        </p:nvSpPr>
        <p:spPr/>
        <p:txBody>
          <a:bodyPr/>
          <a:lstStyle/>
          <a:p>
            <a:endParaRPr lang="en-US"/>
          </a:p>
        </p:txBody>
      </p:sp>
      <p:pic>
        <p:nvPicPr>
          <p:cNvPr id="6" name="Online Media 5" title="Rent Control in Mumbai">
            <a:hlinkClick r:id="" action="ppaction://media"/>
            <a:extLst>
              <a:ext uri="{FF2B5EF4-FFF2-40B4-BE49-F238E27FC236}">
                <a16:creationId xmlns:a16="http://schemas.microsoft.com/office/drawing/2014/main" id="{FBF3084F-266A-4136-A065-133981015FCE}"/>
              </a:ext>
            </a:extLst>
          </p:cNvPr>
          <p:cNvPicPr>
            <a:picLocks noGrp="1" noRot="1" noChangeAspect="1"/>
          </p:cNvPicPr>
          <p:nvPr>
            <p:ph sz="half" idx="1"/>
            <a:videoFile r:link="rId1"/>
          </p:nvPr>
        </p:nvPicPr>
        <p:blipFill>
          <a:blip r:embed="rId3"/>
          <a:stretch>
            <a:fillRect/>
          </a:stretch>
        </p:blipFill>
        <p:spPr>
          <a:xfrm>
            <a:off x="904876" y="499621"/>
            <a:ext cx="9234361" cy="5217414"/>
          </a:xfrm>
          <a:prstGeom prst="rect">
            <a:avLst/>
          </a:prstGeom>
        </p:spPr>
      </p:pic>
    </p:spTree>
    <p:extLst>
      <p:ext uri="{BB962C8B-B14F-4D97-AF65-F5344CB8AC3E}">
        <p14:creationId xmlns:p14="http://schemas.microsoft.com/office/powerpoint/2010/main" val="32788137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3FC179-A5E5-57B1-1F8C-0B7963212DEC}"/>
              </a:ext>
            </a:extLst>
          </p:cNvPr>
          <p:cNvSpPr>
            <a:spLocks noGrp="1"/>
          </p:cNvSpPr>
          <p:nvPr>
            <p:ph type="body" idx="1"/>
          </p:nvPr>
        </p:nvSpPr>
        <p:spPr/>
        <p:txBody>
          <a:bodyPr/>
          <a:lstStyle/>
          <a:p>
            <a:r>
              <a:rPr lang="en-US" dirty="0"/>
              <a:t>Supply and Demand Room Shifting Activity Questions (</a:t>
            </a:r>
            <a:r>
              <a:rPr lang="en-US" dirty="0">
                <a:hlinkClick r:id="rId2"/>
              </a:rPr>
              <a:t>click here</a:t>
            </a:r>
            <a:r>
              <a:rPr lang="en-US" dirty="0"/>
              <a:t>) and answer template (</a:t>
            </a:r>
            <a:r>
              <a:rPr lang="en-US" dirty="0">
                <a:hlinkClick r:id="rId3"/>
              </a:rPr>
              <a:t>click here</a:t>
            </a:r>
            <a:r>
              <a:rPr lang="en-US" dirty="0"/>
              <a:t>)  </a:t>
            </a:r>
          </a:p>
          <a:p>
            <a:endParaRPr lang="en-US" dirty="0"/>
          </a:p>
        </p:txBody>
      </p:sp>
      <p:sp>
        <p:nvSpPr>
          <p:cNvPr id="4" name="TextBox 3">
            <a:extLst>
              <a:ext uri="{FF2B5EF4-FFF2-40B4-BE49-F238E27FC236}">
                <a16:creationId xmlns:a16="http://schemas.microsoft.com/office/drawing/2014/main" id="{42F1B01E-1FE4-7DF3-3A02-41126C1154BA}"/>
              </a:ext>
            </a:extLst>
          </p:cNvPr>
          <p:cNvSpPr txBox="1"/>
          <p:nvPr/>
        </p:nvSpPr>
        <p:spPr>
          <a:xfrm>
            <a:off x="1401022" y="693520"/>
            <a:ext cx="719071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t>Supply and Demand Shifting Room Activity. </a:t>
            </a:r>
          </a:p>
        </p:txBody>
      </p:sp>
    </p:spTree>
    <p:extLst>
      <p:ext uri="{BB962C8B-B14F-4D97-AF65-F5344CB8AC3E}">
        <p14:creationId xmlns:p14="http://schemas.microsoft.com/office/powerpoint/2010/main" val="184444928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56</a:t>
            </a:fld>
            <a:endParaRPr/>
          </a:p>
        </p:txBody>
      </p:sp>
      <p:sp>
        <p:nvSpPr>
          <p:cNvPr id="180" name="Content Placeholder 2"/>
          <p:cNvSpPr txBox="1"/>
          <p:nvPr/>
        </p:nvSpPr>
        <p:spPr>
          <a:xfrm>
            <a:off x="883919" y="1825625"/>
            <a:ext cx="10424162" cy="4842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spcBef>
                <a:spcPts val="1000"/>
              </a:spcBef>
              <a:defRPr sz="2000"/>
            </a:pPr>
            <a:r>
              <a:t>You can now access CEE’s professional development webinars directly on EconEdLink.org! To receive these new professional development benefits, </a:t>
            </a:r>
            <a:r>
              <a:rPr b="1"/>
              <a:t>become an EconEdLink </a:t>
            </a:r>
            <a:r>
              <a:rPr b="1" u="sng">
                <a:solidFill>
                  <a:srgbClr val="0563C1"/>
                </a:solidFill>
                <a:uFill>
                  <a:solidFill>
                    <a:srgbClr val="0563C1"/>
                  </a:solidFill>
                </a:uFill>
                <a:hlinkClick r:id="rId2"/>
              </a:rPr>
              <a:t>member</a:t>
            </a:r>
            <a:r>
              <a:t>. As a member, you will now be able to: </a:t>
            </a:r>
          </a:p>
          <a:p>
            <a:pPr marL="228600" indent="-228600">
              <a:lnSpc>
                <a:spcPct val="90000"/>
              </a:lnSpc>
              <a:spcBef>
                <a:spcPts val="1000"/>
              </a:spcBef>
              <a:buSzPct val="100000"/>
              <a:buFont typeface="Arial"/>
              <a:buChar char="•"/>
              <a:defRPr sz="2000"/>
            </a:pPr>
            <a:endParaRPr/>
          </a:p>
          <a:p>
            <a:pPr marL="285750" indent="-285750">
              <a:lnSpc>
                <a:spcPct val="90000"/>
              </a:lnSpc>
              <a:spcBef>
                <a:spcPts val="1000"/>
              </a:spcBef>
              <a:buSzPct val="100000"/>
              <a:buFont typeface="Arial"/>
              <a:buChar char="•"/>
              <a:defRPr sz="2000"/>
            </a:pPr>
            <a:r>
              <a:t>Automatically receive a professional development certificate via e-mail within 24 hours after viewing any webinar for a minimum of 45 minutes</a:t>
            </a:r>
          </a:p>
          <a:p>
            <a:pPr marL="285750" indent="-285750">
              <a:lnSpc>
                <a:spcPct val="90000"/>
              </a:lnSpc>
              <a:spcBef>
                <a:spcPts val="1000"/>
              </a:spcBef>
              <a:buSzPct val="100000"/>
              <a:buFont typeface="Arial"/>
              <a:buChar char="•"/>
              <a:defRPr sz="2000"/>
            </a:pPr>
            <a:r>
              <a:t>Register for upcoming webinars with a simple one-click process </a:t>
            </a:r>
          </a:p>
          <a:p>
            <a:pPr marL="285750" indent="-285750">
              <a:lnSpc>
                <a:spcPct val="90000"/>
              </a:lnSpc>
              <a:spcBef>
                <a:spcPts val="1000"/>
              </a:spcBef>
              <a:buSzPct val="100000"/>
              <a:buFont typeface="Arial"/>
              <a:buChar char="•"/>
              <a:defRPr sz="2000"/>
            </a:pPr>
            <a:r>
              <a:t>Easily download presentations, lesson plan materials and activities for each webinar </a:t>
            </a:r>
          </a:p>
          <a:p>
            <a:pPr marL="285750" indent="-285750">
              <a:lnSpc>
                <a:spcPct val="90000"/>
              </a:lnSpc>
              <a:spcBef>
                <a:spcPts val="1000"/>
              </a:spcBef>
              <a:buSzPct val="100000"/>
              <a:buFont typeface="Arial"/>
              <a:buChar char="•"/>
              <a:defRPr sz="2000"/>
            </a:pPr>
            <a:r>
              <a:t>Search and view all webinars at your convenience </a:t>
            </a:r>
          </a:p>
          <a:p>
            <a:pPr marL="285750" indent="-285750">
              <a:lnSpc>
                <a:spcPct val="90000"/>
              </a:lnSpc>
              <a:spcBef>
                <a:spcPts val="1000"/>
              </a:spcBef>
              <a:buSzPct val="100000"/>
              <a:buFont typeface="Arial"/>
              <a:buChar char="•"/>
              <a:defRPr sz="2000"/>
            </a:pPr>
            <a:r>
              <a:t>Save webinars to your EconEdLink dashboard for easy access to the event</a:t>
            </a:r>
          </a:p>
          <a:p>
            <a:pPr marL="228600" indent="-228600">
              <a:lnSpc>
                <a:spcPct val="90000"/>
              </a:lnSpc>
              <a:spcBef>
                <a:spcPts val="1000"/>
              </a:spcBef>
              <a:buSzPct val="100000"/>
              <a:buFont typeface="Arial"/>
              <a:buChar char="•"/>
              <a:defRPr sz="2000"/>
            </a:pPr>
            <a:endParaRPr/>
          </a:p>
          <a:p>
            <a:pPr algn="ctr">
              <a:lnSpc>
                <a:spcPct val="90000"/>
              </a:lnSpc>
              <a:spcBef>
                <a:spcPts val="1000"/>
              </a:spcBef>
              <a:defRPr sz="2000"/>
            </a:pPr>
            <a:r>
              <a:t>Access our new </a:t>
            </a:r>
            <a:r>
              <a:rPr b="1"/>
              <a:t>Professional Development</a:t>
            </a:r>
            <a:r>
              <a:t> page </a:t>
            </a:r>
            <a:r>
              <a:rPr u="sng">
                <a:solidFill>
                  <a:srgbClr val="0563C1"/>
                </a:solidFill>
                <a:uFill>
                  <a:solidFill>
                    <a:srgbClr val="0563C1"/>
                  </a:solidFill>
                </a:uFill>
                <a:hlinkClick r:id="rId3"/>
              </a:rPr>
              <a:t>here</a:t>
            </a:r>
          </a:p>
        </p:txBody>
      </p:sp>
      <p:sp>
        <p:nvSpPr>
          <p:cNvPr id="181" name="Title 1"/>
          <p:cNvSpPr txBox="1"/>
          <p:nvPr/>
        </p:nvSpPr>
        <p:spPr>
          <a:xfrm>
            <a:off x="579119" y="681037"/>
            <a:ext cx="10424162"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EconEdLink Membership</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883918" y="291089"/>
            <a:ext cx="10424161" cy="932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spcBef>
                <a:spcPts val="600"/>
              </a:spcBef>
              <a:defRPr sz="5400" spc="-300">
                <a:latin typeface="Calibri Light"/>
                <a:ea typeface="Calibri Light"/>
                <a:cs typeface="Calibri Light"/>
                <a:sym typeface="Calibri Light"/>
              </a:defRPr>
            </a:lvl1pPr>
          </a:lstStyle>
          <a:p>
            <a:r>
              <a:t>Invest In Girls</a:t>
            </a:r>
          </a:p>
        </p:txBody>
      </p:sp>
      <p:pic>
        <p:nvPicPr>
          <p:cNvPr id="230" name="Picture 3" descr="Picture 3"/>
          <p:cNvPicPr>
            <a:picLocks noChangeAspect="1"/>
          </p:cNvPicPr>
          <p:nvPr/>
        </p:nvPicPr>
        <p:blipFill>
          <a:blip r:embed="rId2"/>
          <a:stretch>
            <a:fillRect/>
          </a:stretch>
        </p:blipFill>
        <p:spPr>
          <a:xfrm>
            <a:off x="1779453" y="1486729"/>
            <a:ext cx="8633092" cy="4864952"/>
          </a:xfrm>
          <a:prstGeom prst="rect">
            <a:avLst/>
          </a:prstGeom>
          <a:ln w="12700">
            <a:miter lim="400000"/>
          </a:ln>
        </p:spPr>
      </p:pic>
      <p:sp>
        <p:nvSpPr>
          <p:cNvPr id="231" name="Slide Number Placeholder 6"/>
          <p:cNvSpPr txBox="1">
            <a:spLocks noGrp="1"/>
          </p:cNvSpPr>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spcBef>
                <a:spcPts val="600"/>
              </a:spcBef>
              <a:defRPr>
                <a:solidFill>
                  <a:srgbClr val="888888"/>
                </a:solidFill>
                <a:latin typeface="Inter"/>
                <a:ea typeface="Inter"/>
                <a:cs typeface="Inter"/>
                <a:sym typeface="Inter"/>
              </a:defRPr>
            </a:lvl1pPr>
          </a:lstStyle>
          <a:p>
            <a:fld id="{86CB4B4D-7CA3-9044-876B-883B54F8677D}" type="slidenum">
              <a:t>57</a:t>
            </a:fld>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Down Arrow 7"/>
          <p:cNvSpPr/>
          <p:nvPr/>
        </p:nvSpPr>
        <p:spPr>
          <a:xfrm rot="16200000">
            <a:off x="800100" y="1491343"/>
            <a:ext cx="3333749" cy="3499104"/>
          </a:xfrm>
          <a:custGeom>
            <a:avLst/>
            <a:gdLst/>
            <a:ahLst/>
            <a:cxnLst>
              <a:cxn ang="0">
                <a:pos x="wd2" y="hd2"/>
              </a:cxn>
              <a:cxn ang="5400000">
                <a:pos x="wd2" y="hd2"/>
              </a:cxn>
              <a:cxn ang="10800000">
                <a:pos x="wd2" y="hd2"/>
              </a:cxn>
              <a:cxn ang="16200000">
                <a:pos x="wd2" y="hd2"/>
              </a:cxn>
            </a:cxnLst>
            <a:rect l="0" t="0" r="r" b="b"/>
            <a:pathLst>
              <a:path w="21600" h="21600" extrusionOk="0">
                <a:moveTo>
                  <a:pt x="0" y="18351"/>
                </a:moveTo>
                <a:lnTo>
                  <a:pt x="0" y="0"/>
                </a:lnTo>
                <a:lnTo>
                  <a:pt x="21600" y="0"/>
                </a:lnTo>
                <a:lnTo>
                  <a:pt x="21600" y="18351"/>
                </a:lnTo>
                <a:lnTo>
                  <a:pt x="10800" y="21600"/>
                </a:lnTo>
                <a:close/>
              </a:path>
            </a:pathLst>
          </a:custGeom>
          <a:solidFill>
            <a:srgbClr val="404040"/>
          </a:solidFill>
          <a:ln w="12700">
            <a:miter lim="400000"/>
          </a:ln>
        </p:spPr>
        <p:txBody>
          <a:bodyPr lIns="45719" rIns="45719" anchor="ctr"/>
          <a:lstStyle/>
          <a:p>
            <a:pPr algn="ctr">
              <a:defRPr>
                <a:solidFill>
                  <a:srgbClr val="FFFFFF"/>
                </a:solidFill>
              </a:defRPr>
            </a:pPr>
            <a:endParaRPr/>
          </a:p>
        </p:txBody>
      </p:sp>
      <p:sp>
        <p:nvSpPr>
          <p:cNvPr id="234" name="Title 1"/>
          <p:cNvSpPr txBox="1"/>
          <p:nvPr/>
        </p:nvSpPr>
        <p:spPr>
          <a:xfrm>
            <a:off x="1074419" y="1967265"/>
            <a:ext cx="2537462" cy="2547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lnSpc>
                <a:spcPct val="90000"/>
              </a:lnSpc>
              <a:spcBef>
                <a:spcPts val="600"/>
              </a:spcBef>
              <a:defRPr sz="3600" spc="-300">
                <a:solidFill>
                  <a:srgbClr val="FFFFFF"/>
                </a:solidFill>
                <a:latin typeface="Calibri Light"/>
                <a:ea typeface="Calibri Light"/>
                <a:cs typeface="Calibri Light"/>
                <a:sym typeface="Calibri Light"/>
              </a:defRPr>
            </a:lvl1pPr>
          </a:lstStyle>
          <a:p>
            <a:r>
              <a:t>NEC </a:t>
            </a:r>
          </a:p>
        </p:txBody>
      </p:sp>
      <p:pic>
        <p:nvPicPr>
          <p:cNvPr id="235" name="Picture 3" descr="Picture 3"/>
          <p:cNvPicPr>
            <a:picLocks noChangeAspect="1"/>
          </p:cNvPicPr>
          <p:nvPr/>
        </p:nvPicPr>
        <p:blipFill>
          <a:blip r:embed="rId2"/>
          <a:stretch>
            <a:fillRect/>
          </a:stretch>
        </p:blipFill>
        <p:spPr>
          <a:xfrm>
            <a:off x="4217039" y="570"/>
            <a:ext cx="5269524" cy="7023466"/>
          </a:xfrm>
          <a:prstGeom prst="rect">
            <a:avLst/>
          </a:prstGeom>
          <a:ln w="12700">
            <a:miter lim="400000"/>
          </a:ln>
        </p:spPr>
      </p:pic>
      <p:sp>
        <p:nvSpPr>
          <p:cNvPr id="236" name="Slide Number Placeholder 6"/>
          <p:cNvSpPr txBox="1">
            <a:spLocks noGrp="1"/>
          </p:cNvSpPr>
          <p:nvPr>
            <p:ph type="sldNum" sz="quarter" idx="4294967295"/>
          </p:nvPr>
        </p:nvSpPr>
        <p:spPr>
          <a:xfrm>
            <a:off x="11274876" y="6404292"/>
            <a:ext cx="273656"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spcBef>
                <a:spcPts val="600"/>
              </a:spcBef>
              <a:defRPr>
                <a:solidFill>
                  <a:srgbClr val="000000">
                    <a:alpha val="80000"/>
                  </a:srgbClr>
                </a:solidFill>
                <a:latin typeface="Inter"/>
                <a:ea typeface="Inter"/>
                <a:cs typeface="Inter"/>
                <a:sym typeface="Inter"/>
              </a:defRPr>
            </a:lvl1pPr>
          </a:lstStyle>
          <a:p>
            <a:fld id="{86CB4B4D-7CA3-9044-876B-883B54F8677D}" type="slidenum">
              <a:t>58</a:t>
            </a:fld>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6"/>
          <p:cNvSpPr/>
          <p:nvPr/>
        </p:nvSpPr>
        <p:spPr>
          <a:xfrm>
            <a:off x="2" y="0"/>
            <a:ext cx="121919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239" name="Freeform: Shape 8"/>
          <p:cNvSpPr/>
          <p:nvPr/>
        </p:nvSpPr>
        <p:spPr>
          <a:xfrm>
            <a:off x="0" y="0"/>
            <a:ext cx="9272923" cy="6858001"/>
          </a:xfrm>
          <a:custGeom>
            <a:avLst/>
            <a:gdLst/>
            <a:ahLst/>
            <a:cxnLst>
              <a:cxn ang="0">
                <a:pos x="wd2" y="hd2"/>
              </a:cxn>
              <a:cxn ang="5400000">
                <a:pos x="wd2" y="hd2"/>
              </a:cxn>
              <a:cxn ang="10800000">
                <a:pos x="wd2" y="hd2"/>
              </a:cxn>
              <a:cxn ang="16200000">
                <a:pos x="wd2" y="hd2"/>
              </a:cxn>
            </a:cxnLst>
            <a:rect l="0" t="0" r="r" b="b"/>
            <a:pathLst>
              <a:path w="21539" h="21600" extrusionOk="0">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pic>
        <p:nvPicPr>
          <p:cNvPr id="240" name="Picture 2" descr="Picture 2"/>
          <p:cNvPicPr>
            <a:picLocks noChangeAspect="1"/>
          </p:cNvPicPr>
          <p:nvPr/>
        </p:nvPicPr>
        <p:blipFill>
          <a:blip r:embed="rId2"/>
          <a:stretch>
            <a:fillRect/>
          </a:stretch>
        </p:blipFill>
        <p:spPr>
          <a:xfrm>
            <a:off x="1561392" y="-110678"/>
            <a:ext cx="5306340" cy="7075122"/>
          </a:xfrm>
          <a:prstGeom prst="rect">
            <a:avLst/>
          </a:prstGeom>
          <a:ln w="12700">
            <a:miter lim="400000"/>
          </a:ln>
        </p:spPr>
      </p:pic>
      <p:grpSp>
        <p:nvGrpSpPr>
          <p:cNvPr id="243" name="Group 10"/>
          <p:cNvGrpSpPr/>
          <p:nvPr/>
        </p:nvGrpSpPr>
        <p:grpSpPr>
          <a:xfrm>
            <a:off x="9163241" y="1075187"/>
            <a:ext cx="1557646" cy="1172974"/>
            <a:chOff x="0" y="0"/>
            <a:chExt cx="1557645" cy="1172973"/>
          </a:xfrm>
        </p:grpSpPr>
        <p:sp>
          <p:nvSpPr>
            <p:cNvPr id="241" name="Freeform 5"/>
            <p:cNvSpPr/>
            <p:nvPr/>
          </p:nvSpPr>
          <p:spPr>
            <a:xfrm>
              <a:off x="0" y="348658"/>
              <a:ext cx="929975" cy="824316"/>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a:p>
          </p:txBody>
        </p:sp>
        <p:sp>
          <p:nvSpPr>
            <p:cNvPr id="242" name="Freeform 5"/>
            <p:cNvSpPr/>
            <p:nvPr/>
          </p:nvSpPr>
          <p:spPr>
            <a:xfrm>
              <a:off x="799604" y="0"/>
              <a:ext cx="758042" cy="671915"/>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a:p>
          </p:txBody>
        </p:sp>
      </p:grpSp>
      <p:sp>
        <p:nvSpPr>
          <p:cNvPr id="244" name="TextBox 2"/>
          <p:cNvSpPr txBox="1"/>
          <p:nvPr/>
        </p:nvSpPr>
        <p:spPr>
          <a:xfrm>
            <a:off x="9535368" y="2600225"/>
            <a:ext cx="2194854" cy="70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800">
                <a:solidFill>
                  <a:srgbClr val="FFFFFF"/>
                </a:solidFill>
              </a:defRPr>
            </a:lvl1pPr>
          </a:lstStyle>
          <a:p>
            <a:r>
              <a:t>NPFC</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D22C72B-DD17-4243-A293-DB954D177950}"/>
              </a:ext>
            </a:extLst>
          </p:cNvPr>
          <p:cNvSpPr>
            <a:spLocks noGrp="1" noChangeArrowheads="1"/>
          </p:cNvSpPr>
          <p:nvPr>
            <p:ph type="title" idx="4294967295"/>
          </p:nvPr>
        </p:nvSpPr>
        <p:spPr>
          <a:xfrm>
            <a:off x="3225801" y="19884"/>
            <a:ext cx="7707312" cy="5808663"/>
          </a:xfrm>
        </p:spPr>
        <p:txBody>
          <a:bodyPr lIns="92075" tIns="46038" rIns="92075" bIns="46038" anchor="ctr"/>
          <a:lstStyle/>
          <a:p>
            <a:pPr eaLnBrk="1" hangingPunct="1">
              <a:defRPr/>
            </a:pPr>
            <a:r>
              <a:rPr lang="en-US" sz="4000" b="1" dirty="0">
                <a:solidFill>
                  <a:srgbClr val="006600"/>
                </a:solidFill>
                <a:effectLst>
                  <a:outerShdw blurRad="38100" dist="38100" dir="2700000" algn="tl">
                    <a:srgbClr val="C0C0C0"/>
                  </a:outerShdw>
                </a:effectLst>
              </a:rPr>
              <a:t>MARKET DEMAND &amp; SUPPLY</a:t>
            </a:r>
            <a:br>
              <a:rPr lang="en-US" sz="4000" b="1" dirty="0">
                <a:solidFill>
                  <a:srgbClr val="006600"/>
                </a:solidFill>
                <a:effectLst>
                  <a:outerShdw blurRad="38100" dist="38100" dir="2700000" algn="tl">
                    <a:srgbClr val="C0C0C0"/>
                  </a:outerShdw>
                </a:effectLst>
              </a:rPr>
            </a:br>
            <a:br>
              <a:rPr lang="en-US" sz="4000" b="1" dirty="0">
                <a:solidFill>
                  <a:srgbClr val="006600"/>
                </a:solidFill>
                <a:effectLst>
                  <a:outerShdw blurRad="38100" dist="38100" dir="2700000" algn="tl">
                    <a:srgbClr val="C0C0C0"/>
                  </a:outerShdw>
                </a:effectLst>
              </a:rPr>
            </a:br>
            <a:br>
              <a:rPr lang="en-US" sz="4000" b="1" dirty="0">
                <a:solidFill>
                  <a:srgbClr val="006600"/>
                </a:solidFill>
                <a:effectLst>
                  <a:outerShdw blurRad="38100" dist="38100" dir="2700000" algn="tl">
                    <a:srgbClr val="C0C0C0"/>
                  </a:outerShdw>
                </a:effectLst>
              </a:rPr>
            </a:br>
            <a:br>
              <a:rPr lang="en-US" sz="4000" b="1" dirty="0">
                <a:solidFill>
                  <a:srgbClr val="006600"/>
                </a:solidFill>
                <a:effectLst>
                  <a:outerShdw blurRad="38100" dist="38100" dir="2700000" algn="tl">
                    <a:srgbClr val="C0C0C0"/>
                  </a:outerShdw>
                </a:effectLst>
              </a:rPr>
            </a:br>
            <a:br>
              <a:rPr lang="en-US" sz="4000" b="1" dirty="0">
                <a:solidFill>
                  <a:srgbClr val="006600"/>
                </a:solidFill>
                <a:effectLst>
                  <a:outerShdw blurRad="38100" dist="38100" dir="2700000" algn="tl">
                    <a:srgbClr val="C0C0C0"/>
                  </a:outerShdw>
                </a:effectLst>
              </a:rPr>
            </a:br>
            <a:br>
              <a:rPr lang="en-US" sz="4000" b="1" dirty="0">
                <a:solidFill>
                  <a:srgbClr val="006600"/>
                </a:solidFill>
                <a:effectLst>
                  <a:outerShdw blurRad="38100" dist="38100" dir="2700000" algn="tl">
                    <a:srgbClr val="C0C0C0"/>
                  </a:outerShdw>
                </a:effectLst>
              </a:rPr>
            </a:br>
            <a:br>
              <a:rPr lang="en-US" sz="4000" b="1" dirty="0">
                <a:solidFill>
                  <a:srgbClr val="006600"/>
                </a:solidFill>
                <a:effectLst>
                  <a:outerShdw blurRad="38100" dist="38100" dir="2700000" algn="tl">
                    <a:srgbClr val="C0C0C0"/>
                  </a:outerShdw>
                </a:effectLst>
              </a:rPr>
            </a:br>
            <a:br>
              <a:rPr lang="en-US" sz="4000" b="1" dirty="0">
                <a:solidFill>
                  <a:srgbClr val="006600"/>
                </a:solidFill>
                <a:effectLst>
                  <a:outerShdw blurRad="38100" dist="38100" dir="2700000" algn="tl">
                    <a:srgbClr val="C0C0C0"/>
                  </a:outerShdw>
                </a:effectLst>
              </a:rPr>
            </a:br>
            <a:br>
              <a:rPr lang="en-US" sz="1400" b="1" dirty="0">
                <a:solidFill>
                  <a:srgbClr val="006600"/>
                </a:solidFill>
                <a:effectLst>
                  <a:outerShdw blurRad="38100" dist="38100" dir="2700000" algn="tl">
                    <a:srgbClr val="C0C0C0"/>
                  </a:outerShdw>
                </a:effectLst>
              </a:rPr>
            </a:br>
            <a:br>
              <a:rPr lang="en-US" sz="1400" b="1" dirty="0">
                <a:solidFill>
                  <a:srgbClr val="006600"/>
                </a:solidFill>
                <a:effectLst>
                  <a:outerShdw blurRad="38100" dist="38100" dir="2700000" algn="tl">
                    <a:srgbClr val="C0C0C0"/>
                  </a:outerShdw>
                </a:effectLst>
              </a:rPr>
            </a:br>
            <a:r>
              <a:rPr lang="en-US" sz="4800" b="1" dirty="0">
                <a:solidFill>
                  <a:srgbClr val="006600"/>
                </a:solidFill>
              </a:rPr>
              <a:t> </a:t>
            </a:r>
          </a:p>
        </p:txBody>
      </p:sp>
      <p:grpSp>
        <p:nvGrpSpPr>
          <p:cNvPr id="22531" name="Group 3">
            <a:extLst>
              <a:ext uri="{FF2B5EF4-FFF2-40B4-BE49-F238E27FC236}">
                <a16:creationId xmlns:a16="http://schemas.microsoft.com/office/drawing/2014/main" id="{7D8B1FAF-886C-46B4-8B48-2EB6B7AF662C}"/>
              </a:ext>
            </a:extLst>
          </p:cNvPr>
          <p:cNvGrpSpPr>
            <a:grpSpLocks/>
          </p:cNvGrpSpPr>
          <p:nvPr/>
        </p:nvGrpSpPr>
        <p:grpSpPr bwMode="auto">
          <a:xfrm>
            <a:off x="3921126" y="1046163"/>
            <a:ext cx="4098925" cy="4584700"/>
            <a:chOff x="1477" y="718"/>
            <a:chExt cx="2935" cy="2937"/>
          </a:xfrm>
        </p:grpSpPr>
        <p:sp>
          <p:nvSpPr>
            <p:cNvPr id="22570" name="Line 4">
              <a:extLst>
                <a:ext uri="{FF2B5EF4-FFF2-40B4-BE49-F238E27FC236}">
                  <a16:creationId xmlns:a16="http://schemas.microsoft.com/office/drawing/2014/main" id="{34B430E4-D84E-4B11-8F2E-DA153D58C6DF}"/>
                </a:ext>
              </a:extLst>
            </p:cNvPr>
            <p:cNvSpPr>
              <a:spLocks noChangeShapeType="1"/>
            </p:cNvSpPr>
            <p:nvPr/>
          </p:nvSpPr>
          <p:spPr bwMode="auto">
            <a:xfrm>
              <a:off x="1489" y="3144"/>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71" name="Line 5">
              <a:extLst>
                <a:ext uri="{FF2B5EF4-FFF2-40B4-BE49-F238E27FC236}">
                  <a16:creationId xmlns:a16="http://schemas.microsoft.com/office/drawing/2014/main" id="{7C976999-4A4A-412C-82C4-6FFC86AFAB4F}"/>
                </a:ext>
              </a:extLst>
            </p:cNvPr>
            <p:cNvSpPr>
              <a:spLocks noChangeShapeType="1"/>
            </p:cNvSpPr>
            <p:nvPr/>
          </p:nvSpPr>
          <p:spPr bwMode="auto">
            <a:xfrm>
              <a:off x="1486" y="2635"/>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72" name="Line 6">
              <a:extLst>
                <a:ext uri="{FF2B5EF4-FFF2-40B4-BE49-F238E27FC236}">
                  <a16:creationId xmlns:a16="http://schemas.microsoft.com/office/drawing/2014/main" id="{C3298EB6-F85B-4795-99E0-CD009AE8AC80}"/>
                </a:ext>
              </a:extLst>
            </p:cNvPr>
            <p:cNvSpPr>
              <a:spLocks noChangeShapeType="1"/>
            </p:cNvSpPr>
            <p:nvPr/>
          </p:nvSpPr>
          <p:spPr bwMode="auto">
            <a:xfrm>
              <a:off x="1483" y="2115"/>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73" name="Line 7">
              <a:extLst>
                <a:ext uri="{FF2B5EF4-FFF2-40B4-BE49-F238E27FC236}">
                  <a16:creationId xmlns:a16="http://schemas.microsoft.com/office/drawing/2014/main" id="{A60404CA-182F-4C20-84B7-C09BE9A3C7FB}"/>
                </a:ext>
              </a:extLst>
            </p:cNvPr>
            <p:cNvSpPr>
              <a:spLocks noChangeShapeType="1"/>
            </p:cNvSpPr>
            <p:nvPr/>
          </p:nvSpPr>
          <p:spPr bwMode="auto">
            <a:xfrm>
              <a:off x="1480" y="1584"/>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74" name="Line 8">
              <a:extLst>
                <a:ext uri="{FF2B5EF4-FFF2-40B4-BE49-F238E27FC236}">
                  <a16:creationId xmlns:a16="http://schemas.microsoft.com/office/drawing/2014/main" id="{0911F495-4FD7-4DC8-B567-D5090BD28DA0}"/>
                </a:ext>
              </a:extLst>
            </p:cNvPr>
            <p:cNvSpPr>
              <a:spLocks noChangeShapeType="1"/>
            </p:cNvSpPr>
            <p:nvPr/>
          </p:nvSpPr>
          <p:spPr bwMode="auto">
            <a:xfrm>
              <a:off x="1477" y="1064"/>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75" name="Line 9">
              <a:extLst>
                <a:ext uri="{FF2B5EF4-FFF2-40B4-BE49-F238E27FC236}">
                  <a16:creationId xmlns:a16="http://schemas.microsoft.com/office/drawing/2014/main" id="{6E24759A-9F33-4485-ABCF-6A8BF9C3D2E9}"/>
                </a:ext>
              </a:extLst>
            </p:cNvPr>
            <p:cNvSpPr>
              <a:spLocks noChangeShapeType="1"/>
            </p:cNvSpPr>
            <p:nvPr/>
          </p:nvSpPr>
          <p:spPr bwMode="auto">
            <a:xfrm rot="-5400000">
              <a:off x="330" y="2194"/>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76" name="Line 10">
              <a:extLst>
                <a:ext uri="{FF2B5EF4-FFF2-40B4-BE49-F238E27FC236}">
                  <a16:creationId xmlns:a16="http://schemas.microsoft.com/office/drawing/2014/main" id="{86EC7A4C-22E0-435E-8DE9-316C58A469A1}"/>
                </a:ext>
              </a:extLst>
            </p:cNvPr>
            <p:cNvSpPr>
              <a:spLocks noChangeShapeType="1"/>
            </p:cNvSpPr>
            <p:nvPr/>
          </p:nvSpPr>
          <p:spPr bwMode="auto">
            <a:xfrm rot="-5400000">
              <a:off x="645" y="2192"/>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77" name="Line 11">
              <a:extLst>
                <a:ext uri="{FF2B5EF4-FFF2-40B4-BE49-F238E27FC236}">
                  <a16:creationId xmlns:a16="http://schemas.microsoft.com/office/drawing/2014/main" id="{D71DE5DF-D8C9-42D0-91EB-ECA162ABEE3C}"/>
                </a:ext>
              </a:extLst>
            </p:cNvPr>
            <p:cNvSpPr>
              <a:spLocks noChangeShapeType="1"/>
            </p:cNvSpPr>
            <p:nvPr/>
          </p:nvSpPr>
          <p:spPr bwMode="auto">
            <a:xfrm rot="-5400000">
              <a:off x="960" y="2190"/>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78" name="Line 12">
              <a:extLst>
                <a:ext uri="{FF2B5EF4-FFF2-40B4-BE49-F238E27FC236}">
                  <a16:creationId xmlns:a16="http://schemas.microsoft.com/office/drawing/2014/main" id="{682B758A-2137-4190-A18F-C40A6DF18C6C}"/>
                </a:ext>
              </a:extLst>
            </p:cNvPr>
            <p:cNvSpPr>
              <a:spLocks noChangeShapeType="1"/>
            </p:cNvSpPr>
            <p:nvPr/>
          </p:nvSpPr>
          <p:spPr bwMode="auto">
            <a:xfrm rot="-5400000">
              <a:off x="1275" y="2188"/>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79" name="Line 13">
              <a:extLst>
                <a:ext uri="{FF2B5EF4-FFF2-40B4-BE49-F238E27FC236}">
                  <a16:creationId xmlns:a16="http://schemas.microsoft.com/office/drawing/2014/main" id="{FA72A571-960D-46A1-8E5E-6A221E94F302}"/>
                </a:ext>
              </a:extLst>
            </p:cNvPr>
            <p:cNvSpPr>
              <a:spLocks noChangeShapeType="1"/>
            </p:cNvSpPr>
            <p:nvPr/>
          </p:nvSpPr>
          <p:spPr bwMode="auto">
            <a:xfrm rot="-5400000">
              <a:off x="1590" y="2186"/>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80" name="Line 14">
              <a:extLst>
                <a:ext uri="{FF2B5EF4-FFF2-40B4-BE49-F238E27FC236}">
                  <a16:creationId xmlns:a16="http://schemas.microsoft.com/office/drawing/2014/main" id="{075AE128-8786-4078-94CE-3666708E8487}"/>
                </a:ext>
              </a:extLst>
            </p:cNvPr>
            <p:cNvSpPr>
              <a:spLocks noChangeShapeType="1"/>
            </p:cNvSpPr>
            <p:nvPr/>
          </p:nvSpPr>
          <p:spPr bwMode="auto">
            <a:xfrm rot="-5400000">
              <a:off x="1905" y="2184"/>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81" name="Line 15">
              <a:extLst>
                <a:ext uri="{FF2B5EF4-FFF2-40B4-BE49-F238E27FC236}">
                  <a16:creationId xmlns:a16="http://schemas.microsoft.com/office/drawing/2014/main" id="{796C8149-2754-426B-98BD-53076AB76BA1}"/>
                </a:ext>
              </a:extLst>
            </p:cNvPr>
            <p:cNvSpPr>
              <a:spLocks noChangeShapeType="1"/>
            </p:cNvSpPr>
            <p:nvPr/>
          </p:nvSpPr>
          <p:spPr bwMode="auto">
            <a:xfrm rot="-5400000">
              <a:off x="2220" y="2182"/>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82" name="Line 16">
              <a:extLst>
                <a:ext uri="{FF2B5EF4-FFF2-40B4-BE49-F238E27FC236}">
                  <a16:creationId xmlns:a16="http://schemas.microsoft.com/office/drawing/2014/main" id="{C102022B-B181-418D-BAEC-60B5E6C2FB03}"/>
                </a:ext>
              </a:extLst>
            </p:cNvPr>
            <p:cNvSpPr>
              <a:spLocks noChangeShapeType="1"/>
            </p:cNvSpPr>
            <p:nvPr/>
          </p:nvSpPr>
          <p:spPr bwMode="auto">
            <a:xfrm rot="-5400000">
              <a:off x="2535" y="2180"/>
              <a:ext cx="2923" cy="0"/>
            </a:xfrm>
            <a:prstGeom prst="line">
              <a:avLst/>
            </a:prstGeom>
            <a:noFill/>
            <a:ln w="19050">
              <a:solidFill>
                <a:srgbClr val="D7D7D7"/>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grpSp>
      <p:sp>
        <p:nvSpPr>
          <p:cNvPr id="22532" name="Oval 17">
            <a:extLst>
              <a:ext uri="{FF2B5EF4-FFF2-40B4-BE49-F238E27FC236}">
                <a16:creationId xmlns:a16="http://schemas.microsoft.com/office/drawing/2014/main" id="{9D542F3D-D220-440D-9507-8D2A2AD668A0}"/>
              </a:ext>
            </a:extLst>
          </p:cNvPr>
          <p:cNvSpPr>
            <a:spLocks noChangeArrowheads="1"/>
          </p:cNvSpPr>
          <p:nvPr/>
        </p:nvSpPr>
        <p:spPr bwMode="auto">
          <a:xfrm>
            <a:off x="3541714" y="3038475"/>
            <a:ext cx="585787" cy="393700"/>
          </a:xfrm>
          <a:prstGeom prst="ellipse">
            <a:avLst/>
          </a:prstGeom>
          <a:solidFill>
            <a:srgbClr val="FFFF00"/>
          </a:solidFill>
          <a:ln w="19050">
            <a:solidFill>
              <a:schemeClr val="tx1"/>
            </a:solidFill>
            <a:round/>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4530" name="Oval 18">
            <a:extLst>
              <a:ext uri="{FF2B5EF4-FFF2-40B4-BE49-F238E27FC236}">
                <a16:creationId xmlns:a16="http://schemas.microsoft.com/office/drawing/2014/main" id="{179DA6AC-B69F-4637-9AF0-3A3E8C717BCB}"/>
              </a:ext>
            </a:extLst>
          </p:cNvPr>
          <p:cNvSpPr>
            <a:spLocks noChangeArrowheads="1"/>
          </p:cNvSpPr>
          <p:nvPr/>
        </p:nvSpPr>
        <p:spPr bwMode="auto">
          <a:xfrm>
            <a:off x="5284789" y="5395914"/>
            <a:ext cx="414337" cy="858837"/>
          </a:xfrm>
          <a:prstGeom prst="ellipse">
            <a:avLst/>
          </a:prstGeom>
          <a:solidFill>
            <a:srgbClr val="FFFF00"/>
          </a:solidFill>
          <a:ln w="19050">
            <a:solidFill>
              <a:schemeClr val="tx1"/>
            </a:solidFill>
            <a:round/>
            <a:headEnd type="none" w="sm" len="sm"/>
            <a:tailEnd type="none" w="sm" len="sm"/>
          </a:ln>
          <a:effectLst/>
        </p:spPr>
        <p:txBody>
          <a:bodyPr wrap="none" anchor="ctr"/>
          <a:lstStyle/>
          <a:p>
            <a:pPr algn="ctr">
              <a:spcBef>
                <a:spcPct val="20000"/>
              </a:spcBef>
              <a:defRPr/>
            </a:pPr>
            <a:r>
              <a:rPr lang="en-US" sz="2400" b="1">
                <a:solidFill>
                  <a:srgbClr val="FF3300"/>
                </a:solidFill>
                <a:effectLst>
                  <a:outerShdw blurRad="38100" dist="38100" dir="2700000" algn="tl">
                    <a:srgbClr val="000000"/>
                  </a:outerShdw>
                </a:effectLst>
                <a:latin typeface="Times New Roman" pitchFamily="18" charset="0"/>
              </a:rPr>
              <a:t>7</a:t>
            </a:r>
          </a:p>
        </p:txBody>
      </p:sp>
      <p:sp>
        <p:nvSpPr>
          <p:cNvPr id="22534" name="Line 19">
            <a:extLst>
              <a:ext uri="{FF2B5EF4-FFF2-40B4-BE49-F238E27FC236}">
                <a16:creationId xmlns:a16="http://schemas.microsoft.com/office/drawing/2014/main" id="{BE0BB989-42D5-4257-B67F-19640A6BD817}"/>
              </a:ext>
            </a:extLst>
          </p:cNvPr>
          <p:cNvSpPr>
            <a:spLocks noChangeShapeType="1"/>
          </p:cNvSpPr>
          <p:nvPr/>
        </p:nvSpPr>
        <p:spPr bwMode="auto">
          <a:xfrm>
            <a:off x="5508625" y="3192464"/>
            <a:ext cx="0" cy="2403475"/>
          </a:xfrm>
          <a:prstGeom prst="line">
            <a:avLst/>
          </a:prstGeom>
          <a:noFill/>
          <a:ln w="28575">
            <a:solidFill>
              <a:schemeClr val="tx1"/>
            </a:solidFill>
            <a:prstDash val="dash"/>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35" name="Line 20">
            <a:extLst>
              <a:ext uri="{FF2B5EF4-FFF2-40B4-BE49-F238E27FC236}">
                <a16:creationId xmlns:a16="http://schemas.microsoft.com/office/drawing/2014/main" id="{A17D820A-5102-4BAA-909E-1485F2BA0DAC}"/>
              </a:ext>
            </a:extLst>
          </p:cNvPr>
          <p:cNvSpPr>
            <a:spLocks noChangeShapeType="1"/>
          </p:cNvSpPr>
          <p:nvPr/>
        </p:nvSpPr>
        <p:spPr bwMode="auto">
          <a:xfrm rot="5400000">
            <a:off x="4723608" y="2458245"/>
            <a:ext cx="1587" cy="1533525"/>
          </a:xfrm>
          <a:prstGeom prst="line">
            <a:avLst/>
          </a:prstGeom>
          <a:noFill/>
          <a:ln w="28575">
            <a:solidFill>
              <a:schemeClr val="tx1"/>
            </a:solidFill>
            <a:prstDash val="dash"/>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36" name="Freeform 21">
            <a:extLst>
              <a:ext uri="{FF2B5EF4-FFF2-40B4-BE49-F238E27FC236}">
                <a16:creationId xmlns:a16="http://schemas.microsoft.com/office/drawing/2014/main" id="{1A5F7E91-B26D-4F04-A52E-3B4B02578AAB}"/>
              </a:ext>
            </a:extLst>
          </p:cNvPr>
          <p:cNvSpPr>
            <a:spLocks/>
          </p:cNvSpPr>
          <p:nvPr/>
        </p:nvSpPr>
        <p:spPr bwMode="auto">
          <a:xfrm>
            <a:off x="4149726" y="1566863"/>
            <a:ext cx="2411413" cy="3281362"/>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7" name="Rectangle 22">
            <a:extLst>
              <a:ext uri="{FF2B5EF4-FFF2-40B4-BE49-F238E27FC236}">
                <a16:creationId xmlns:a16="http://schemas.microsoft.com/office/drawing/2014/main" id="{864CF591-D4BF-4CC8-95D4-B99C43855ED7}"/>
              </a:ext>
            </a:extLst>
          </p:cNvPr>
          <p:cNvSpPr>
            <a:spLocks noChangeArrowheads="1"/>
          </p:cNvSpPr>
          <p:nvPr/>
        </p:nvSpPr>
        <p:spPr bwMode="auto">
          <a:xfrm>
            <a:off x="6708775" y="1325563"/>
            <a:ext cx="420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t>S</a:t>
            </a:r>
          </a:p>
        </p:txBody>
      </p:sp>
      <p:grpSp>
        <p:nvGrpSpPr>
          <p:cNvPr id="22538" name="Group 23">
            <a:extLst>
              <a:ext uri="{FF2B5EF4-FFF2-40B4-BE49-F238E27FC236}">
                <a16:creationId xmlns:a16="http://schemas.microsoft.com/office/drawing/2014/main" id="{01A0EC2D-5773-442C-999D-59DF5D041EB7}"/>
              </a:ext>
            </a:extLst>
          </p:cNvPr>
          <p:cNvGrpSpPr>
            <a:grpSpLocks/>
          </p:cNvGrpSpPr>
          <p:nvPr/>
        </p:nvGrpSpPr>
        <p:grpSpPr bwMode="auto">
          <a:xfrm>
            <a:off x="3916364" y="1404938"/>
            <a:ext cx="4173537" cy="4252912"/>
            <a:chOff x="1473" y="948"/>
            <a:chExt cx="2989" cy="2724"/>
          </a:xfrm>
        </p:grpSpPr>
        <p:sp>
          <p:nvSpPr>
            <p:cNvPr id="22568" name="Line 24">
              <a:extLst>
                <a:ext uri="{FF2B5EF4-FFF2-40B4-BE49-F238E27FC236}">
                  <a16:creationId xmlns:a16="http://schemas.microsoft.com/office/drawing/2014/main" id="{423BDF3B-FE5C-4473-9A79-E6F2ED8F2BA1}"/>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69" name="Line 25">
              <a:extLst>
                <a:ext uri="{FF2B5EF4-FFF2-40B4-BE49-F238E27FC236}">
                  <a16:creationId xmlns:a16="http://schemas.microsoft.com/office/drawing/2014/main" id="{361AD6AC-1F4D-4E40-BFD6-4FBBBEAAC9E9}"/>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2539" name="Rectangle 26">
            <a:extLst>
              <a:ext uri="{FF2B5EF4-FFF2-40B4-BE49-F238E27FC236}">
                <a16:creationId xmlns:a16="http://schemas.microsoft.com/office/drawing/2014/main" id="{F61E1DFF-F702-48E7-882C-132B670E45C4}"/>
              </a:ext>
            </a:extLst>
          </p:cNvPr>
          <p:cNvSpPr>
            <a:spLocks noChangeArrowheads="1"/>
          </p:cNvSpPr>
          <p:nvPr/>
        </p:nvSpPr>
        <p:spPr bwMode="auto">
          <a:xfrm>
            <a:off x="8135939" y="5597526"/>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t>Q</a:t>
            </a:r>
          </a:p>
        </p:txBody>
      </p:sp>
      <p:sp>
        <p:nvSpPr>
          <p:cNvPr id="22540" name="Rectangle 27">
            <a:extLst>
              <a:ext uri="{FF2B5EF4-FFF2-40B4-BE49-F238E27FC236}">
                <a16:creationId xmlns:a16="http://schemas.microsoft.com/office/drawing/2014/main" id="{2662BD71-76C4-4600-A5B0-2647D4595967}"/>
              </a:ext>
            </a:extLst>
          </p:cNvPr>
          <p:cNvSpPr>
            <a:spLocks noChangeArrowheads="1"/>
          </p:cNvSpPr>
          <p:nvPr/>
        </p:nvSpPr>
        <p:spPr bwMode="auto">
          <a:xfrm>
            <a:off x="3652838" y="5483225"/>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t>o</a:t>
            </a:r>
          </a:p>
        </p:txBody>
      </p:sp>
      <p:sp>
        <p:nvSpPr>
          <p:cNvPr id="22541" name="Oval 28">
            <a:extLst>
              <a:ext uri="{FF2B5EF4-FFF2-40B4-BE49-F238E27FC236}">
                <a16:creationId xmlns:a16="http://schemas.microsoft.com/office/drawing/2014/main" id="{04E4FCE1-1752-4E18-822C-3A71FD3DA837}"/>
              </a:ext>
            </a:extLst>
          </p:cNvPr>
          <p:cNvSpPr>
            <a:spLocks noChangeArrowheads="1"/>
          </p:cNvSpPr>
          <p:nvPr/>
        </p:nvSpPr>
        <p:spPr bwMode="auto">
          <a:xfrm>
            <a:off x="1863726" y="3302001"/>
            <a:ext cx="1681163" cy="625475"/>
          </a:xfrm>
          <a:prstGeom prst="ellipse">
            <a:avLst/>
          </a:prstGeom>
          <a:solidFill>
            <a:srgbClr val="FFFF00"/>
          </a:solidFill>
          <a:ln w="38100">
            <a:solidFill>
              <a:schemeClr val="tx1"/>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2542" name="Oval 29">
            <a:extLst>
              <a:ext uri="{FF2B5EF4-FFF2-40B4-BE49-F238E27FC236}">
                <a16:creationId xmlns:a16="http://schemas.microsoft.com/office/drawing/2014/main" id="{54DB747D-F116-4048-9AB4-CB1A06F3F674}"/>
              </a:ext>
            </a:extLst>
          </p:cNvPr>
          <p:cNvSpPr>
            <a:spLocks noChangeArrowheads="1"/>
          </p:cNvSpPr>
          <p:nvPr/>
        </p:nvSpPr>
        <p:spPr bwMode="auto">
          <a:xfrm>
            <a:off x="8080376" y="3332164"/>
            <a:ext cx="1363663" cy="625475"/>
          </a:xfrm>
          <a:prstGeom prst="ellipse">
            <a:avLst/>
          </a:prstGeom>
          <a:solidFill>
            <a:srgbClr val="FFFF00"/>
          </a:solidFill>
          <a:ln w="38100">
            <a:solidFill>
              <a:schemeClr val="tx1"/>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4542" name="Text Box 30">
            <a:extLst>
              <a:ext uri="{FF2B5EF4-FFF2-40B4-BE49-F238E27FC236}">
                <a16:creationId xmlns:a16="http://schemas.microsoft.com/office/drawing/2014/main" id="{BDAF23F7-6256-4365-B8BE-6DCB371B59F7}"/>
              </a:ext>
            </a:extLst>
          </p:cNvPr>
          <p:cNvSpPr txBox="1">
            <a:spLocks noChangeArrowheads="1"/>
          </p:cNvSpPr>
          <p:nvPr/>
        </p:nvSpPr>
        <p:spPr bwMode="auto">
          <a:xfrm>
            <a:off x="3502025" y="1395413"/>
            <a:ext cx="438150" cy="3662362"/>
          </a:xfrm>
          <a:prstGeom prst="rect">
            <a:avLst/>
          </a:prstGeom>
          <a:noFill/>
          <a:ln w="12700">
            <a:noFill/>
            <a:miter lim="800000"/>
            <a:headEnd type="none" w="sm" len="sm"/>
            <a:tailEnd type="none" w="sm" len="sm"/>
          </a:ln>
          <a:effectLst/>
        </p:spPr>
        <p:txBody>
          <a:bodyPr wrap="none">
            <a:spAutoFit/>
          </a:bodyPr>
          <a:lstStyle/>
          <a:p>
            <a:pPr algn="r">
              <a:defRPr/>
            </a:pPr>
            <a:r>
              <a:rPr lang="en-US" b="1">
                <a:latin typeface="Arial" charset="0"/>
              </a:rPr>
              <a:t>$5</a:t>
            </a:r>
          </a:p>
          <a:p>
            <a:pPr algn="r">
              <a:defRPr/>
            </a:pPr>
            <a:endParaRPr lang="en-US" b="1">
              <a:latin typeface="Arial" charset="0"/>
            </a:endParaRPr>
          </a:p>
          <a:p>
            <a:pPr algn="r">
              <a:defRPr/>
            </a:pPr>
            <a:endParaRPr lang="en-US" b="1">
              <a:latin typeface="Arial" charset="0"/>
            </a:endParaRPr>
          </a:p>
          <a:p>
            <a:pPr algn="r">
              <a:defRPr/>
            </a:pPr>
            <a:r>
              <a:rPr lang="en-US" b="1">
                <a:latin typeface="Arial" charset="0"/>
              </a:rPr>
              <a:t>4</a:t>
            </a:r>
          </a:p>
          <a:p>
            <a:pPr algn="r">
              <a:defRPr/>
            </a:pPr>
            <a:endParaRPr lang="en-US" b="1">
              <a:latin typeface="Arial" charset="0"/>
            </a:endParaRPr>
          </a:p>
          <a:p>
            <a:pPr algn="r">
              <a:defRPr/>
            </a:pPr>
            <a:endParaRPr lang="en-US" b="1">
              <a:latin typeface="Arial" charset="0"/>
            </a:endParaRPr>
          </a:p>
          <a:p>
            <a:pPr algn="r">
              <a:defRPr/>
            </a:pPr>
            <a:r>
              <a:rPr lang="en-US" b="1">
                <a:solidFill>
                  <a:srgbClr val="003300"/>
                </a:solidFill>
                <a:effectLst>
                  <a:outerShdw blurRad="38100" dist="38100" dir="2700000" algn="tl">
                    <a:srgbClr val="C0C0C0"/>
                  </a:outerShdw>
                </a:effectLst>
                <a:latin typeface="Arial" charset="0"/>
              </a:rPr>
              <a:t>$3</a:t>
            </a:r>
          </a:p>
          <a:p>
            <a:pPr algn="r">
              <a:defRPr/>
            </a:pPr>
            <a:endParaRPr lang="en-US" b="1">
              <a:solidFill>
                <a:srgbClr val="003300"/>
              </a:solidFill>
              <a:latin typeface="Arial" charset="0"/>
            </a:endParaRPr>
          </a:p>
          <a:p>
            <a:pPr algn="r">
              <a:defRPr/>
            </a:pPr>
            <a:endParaRPr lang="en-US" b="1">
              <a:latin typeface="Arial" charset="0"/>
            </a:endParaRPr>
          </a:p>
          <a:p>
            <a:pPr algn="r">
              <a:defRPr/>
            </a:pPr>
            <a:r>
              <a:rPr lang="en-US" b="1">
                <a:latin typeface="Arial" charset="0"/>
              </a:rPr>
              <a:t>2</a:t>
            </a:r>
          </a:p>
          <a:p>
            <a:pPr algn="r">
              <a:defRPr/>
            </a:pPr>
            <a:endParaRPr lang="en-US" b="1">
              <a:latin typeface="Arial" charset="0"/>
            </a:endParaRPr>
          </a:p>
          <a:p>
            <a:pPr algn="r">
              <a:defRPr/>
            </a:pPr>
            <a:endParaRPr lang="en-US" b="1">
              <a:latin typeface="Arial" charset="0"/>
            </a:endParaRPr>
          </a:p>
          <a:p>
            <a:pPr algn="r">
              <a:defRPr/>
            </a:pPr>
            <a:r>
              <a:rPr lang="en-US" b="1">
                <a:latin typeface="Arial" charset="0"/>
              </a:rPr>
              <a:t>1</a:t>
            </a:r>
          </a:p>
        </p:txBody>
      </p:sp>
      <p:sp>
        <p:nvSpPr>
          <p:cNvPr id="22544" name="Text Box 31">
            <a:extLst>
              <a:ext uri="{FF2B5EF4-FFF2-40B4-BE49-F238E27FC236}">
                <a16:creationId xmlns:a16="http://schemas.microsoft.com/office/drawing/2014/main" id="{D96D486C-CEFE-4D2C-8234-9E6194915D69}"/>
              </a:ext>
            </a:extLst>
          </p:cNvPr>
          <p:cNvSpPr txBox="1">
            <a:spLocks noChangeArrowheads="1"/>
          </p:cNvSpPr>
          <p:nvPr/>
        </p:nvSpPr>
        <p:spPr bwMode="auto">
          <a:xfrm>
            <a:off x="4160838" y="5656263"/>
            <a:ext cx="405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 2     4     6 </a:t>
            </a:r>
            <a:r>
              <a:rPr lang="en-US" altLang="en-US" sz="1800" b="1">
                <a:solidFill>
                  <a:srgbClr val="003300"/>
                </a:solidFill>
              </a:rPr>
              <a:t>    </a:t>
            </a:r>
            <a:r>
              <a:rPr lang="en-US" altLang="en-US" sz="1800" b="1"/>
              <a:t>8    10   12   14   16</a:t>
            </a:r>
          </a:p>
        </p:txBody>
      </p:sp>
      <p:grpSp>
        <p:nvGrpSpPr>
          <p:cNvPr id="22545" name="Group 32">
            <a:extLst>
              <a:ext uri="{FF2B5EF4-FFF2-40B4-BE49-F238E27FC236}">
                <a16:creationId xmlns:a16="http://schemas.microsoft.com/office/drawing/2014/main" id="{3B546987-7317-4F68-B12A-0F13551113C8}"/>
              </a:ext>
            </a:extLst>
          </p:cNvPr>
          <p:cNvGrpSpPr>
            <a:grpSpLocks/>
          </p:cNvGrpSpPr>
          <p:nvPr/>
        </p:nvGrpSpPr>
        <p:grpSpPr bwMode="auto">
          <a:xfrm>
            <a:off x="2219325" y="1727201"/>
            <a:ext cx="877316" cy="3001963"/>
            <a:chOff x="433" y="715"/>
            <a:chExt cx="628" cy="1923"/>
          </a:xfrm>
        </p:grpSpPr>
        <p:sp>
          <p:nvSpPr>
            <p:cNvPr id="22564" name="Line 33">
              <a:extLst>
                <a:ext uri="{FF2B5EF4-FFF2-40B4-BE49-F238E27FC236}">
                  <a16:creationId xmlns:a16="http://schemas.microsoft.com/office/drawing/2014/main" id="{FA0F7E71-ECF1-4F82-B58E-744C106C6E72}"/>
                </a:ext>
              </a:extLst>
            </p:cNvPr>
            <p:cNvSpPr>
              <a:spLocks noChangeShapeType="1"/>
            </p:cNvSpPr>
            <p:nvPr/>
          </p:nvSpPr>
          <p:spPr bwMode="auto">
            <a:xfrm>
              <a:off x="711" y="778"/>
              <a:ext cx="0" cy="186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65" name="Line 34">
              <a:extLst>
                <a:ext uri="{FF2B5EF4-FFF2-40B4-BE49-F238E27FC236}">
                  <a16:creationId xmlns:a16="http://schemas.microsoft.com/office/drawing/2014/main" id="{5E3F65B5-EC7A-4C9A-8064-C3F5FA7EED4C}"/>
                </a:ext>
              </a:extLst>
            </p:cNvPr>
            <p:cNvSpPr>
              <a:spLocks noChangeShapeType="1"/>
            </p:cNvSpPr>
            <p:nvPr/>
          </p:nvSpPr>
          <p:spPr bwMode="auto">
            <a:xfrm>
              <a:off x="433" y="1144"/>
              <a:ext cx="55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66" name="Text Box 35">
              <a:extLst>
                <a:ext uri="{FF2B5EF4-FFF2-40B4-BE49-F238E27FC236}">
                  <a16:creationId xmlns:a16="http://schemas.microsoft.com/office/drawing/2014/main" id="{50C5A990-2223-407F-B0AA-9D56AA85B653}"/>
                </a:ext>
              </a:extLst>
            </p:cNvPr>
            <p:cNvSpPr txBox="1">
              <a:spLocks noChangeArrowheads="1"/>
            </p:cNvSpPr>
            <p:nvPr/>
          </p:nvSpPr>
          <p:spPr bwMode="auto">
            <a:xfrm>
              <a:off x="453" y="715"/>
              <a:ext cx="24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Haettenschweiler" panose="020B0706040902060204" pitchFamily="34" charset="0"/>
                </a:rPr>
                <a:t>P</a:t>
              </a:r>
            </a:p>
          </p:txBody>
        </p:sp>
        <p:sp>
          <p:nvSpPr>
            <p:cNvPr id="22567" name="Text Box 36">
              <a:extLst>
                <a:ext uri="{FF2B5EF4-FFF2-40B4-BE49-F238E27FC236}">
                  <a16:creationId xmlns:a16="http://schemas.microsoft.com/office/drawing/2014/main" id="{145028A5-D4EF-47A6-8ADA-DB1CDF366EE9}"/>
                </a:ext>
              </a:extLst>
            </p:cNvPr>
            <p:cNvSpPr txBox="1">
              <a:spLocks noChangeArrowheads="1"/>
            </p:cNvSpPr>
            <p:nvPr/>
          </p:nvSpPr>
          <p:spPr bwMode="auto">
            <a:xfrm>
              <a:off x="742" y="715"/>
              <a:ext cx="319"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Haettenschweiler" panose="020B0706040902060204" pitchFamily="34" charset="0"/>
                </a:rPr>
                <a:t>Q</a:t>
              </a:r>
              <a:r>
                <a:rPr lang="en-US" altLang="en-US" baseline="-25000">
                  <a:latin typeface="Haettenschweiler" panose="020B0706040902060204" pitchFamily="34" charset="0"/>
                </a:rPr>
                <a:t>D</a:t>
              </a:r>
              <a:endParaRPr lang="en-US" altLang="en-US">
                <a:latin typeface="Haettenschweiler" panose="020B0706040902060204" pitchFamily="34" charset="0"/>
              </a:endParaRPr>
            </a:p>
          </p:txBody>
        </p:sp>
      </p:grpSp>
      <p:sp>
        <p:nvSpPr>
          <p:cNvPr id="64549" name="Text Box 37">
            <a:extLst>
              <a:ext uri="{FF2B5EF4-FFF2-40B4-BE49-F238E27FC236}">
                <a16:creationId xmlns:a16="http://schemas.microsoft.com/office/drawing/2014/main" id="{41124997-E93E-4AD1-AB3E-61200776A571}"/>
              </a:ext>
            </a:extLst>
          </p:cNvPr>
          <p:cNvSpPr txBox="1">
            <a:spLocks noChangeArrowheads="1"/>
          </p:cNvSpPr>
          <p:nvPr/>
        </p:nvSpPr>
        <p:spPr bwMode="auto">
          <a:xfrm>
            <a:off x="1913564" y="2328864"/>
            <a:ext cx="723275" cy="2554545"/>
          </a:xfrm>
          <a:prstGeom prst="rect">
            <a:avLst/>
          </a:prstGeom>
          <a:noFill/>
          <a:ln w="12700">
            <a:noFill/>
            <a:miter lim="800000"/>
            <a:headEnd type="none" w="sm" len="sm"/>
            <a:tailEnd type="none" w="sm" len="sm"/>
          </a:ln>
          <a:effectLst/>
        </p:spPr>
        <p:txBody>
          <a:bodyPr wrap="none">
            <a:spAutoFit/>
          </a:bodyPr>
          <a:lstStyle/>
          <a:p>
            <a:pPr algn="r">
              <a:defRPr/>
            </a:pPr>
            <a:r>
              <a:rPr lang="en-US" sz="3200">
                <a:latin typeface="Rockwell Extra Bold" pitchFamily="18" charset="0"/>
              </a:rPr>
              <a:t>$5</a:t>
            </a:r>
          </a:p>
          <a:p>
            <a:pPr algn="r">
              <a:defRPr/>
            </a:pPr>
            <a:r>
              <a:rPr lang="en-US" sz="3200">
                <a:latin typeface="Rockwell Extra Bold" pitchFamily="18" charset="0"/>
              </a:rPr>
              <a:t>$4</a:t>
            </a:r>
          </a:p>
          <a:p>
            <a:pPr algn="r">
              <a:defRPr/>
            </a:pPr>
            <a:r>
              <a:rPr lang="en-US" sz="3200">
                <a:effectLst>
                  <a:outerShdw blurRad="38100" dist="38100" dir="2700000" algn="tl">
                    <a:srgbClr val="C0C0C0"/>
                  </a:outerShdw>
                </a:effectLst>
                <a:latin typeface="Rockwell Extra Bold" pitchFamily="18" charset="0"/>
              </a:rPr>
              <a:t>$3</a:t>
            </a:r>
          </a:p>
          <a:p>
            <a:pPr algn="r">
              <a:defRPr/>
            </a:pPr>
            <a:r>
              <a:rPr lang="en-US" sz="3200">
                <a:latin typeface="Rockwell Extra Bold" pitchFamily="18" charset="0"/>
              </a:rPr>
              <a:t>$2</a:t>
            </a:r>
          </a:p>
          <a:p>
            <a:pPr algn="r">
              <a:defRPr/>
            </a:pPr>
            <a:r>
              <a:rPr lang="en-US" sz="3200">
                <a:latin typeface="Rockwell Extra Bold" pitchFamily="18" charset="0"/>
              </a:rPr>
              <a:t>$1</a:t>
            </a:r>
          </a:p>
        </p:txBody>
      </p:sp>
      <p:sp>
        <p:nvSpPr>
          <p:cNvPr id="64550" name="Text Box 38">
            <a:extLst>
              <a:ext uri="{FF2B5EF4-FFF2-40B4-BE49-F238E27FC236}">
                <a16:creationId xmlns:a16="http://schemas.microsoft.com/office/drawing/2014/main" id="{ED1C5A51-ABCA-42BE-A949-C9F6A08C3D20}"/>
              </a:ext>
            </a:extLst>
          </p:cNvPr>
          <p:cNvSpPr txBox="1">
            <a:spLocks noChangeArrowheads="1"/>
          </p:cNvSpPr>
          <p:nvPr/>
        </p:nvSpPr>
        <p:spPr bwMode="auto">
          <a:xfrm>
            <a:off x="2531796" y="2282826"/>
            <a:ext cx="979755" cy="2554545"/>
          </a:xfrm>
          <a:prstGeom prst="rect">
            <a:avLst/>
          </a:prstGeom>
          <a:noFill/>
          <a:ln w="12700">
            <a:noFill/>
            <a:miter lim="800000"/>
            <a:headEnd type="none" w="sm" len="sm"/>
            <a:tailEnd type="none" w="sm" len="sm"/>
          </a:ln>
          <a:effectLst/>
        </p:spPr>
        <p:txBody>
          <a:bodyPr wrap="none">
            <a:spAutoFit/>
          </a:bodyPr>
          <a:lstStyle/>
          <a:p>
            <a:pPr algn="r">
              <a:defRPr/>
            </a:pPr>
            <a:r>
              <a:rPr lang="en-US" sz="3200">
                <a:latin typeface="Haettenschweiler" pitchFamily="34" charset="0"/>
              </a:rPr>
              <a:t>2,000</a:t>
            </a:r>
          </a:p>
          <a:p>
            <a:pPr algn="r">
              <a:defRPr/>
            </a:pPr>
            <a:r>
              <a:rPr lang="en-US" sz="3200">
                <a:latin typeface="Haettenschweiler" pitchFamily="34" charset="0"/>
              </a:rPr>
              <a:t>4,000</a:t>
            </a:r>
          </a:p>
          <a:p>
            <a:pPr algn="r">
              <a:defRPr/>
            </a:pPr>
            <a:r>
              <a:rPr lang="en-US" sz="3200">
                <a:effectLst>
                  <a:outerShdw blurRad="38100" dist="38100" dir="2700000" algn="tl">
                    <a:srgbClr val="C0C0C0"/>
                  </a:outerShdw>
                </a:effectLst>
                <a:latin typeface="Haettenschweiler" pitchFamily="34" charset="0"/>
              </a:rPr>
              <a:t>7,000</a:t>
            </a:r>
          </a:p>
          <a:p>
            <a:pPr algn="r">
              <a:defRPr/>
            </a:pPr>
            <a:r>
              <a:rPr lang="en-US" sz="3200">
                <a:latin typeface="Haettenschweiler" pitchFamily="34" charset="0"/>
              </a:rPr>
              <a:t>11,000</a:t>
            </a:r>
          </a:p>
          <a:p>
            <a:pPr algn="r">
              <a:defRPr/>
            </a:pPr>
            <a:r>
              <a:rPr lang="en-US" sz="3200">
                <a:latin typeface="Haettenschweiler" pitchFamily="34" charset="0"/>
              </a:rPr>
              <a:t>16,000</a:t>
            </a:r>
          </a:p>
        </p:txBody>
      </p:sp>
      <p:sp>
        <p:nvSpPr>
          <p:cNvPr id="64551" name="Text Box 39">
            <a:extLst>
              <a:ext uri="{FF2B5EF4-FFF2-40B4-BE49-F238E27FC236}">
                <a16:creationId xmlns:a16="http://schemas.microsoft.com/office/drawing/2014/main" id="{7FB81333-7733-4784-902A-E0D002E4B86A}"/>
              </a:ext>
            </a:extLst>
          </p:cNvPr>
          <p:cNvSpPr txBox="1">
            <a:spLocks noChangeArrowheads="1"/>
          </p:cNvSpPr>
          <p:nvPr/>
        </p:nvSpPr>
        <p:spPr bwMode="auto">
          <a:xfrm>
            <a:off x="7765089" y="2359026"/>
            <a:ext cx="723275" cy="2554545"/>
          </a:xfrm>
          <a:prstGeom prst="rect">
            <a:avLst/>
          </a:prstGeom>
          <a:noFill/>
          <a:ln w="12700">
            <a:noFill/>
            <a:miter lim="800000"/>
            <a:headEnd type="none" w="sm" len="sm"/>
            <a:tailEnd type="none" w="sm" len="sm"/>
          </a:ln>
          <a:effectLst/>
        </p:spPr>
        <p:txBody>
          <a:bodyPr wrap="none">
            <a:spAutoFit/>
          </a:bodyPr>
          <a:lstStyle/>
          <a:p>
            <a:pPr algn="r">
              <a:defRPr/>
            </a:pPr>
            <a:r>
              <a:rPr lang="en-US" sz="3200">
                <a:latin typeface="Rockwell Extra Bold" pitchFamily="18" charset="0"/>
              </a:rPr>
              <a:t>$5</a:t>
            </a:r>
          </a:p>
          <a:p>
            <a:pPr algn="r">
              <a:defRPr/>
            </a:pPr>
            <a:r>
              <a:rPr lang="en-US" sz="3200">
                <a:latin typeface="Rockwell Extra Bold" pitchFamily="18" charset="0"/>
              </a:rPr>
              <a:t>$4</a:t>
            </a:r>
          </a:p>
          <a:p>
            <a:pPr algn="r">
              <a:defRPr/>
            </a:pPr>
            <a:r>
              <a:rPr lang="en-US" sz="3200">
                <a:effectLst>
                  <a:outerShdw blurRad="38100" dist="38100" dir="2700000" algn="tl">
                    <a:srgbClr val="C0C0C0"/>
                  </a:outerShdw>
                </a:effectLst>
                <a:latin typeface="Rockwell Extra Bold" pitchFamily="18" charset="0"/>
              </a:rPr>
              <a:t>$3</a:t>
            </a:r>
          </a:p>
          <a:p>
            <a:pPr algn="r">
              <a:defRPr/>
            </a:pPr>
            <a:r>
              <a:rPr lang="en-US" sz="3200">
                <a:latin typeface="Rockwell Extra Bold" pitchFamily="18" charset="0"/>
              </a:rPr>
              <a:t>$2</a:t>
            </a:r>
          </a:p>
          <a:p>
            <a:pPr algn="r">
              <a:defRPr/>
            </a:pPr>
            <a:r>
              <a:rPr lang="en-US" sz="3200">
                <a:latin typeface="Rockwell Extra Bold" pitchFamily="18" charset="0"/>
              </a:rPr>
              <a:t>$1</a:t>
            </a:r>
          </a:p>
        </p:txBody>
      </p:sp>
      <p:sp>
        <p:nvSpPr>
          <p:cNvPr id="64552" name="Text Box 40">
            <a:extLst>
              <a:ext uri="{FF2B5EF4-FFF2-40B4-BE49-F238E27FC236}">
                <a16:creationId xmlns:a16="http://schemas.microsoft.com/office/drawing/2014/main" id="{EB6BD54E-B737-4B11-917A-E7B6FC5DF87D}"/>
              </a:ext>
            </a:extLst>
          </p:cNvPr>
          <p:cNvSpPr txBox="1">
            <a:spLocks noChangeArrowheads="1"/>
          </p:cNvSpPr>
          <p:nvPr/>
        </p:nvSpPr>
        <p:spPr bwMode="auto">
          <a:xfrm>
            <a:off x="8434074" y="2324101"/>
            <a:ext cx="984565" cy="2554545"/>
          </a:xfrm>
          <a:prstGeom prst="rect">
            <a:avLst/>
          </a:prstGeom>
          <a:noFill/>
          <a:ln w="12700">
            <a:noFill/>
            <a:miter lim="800000"/>
            <a:headEnd type="none" w="sm" len="sm"/>
            <a:tailEnd type="none" w="sm" len="sm"/>
          </a:ln>
          <a:effectLst/>
        </p:spPr>
        <p:txBody>
          <a:bodyPr wrap="none">
            <a:spAutoFit/>
          </a:bodyPr>
          <a:lstStyle/>
          <a:p>
            <a:pPr algn="r">
              <a:defRPr/>
            </a:pPr>
            <a:r>
              <a:rPr lang="en-US" sz="3200">
                <a:latin typeface="Haettenschweiler" pitchFamily="34" charset="0"/>
              </a:rPr>
              <a:t>12,000</a:t>
            </a:r>
          </a:p>
          <a:p>
            <a:pPr algn="r">
              <a:defRPr/>
            </a:pPr>
            <a:r>
              <a:rPr lang="en-US" sz="3200">
                <a:latin typeface="Haettenschweiler" pitchFamily="34" charset="0"/>
              </a:rPr>
              <a:t>10,000</a:t>
            </a:r>
          </a:p>
          <a:p>
            <a:pPr algn="r">
              <a:defRPr/>
            </a:pPr>
            <a:r>
              <a:rPr lang="en-US" sz="3200">
                <a:effectLst>
                  <a:outerShdw blurRad="38100" dist="38100" dir="2700000" algn="tl">
                    <a:srgbClr val="C0C0C0"/>
                  </a:outerShdw>
                </a:effectLst>
                <a:latin typeface="Haettenschweiler" pitchFamily="34" charset="0"/>
              </a:rPr>
              <a:t>7,000</a:t>
            </a:r>
          </a:p>
          <a:p>
            <a:pPr algn="r">
              <a:defRPr/>
            </a:pPr>
            <a:r>
              <a:rPr lang="en-US" sz="3200">
                <a:latin typeface="Haettenschweiler" pitchFamily="34" charset="0"/>
              </a:rPr>
              <a:t>4,000</a:t>
            </a:r>
          </a:p>
          <a:p>
            <a:pPr algn="r">
              <a:defRPr/>
            </a:pPr>
            <a:r>
              <a:rPr lang="en-US" sz="3200">
                <a:latin typeface="Haettenschweiler" pitchFamily="34" charset="0"/>
              </a:rPr>
              <a:t>1,000</a:t>
            </a:r>
          </a:p>
        </p:txBody>
      </p:sp>
      <p:sp>
        <p:nvSpPr>
          <p:cNvPr id="22550" name="Freeform 41">
            <a:extLst>
              <a:ext uri="{FF2B5EF4-FFF2-40B4-BE49-F238E27FC236}">
                <a16:creationId xmlns:a16="http://schemas.microsoft.com/office/drawing/2014/main" id="{E923E64A-BF28-4712-A7E5-0B51397C4704}"/>
              </a:ext>
            </a:extLst>
          </p:cNvPr>
          <p:cNvSpPr>
            <a:spLocks/>
          </p:cNvSpPr>
          <p:nvPr/>
        </p:nvSpPr>
        <p:spPr bwMode="auto">
          <a:xfrm>
            <a:off x="4375151" y="1624013"/>
            <a:ext cx="3482975" cy="3403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1" name="Rectangle 42">
            <a:extLst>
              <a:ext uri="{FF2B5EF4-FFF2-40B4-BE49-F238E27FC236}">
                <a16:creationId xmlns:a16="http://schemas.microsoft.com/office/drawing/2014/main" id="{EDB2762E-F260-4D8B-A9F1-5C733840B3AD}"/>
              </a:ext>
            </a:extLst>
          </p:cNvPr>
          <p:cNvSpPr>
            <a:spLocks noChangeArrowheads="1"/>
          </p:cNvSpPr>
          <p:nvPr/>
        </p:nvSpPr>
        <p:spPr bwMode="auto">
          <a:xfrm>
            <a:off x="7859714" y="4811713"/>
            <a:ext cx="445635"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t>D</a:t>
            </a:r>
          </a:p>
        </p:txBody>
      </p:sp>
      <p:grpSp>
        <p:nvGrpSpPr>
          <p:cNvPr id="22552" name="Group 43">
            <a:extLst>
              <a:ext uri="{FF2B5EF4-FFF2-40B4-BE49-F238E27FC236}">
                <a16:creationId xmlns:a16="http://schemas.microsoft.com/office/drawing/2014/main" id="{B143EEFB-E306-4DDF-ADBD-BA8E8B88FD4E}"/>
              </a:ext>
            </a:extLst>
          </p:cNvPr>
          <p:cNvGrpSpPr>
            <a:grpSpLocks/>
          </p:cNvGrpSpPr>
          <p:nvPr/>
        </p:nvGrpSpPr>
        <p:grpSpPr bwMode="auto">
          <a:xfrm>
            <a:off x="8121650" y="1709739"/>
            <a:ext cx="884238" cy="3030537"/>
            <a:chOff x="4834" y="1203"/>
            <a:chExt cx="557" cy="1909"/>
          </a:xfrm>
        </p:grpSpPr>
        <p:sp>
          <p:nvSpPr>
            <p:cNvPr id="22560" name="Line 44">
              <a:extLst>
                <a:ext uri="{FF2B5EF4-FFF2-40B4-BE49-F238E27FC236}">
                  <a16:creationId xmlns:a16="http://schemas.microsoft.com/office/drawing/2014/main" id="{DCFB1AAB-8B4F-415C-A252-8459CE98499E}"/>
                </a:ext>
              </a:extLst>
            </p:cNvPr>
            <p:cNvSpPr>
              <a:spLocks noChangeShapeType="1"/>
            </p:cNvSpPr>
            <p:nvPr/>
          </p:nvSpPr>
          <p:spPr bwMode="auto">
            <a:xfrm>
              <a:off x="5079" y="1265"/>
              <a:ext cx="0" cy="18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61" name="Line 45">
              <a:extLst>
                <a:ext uri="{FF2B5EF4-FFF2-40B4-BE49-F238E27FC236}">
                  <a16:creationId xmlns:a16="http://schemas.microsoft.com/office/drawing/2014/main" id="{F0147BD3-F57F-4CE4-8AC6-44B07766481D}"/>
                </a:ext>
              </a:extLst>
            </p:cNvPr>
            <p:cNvSpPr>
              <a:spLocks noChangeShapeType="1"/>
            </p:cNvSpPr>
            <p:nvPr/>
          </p:nvSpPr>
          <p:spPr bwMode="auto">
            <a:xfrm>
              <a:off x="4834" y="1655"/>
              <a:ext cx="489"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62" name="Text Box 46">
              <a:extLst>
                <a:ext uri="{FF2B5EF4-FFF2-40B4-BE49-F238E27FC236}">
                  <a16:creationId xmlns:a16="http://schemas.microsoft.com/office/drawing/2014/main" id="{C4359858-232F-4F95-AE34-488817CBC913}"/>
                </a:ext>
              </a:extLst>
            </p:cNvPr>
            <p:cNvSpPr txBox="1">
              <a:spLocks noChangeArrowheads="1"/>
            </p:cNvSpPr>
            <p:nvPr/>
          </p:nvSpPr>
          <p:spPr bwMode="auto">
            <a:xfrm>
              <a:off x="4859" y="1203"/>
              <a:ext cx="21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Haettenschweiler" panose="020B0706040902060204" pitchFamily="34" charset="0"/>
                </a:rPr>
                <a:t>P</a:t>
              </a:r>
            </a:p>
          </p:txBody>
        </p:sp>
        <p:sp>
          <p:nvSpPr>
            <p:cNvPr id="22563" name="Text Box 47">
              <a:extLst>
                <a:ext uri="{FF2B5EF4-FFF2-40B4-BE49-F238E27FC236}">
                  <a16:creationId xmlns:a16="http://schemas.microsoft.com/office/drawing/2014/main" id="{8E74514C-D5F1-4957-8F32-CDA384069F4C}"/>
                </a:ext>
              </a:extLst>
            </p:cNvPr>
            <p:cNvSpPr txBox="1">
              <a:spLocks noChangeArrowheads="1"/>
            </p:cNvSpPr>
            <p:nvPr/>
          </p:nvSpPr>
          <p:spPr bwMode="auto">
            <a:xfrm>
              <a:off x="5113" y="1227"/>
              <a:ext cx="278"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Haettenschweiler" panose="020B0706040902060204" pitchFamily="34" charset="0"/>
                </a:rPr>
                <a:t>Q</a:t>
              </a:r>
              <a:r>
                <a:rPr lang="en-US" altLang="en-US" baseline="-25000">
                  <a:latin typeface="Haettenschweiler" panose="020B0706040902060204" pitchFamily="34" charset="0"/>
                </a:rPr>
                <a:t>S</a:t>
              </a:r>
              <a:endParaRPr lang="en-US" altLang="en-US">
                <a:latin typeface="Haettenschweiler" panose="020B0706040902060204" pitchFamily="34" charset="0"/>
              </a:endParaRPr>
            </a:p>
          </p:txBody>
        </p:sp>
      </p:grpSp>
      <p:sp>
        <p:nvSpPr>
          <p:cNvPr id="22553" name="Line 48">
            <a:extLst>
              <a:ext uri="{FF2B5EF4-FFF2-40B4-BE49-F238E27FC236}">
                <a16:creationId xmlns:a16="http://schemas.microsoft.com/office/drawing/2014/main" id="{00B5B886-04E0-4678-9509-9255C67177F8}"/>
              </a:ext>
            </a:extLst>
          </p:cNvPr>
          <p:cNvSpPr>
            <a:spLocks noChangeShapeType="1"/>
          </p:cNvSpPr>
          <p:nvPr/>
        </p:nvSpPr>
        <p:spPr bwMode="auto">
          <a:xfrm flipH="1">
            <a:off x="5616575" y="3081339"/>
            <a:ext cx="636588" cy="1222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endParaRPr lang="en-US"/>
          </a:p>
        </p:txBody>
      </p:sp>
      <p:sp>
        <p:nvSpPr>
          <p:cNvPr id="22554" name="Text Box 49">
            <a:extLst>
              <a:ext uri="{FF2B5EF4-FFF2-40B4-BE49-F238E27FC236}">
                <a16:creationId xmlns:a16="http://schemas.microsoft.com/office/drawing/2014/main" id="{5D7CC484-8838-494E-AB64-EFD472C17487}"/>
              </a:ext>
            </a:extLst>
          </p:cNvPr>
          <p:cNvSpPr txBox="1">
            <a:spLocks noChangeArrowheads="1"/>
          </p:cNvSpPr>
          <p:nvPr/>
        </p:nvSpPr>
        <p:spPr bwMode="auto">
          <a:xfrm>
            <a:off x="2590800" y="833438"/>
            <a:ext cx="161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800" b="1"/>
              <a:t>Price of Corn</a:t>
            </a:r>
          </a:p>
        </p:txBody>
      </p:sp>
      <p:sp>
        <p:nvSpPr>
          <p:cNvPr id="22555" name="Text Box 50">
            <a:extLst>
              <a:ext uri="{FF2B5EF4-FFF2-40B4-BE49-F238E27FC236}">
                <a16:creationId xmlns:a16="http://schemas.microsoft.com/office/drawing/2014/main" id="{8C984979-1ABF-43C6-AE55-258405D4010C}"/>
              </a:ext>
            </a:extLst>
          </p:cNvPr>
          <p:cNvSpPr txBox="1">
            <a:spLocks noChangeArrowheads="1"/>
          </p:cNvSpPr>
          <p:nvPr/>
        </p:nvSpPr>
        <p:spPr bwMode="auto">
          <a:xfrm>
            <a:off x="4972050" y="6140451"/>
            <a:ext cx="198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800" b="1"/>
              <a:t>Quantity of Corn</a:t>
            </a:r>
          </a:p>
        </p:txBody>
      </p:sp>
      <p:sp>
        <p:nvSpPr>
          <p:cNvPr id="22556" name="Text Box 51" descr="Papyrus">
            <a:extLst>
              <a:ext uri="{FF2B5EF4-FFF2-40B4-BE49-F238E27FC236}">
                <a16:creationId xmlns:a16="http://schemas.microsoft.com/office/drawing/2014/main" id="{EE3576D4-763E-4B89-AA51-7A25FDED145C}"/>
              </a:ext>
            </a:extLst>
          </p:cNvPr>
          <p:cNvSpPr txBox="1">
            <a:spLocks noChangeArrowheads="1"/>
          </p:cNvSpPr>
          <p:nvPr/>
        </p:nvSpPr>
        <p:spPr bwMode="auto">
          <a:xfrm>
            <a:off x="2232025" y="1192213"/>
            <a:ext cx="116205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1800" b="1"/>
              <a:t>CORN</a:t>
            </a:r>
          </a:p>
          <a:p>
            <a:pPr algn="ctr">
              <a:buFontTx/>
              <a:buNone/>
            </a:pPr>
            <a:r>
              <a:rPr lang="en-US" altLang="en-US" sz="1800" b="1"/>
              <a:t>MARKET</a:t>
            </a:r>
          </a:p>
        </p:txBody>
      </p:sp>
      <p:sp>
        <p:nvSpPr>
          <p:cNvPr id="22557" name="Text Box 52" descr="Papyrus">
            <a:extLst>
              <a:ext uri="{FF2B5EF4-FFF2-40B4-BE49-F238E27FC236}">
                <a16:creationId xmlns:a16="http://schemas.microsoft.com/office/drawing/2014/main" id="{304990CF-1C02-4A66-890C-8106AFB3776E}"/>
              </a:ext>
            </a:extLst>
          </p:cNvPr>
          <p:cNvSpPr txBox="1">
            <a:spLocks noChangeArrowheads="1"/>
          </p:cNvSpPr>
          <p:nvPr/>
        </p:nvSpPr>
        <p:spPr bwMode="auto">
          <a:xfrm>
            <a:off x="8029575" y="1192213"/>
            <a:ext cx="116205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1800" b="1"/>
              <a:t>CORN</a:t>
            </a:r>
          </a:p>
          <a:p>
            <a:pPr algn="ctr">
              <a:buFontTx/>
              <a:buNone/>
            </a:pPr>
            <a:r>
              <a:rPr lang="en-US" altLang="en-US" sz="1800" b="1"/>
              <a:t>MARKET</a:t>
            </a:r>
          </a:p>
        </p:txBody>
      </p:sp>
      <p:sp>
        <p:nvSpPr>
          <p:cNvPr id="22558" name="Text Box 53">
            <a:extLst>
              <a:ext uri="{FF2B5EF4-FFF2-40B4-BE49-F238E27FC236}">
                <a16:creationId xmlns:a16="http://schemas.microsoft.com/office/drawing/2014/main" id="{1D0E0BEC-158B-4E4A-9B22-AF906F46EF13}"/>
              </a:ext>
            </a:extLst>
          </p:cNvPr>
          <p:cNvSpPr txBox="1">
            <a:spLocks noChangeArrowheads="1"/>
          </p:cNvSpPr>
          <p:nvPr/>
        </p:nvSpPr>
        <p:spPr bwMode="auto">
          <a:xfrm>
            <a:off x="6072188" y="2362201"/>
            <a:ext cx="2125582" cy="120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a:latin typeface="Times New Roman" panose="02020603050405020304" pitchFamily="18" charset="0"/>
              </a:rPr>
              <a:t>Market</a:t>
            </a:r>
          </a:p>
          <a:p>
            <a:pPr eaLnBrk="1" hangingPunct="1">
              <a:spcBef>
                <a:spcPct val="0"/>
              </a:spcBef>
              <a:buFontTx/>
              <a:buNone/>
            </a:pPr>
            <a:r>
              <a:rPr lang="en-US" altLang="en-US" sz="2400" b="1" i="1">
                <a:latin typeface="Times New Roman" panose="02020603050405020304" pitchFamily="18" charset="0"/>
              </a:rPr>
              <a:t>  Clearing</a:t>
            </a:r>
          </a:p>
          <a:p>
            <a:pPr eaLnBrk="1" hangingPunct="1">
              <a:spcBef>
                <a:spcPct val="0"/>
              </a:spcBef>
              <a:buFontTx/>
              <a:buNone/>
            </a:pPr>
            <a:r>
              <a:rPr lang="en-US" altLang="en-US" sz="2400" b="1" i="1">
                <a:latin typeface="Times New Roman" panose="02020603050405020304" pitchFamily="18" charset="0"/>
              </a:rPr>
              <a:t>     Equilibrium</a:t>
            </a:r>
          </a:p>
        </p:txBody>
      </p:sp>
      <p:pic>
        <p:nvPicPr>
          <p:cNvPr id="22559" name="Picture 54" descr="1 aaaa bullet">
            <a:extLst>
              <a:ext uri="{FF2B5EF4-FFF2-40B4-BE49-F238E27FC236}">
                <a16:creationId xmlns:a16="http://schemas.microsoft.com/office/drawing/2014/main" id="{4BEB0891-924E-41D4-AB44-4AC867FD4BE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24475" y="3114676"/>
            <a:ext cx="3429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7510334" y="1783958"/>
            <a:ext cx="3995867" cy="2889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t>Advocacy </a:t>
            </a:r>
          </a:p>
        </p:txBody>
      </p:sp>
      <p:sp>
        <p:nvSpPr>
          <p:cNvPr id="247" name="Freeform: Shape 10"/>
          <p:cNvSpPr/>
          <p:nvPr/>
        </p:nvSpPr>
        <p:spPr>
          <a:xfrm flipH="1" flipV="1">
            <a:off x="1" y="-1"/>
            <a:ext cx="7188052"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248" name="Picture 3" descr="Picture 3"/>
          <p:cNvPicPr>
            <a:picLocks noChangeAspect="1"/>
          </p:cNvPicPr>
          <p:nvPr/>
        </p:nvPicPr>
        <p:blipFill>
          <a:blip r:embed="rId2"/>
          <a:srcRect t="2708" b="21915"/>
          <a:stretch>
            <a:fillRect/>
          </a:stretch>
        </p:blipFill>
        <p:spPr>
          <a:xfrm>
            <a:off x="157113" y="9"/>
            <a:ext cx="7030940"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11083626" y="738825"/>
            <a:ext cx="387949" cy="277998"/>
          </a:xfrm>
          <a:prstGeom prst="rect">
            <a:avLst/>
          </a:prstGeom>
          <a:solidFill>
            <a:srgbClr val="7F7F7F"/>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rmAutofit fontScale="92500" lnSpcReduction="20000"/>
          </a:bodyPr>
          <a:lstStyle>
            <a:lvl1pPr algn="ctr">
              <a:spcBef>
                <a:spcPts val="600"/>
              </a:spcBef>
              <a:defRPr sz="1500">
                <a:solidFill>
                  <a:srgbClr val="FFFFFF"/>
                </a:solidFill>
              </a:defRPr>
            </a:lvl1pPr>
          </a:lstStyle>
          <a:p>
            <a:fld id="{86CB4B4D-7CA3-9044-876B-883B54F8677D}" type="slidenum">
              <a:t>60</a:t>
            </a:fld>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1"/>
          <p:cNvSpPr txBox="1"/>
          <p:nvPr/>
        </p:nvSpPr>
        <p:spPr>
          <a:xfrm>
            <a:off x="1513572" y="335009"/>
            <a:ext cx="8138162"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90000"/>
              </a:lnSpc>
              <a:defRPr sz="5500"/>
            </a:lvl1pPr>
          </a:lstStyle>
          <a:p>
            <a:r>
              <a:rPr dirty="0"/>
              <a:t>CEE Affiliates</a:t>
            </a:r>
          </a:p>
        </p:txBody>
      </p:sp>
      <p:sp>
        <p:nvSpPr>
          <p:cNvPr id="254" name="TextBox 2"/>
          <p:cNvSpPr txBox="1"/>
          <p:nvPr/>
        </p:nvSpPr>
        <p:spPr>
          <a:xfrm>
            <a:off x="2685914" y="3883073"/>
            <a:ext cx="6049012"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Arial"/>
                <a:ea typeface="Arial"/>
                <a:cs typeface="Arial"/>
                <a:sym typeface="Arial"/>
              </a:defRPr>
            </a:pPr>
            <a:r>
              <a:rPr u="sng" dirty="0">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u="sng" dirty="0">
              <a:solidFill>
                <a:srgbClr val="0563C1"/>
              </a:solidFill>
              <a:uFill>
                <a:solidFill>
                  <a:srgbClr val="0563C1"/>
                </a:solidFill>
              </a:uFill>
              <a:hlinkClick r:id="rId2"/>
            </a:endParaRPr>
          </a:p>
          <a:p>
            <a:pPr algn="ctr">
              <a:defRPr>
                <a:latin typeface="Arial"/>
                <a:ea typeface="Arial"/>
                <a:cs typeface="Arial"/>
                <a:sym typeface="Arial"/>
              </a:defRPr>
            </a:pPr>
            <a:r>
              <a:rPr lang="en-US" dirty="0">
                <a:hlinkClick r:id="rId3"/>
              </a:rPr>
              <a:t>Minnesota Council on Economics Education: www.mcee.umn.edu</a:t>
            </a:r>
            <a:endParaRPr dirty="0"/>
          </a:p>
        </p:txBody>
      </p:sp>
      <p:pic>
        <p:nvPicPr>
          <p:cNvPr id="255" name="Picture 4" descr="Picture 4"/>
          <p:cNvPicPr>
            <a:picLocks noChangeAspect="1"/>
          </p:cNvPicPr>
          <p:nvPr/>
        </p:nvPicPr>
        <p:blipFill>
          <a:blip r:embed="rId4"/>
          <a:stretch>
            <a:fillRect/>
          </a:stretch>
        </p:blipFill>
        <p:spPr>
          <a:xfrm>
            <a:off x="2534653" y="1478010"/>
            <a:ext cx="6096000" cy="2405063"/>
          </a:xfrm>
          <a:prstGeom prst="rect">
            <a:avLst/>
          </a:prstGeom>
          <a:ln w="12700">
            <a:miter lim="400000"/>
          </a:ln>
        </p:spPr>
      </p:pic>
      <p:pic>
        <p:nvPicPr>
          <p:cNvPr id="3" name="Picture 2" descr="Text&#10;&#10;Description automatically generated">
            <a:extLst>
              <a:ext uri="{FF2B5EF4-FFF2-40B4-BE49-F238E27FC236}">
                <a16:creationId xmlns:a16="http://schemas.microsoft.com/office/drawing/2014/main" id="{C1296D8B-B520-86DC-A216-C5CD4D3FF80E}"/>
              </a:ext>
            </a:extLst>
          </p:cNvPr>
          <p:cNvPicPr>
            <a:picLocks noChangeAspect="1"/>
          </p:cNvPicPr>
          <p:nvPr/>
        </p:nvPicPr>
        <p:blipFill rotWithShape="1">
          <a:blip r:embed="rId5">
            <a:extLst>
              <a:ext uri="{28A0092B-C50C-407E-A947-70E740481C1C}">
                <a14:useLocalDpi xmlns:a14="http://schemas.microsoft.com/office/drawing/2010/main" val="0"/>
              </a:ext>
            </a:extLst>
          </a:blip>
          <a:srcRect l="78553" t="25143" b="20332"/>
          <a:stretch/>
        </p:blipFill>
        <p:spPr>
          <a:xfrm>
            <a:off x="4275221" y="5136329"/>
            <a:ext cx="2614863" cy="1386662"/>
          </a:xfrm>
          <a:prstGeom prst="rect">
            <a:avLst/>
          </a:prstGeom>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308345" y="577619"/>
            <a:ext cx="9224022" cy="823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rPr dirty="0"/>
              <a:t>Thank You to Our Sponsors!</a:t>
            </a:r>
          </a:p>
        </p:txBody>
      </p:sp>
      <p:sp>
        <p:nvSpPr>
          <p:cNvPr id="259" name="Rectangle 7"/>
          <p:cNvSpPr txBox="1"/>
          <p:nvPr/>
        </p:nvSpPr>
        <p:spPr>
          <a:xfrm>
            <a:off x="4496532" y="3244333"/>
            <a:ext cx="161291" cy="348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pic>
        <p:nvPicPr>
          <p:cNvPr id="260" name="Picture 8" descr="Picture 8"/>
          <p:cNvPicPr>
            <a:picLocks noChangeAspect="1"/>
          </p:cNvPicPr>
          <p:nvPr/>
        </p:nvPicPr>
        <p:blipFill>
          <a:blip r:embed="rId2"/>
          <a:stretch>
            <a:fillRect/>
          </a:stretch>
        </p:blipFill>
        <p:spPr>
          <a:xfrm>
            <a:off x="1007616" y="1439041"/>
            <a:ext cx="1905001" cy="1874521"/>
          </a:xfrm>
          <a:prstGeom prst="rect">
            <a:avLst/>
          </a:prstGeom>
          <a:ln w="12700">
            <a:miter lim="400000"/>
          </a:ln>
        </p:spPr>
      </p:pic>
      <p:sp>
        <p:nvSpPr>
          <p:cNvPr id="261" name="Google Shape;109;p25"/>
          <p:cNvSpPr txBox="1">
            <a:spLocks noGrp="1"/>
          </p:cNvSpPr>
          <p:nvPr>
            <p:ph type="sldNum" sz="quarter" idx="4294967295"/>
          </p:nvPr>
        </p:nvSpPr>
        <p:spPr>
          <a:xfrm>
            <a:off x="11784107" y="6597458"/>
            <a:ext cx="245364" cy="2438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sz="1000">
                <a:solidFill>
                  <a:srgbClr val="414A58"/>
                </a:solidFill>
                <a:latin typeface="Inter"/>
                <a:ea typeface="Inter"/>
                <a:cs typeface="Inter"/>
                <a:sym typeface="Inter"/>
              </a:defRPr>
            </a:lvl1pPr>
          </a:lstStyle>
          <a:p>
            <a:fld id="{86CB4B4D-7CA3-9044-876B-883B54F8677D}" type="slidenum">
              <a:t>62</a:t>
            </a:fld>
            <a:endParaRPr/>
          </a:p>
        </p:txBody>
      </p:sp>
      <p:pic>
        <p:nvPicPr>
          <p:cNvPr id="262" name="Google Shape;112;p25" descr="Google Shape;112;p25"/>
          <p:cNvPicPr>
            <a:picLocks noChangeAspect="1"/>
          </p:cNvPicPr>
          <p:nvPr/>
        </p:nvPicPr>
        <p:blipFill>
          <a:blip r:embed="rId3"/>
          <a:stretch>
            <a:fillRect/>
          </a:stretch>
        </p:blipFill>
        <p:spPr>
          <a:xfrm>
            <a:off x="3870647" y="3123291"/>
            <a:ext cx="4762501" cy="2190751"/>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3341199" y="4918976"/>
            <a:ext cx="2952751" cy="1552576"/>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1162592" y="4948342"/>
            <a:ext cx="1669726" cy="1799700"/>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3546428" y="1713668"/>
            <a:ext cx="1724026" cy="1714501"/>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592488" y="3369633"/>
            <a:ext cx="2952751" cy="1552576"/>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8502726" y="1437232"/>
            <a:ext cx="1714501" cy="1714501"/>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8791306" y="3313272"/>
            <a:ext cx="2857501" cy="160020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5503578" y="1753103"/>
            <a:ext cx="2580302" cy="1407077"/>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7194831" y="4982028"/>
            <a:ext cx="3619501" cy="1743076"/>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idx="4294967295"/>
          </p:nvPr>
        </p:nvSpPr>
        <p:spPr>
          <a:xfrm>
            <a:off x="510959" y="3309003"/>
            <a:ext cx="10515601" cy="1325560"/>
          </a:xfrm>
          <a:prstGeom prst="rect">
            <a:avLst/>
          </a:prstGeom>
        </p:spPr>
        <p:txBody>
          <a:bodyPr anchor="t">
            <a:normAutofit/>
          </a:bodyPr>
          <a:lstStyle>
            <a:lvl1pPr>
              <a:defRPr sz="3200" spc="-100">
                <a:solidFill>
                  <a:srgbClr val="FFFFFF"/>
                </a:solidFill>
                <a:latin typeface="Inter Light"/>
                <a:ea typeface="Inter Light"/>
                <a:cs typeface="Inter Light"/>
                <a:sym typeface="Inter Light"/>
              </a:defRPr>
            </a:lvl1pPr>
          </a:lstStyle>
          <a:p>
            <a:r>
              <a:rPr lang="en-US" dirty="0"/>
              <a:t>James Redelsheimer</a:t>
            </a:r>
            <a:br>
              <a:rPr lang="en-US" dirty="0"/>
            </a:br>
            <a:r>
              <a:rPr lang="en-US" dirty="0"/>
              <a:t>jred40@gmail.com</a:t>
            </a:r>
            <a:endParaRPr dirty="0"/>
          </a:p>
        </p:txBody>
      </p:sp>
      <p:sp>
        <p:nvSpPr>
          <p:cNvPr id="273" name="Text Placeholder 2"/>
          <p:cNvSpPr txBox="1">
            <a:spLocks noGrp="1"/>
          </p:cNvSpPr>
          <p:nvPr>
            <p:ph type="body" sz="quarter" idx="1"/>
          </p:nvPr>
        </p:nvSpPr>
        <p:spPr>
          <a:xfrm>
            <a:off x="510959" y="2388768"/>
            <a:ext cx="10515601" cy="914401"/>
          </a:xfrm>
          <a:prstGeom prst="rect">
            <a:avLst/>
          </a:prstGeom>
        </p:spPr>
        <p:txBody>
          <a:bodyPr/>
          <a:lstStyle>
            <a:lvl1pPr>
              <a:defRPr spc="-200">
                <a:latin typeface="Inter"/>
                <a:ea typeface="Inter"/>
                <a:cs typeface="Inter"/>
                <a:sym typeface="Inter"/>
              </a:defRPr>
            </a:lvl1pPr>
          </a:lstStyle>
          <a:p>
            <a:r>
              <a:rPr dirty="0"/>
              <a:t>Thank You</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1D5CE-8EB0-CA08-3370-8108E2424373}"/>
              </a:ext>
            </a:extLst>
          </p:cNvPr>
          <p:cNvPicPr>
            <a:picLocks noChangeAspect="1"/>
          </p:cNvPicPr>
          <p:nvPr/>
        </p:nvPicPr>
        <p:blipFill>
          <a:blip r:embed="rId2"/>
          <a:stretch>
            <a:fillRect/>
          </a:stretch>
        </p:blipFill>
        <p:spPr>
          <a:xfrm>
            <a:off x="523083" y="0"/>
            <a:ext cx="11277600" cy="6858000"/>
          </a:xfrm>
          <a:prstGeom prst="rect">
            <a:avLst/>
          </a:prstGeom>
        </p:spPr>
      </p:pic>
    </p:spTree>
    <p:extLst>
      <p:ext uri="{BB962C8B-B14F-4D97-AF65-F5344CB8AC3E}">
        <p14:creationId xmlns:p14="http://schemas.microsoft.com/office/powerpoint/2010/main" val="416324897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27E359D-6AEE-4E09-A574-DAE2633EC7CD}"/>
              </a:ext>
            </a:extLst>
          </p:cNvPr>
          <p:cNvSpPr>
            <a:spLocks noGrp="1" noChangeArrowheads="1"/>
          </p:cNvSpPr>
          <p:nvPr>
            <p:ph type="title" idx="4294967295"/>
          </p:nvPr>
        </p:nvSpPr>
        <p:spPr>
          <a:xfrm>
            <a:off x="3495675" y="317499"/>
            <a:ext cx="9182100" cy="1143000"/>
          </a:xfrm>
        </p:spPr>
        <p:txBody>
          <a:bodyPr/>
          <a:lstStyle/>
          <a:p>
            <a:pPr eaLnBrk="1" hangingPunct="1"/>
            <a:r>
              <a:rPr lang="en-US" altLang="en-US" sz="5400" b="1" dirty="0"/>
              <a:t>Double Shifts</a:t>
            </a:r>
          </a:p>
        </p:txBody>
      </p:sp>
      <p:sp>
        <p:nvSpPr>
          <p:cNvPr id="118787" name="Text Box 3">
            <a:extLst>
              <a:ext uri="{FF2B5EF4-FFF2-40B4-BE49-F238E27FC236}">
                <a16:creationId xmlns:a16="http://schemas.microsoft.com/office/drawing/2014/main" id="{65029D5C-6460-4729-BAB8-440F23CF8C21}"/>
              </a:ext>
            </a:extLst>
          </p:cNvPr>
          <p:cNvSpPr txBox="1">
            <a:spLocks noChangeArrowheads="1"/>
          </p:cNvSpPr>
          <p:nvPr/>
        </p:nvSpPr>
        <p:spPr bwMode="auto">
          <a:xfrm>
            <a:off x="1390650" y="2028616"/>
            <a:ext cx="9144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u="sng" dirty="0">
                <a:solidFill>
                  <a:srgbClr val="990000"/>
                </a:solidFill>
                <a:latin typeface="Times New Roman" panose="02020603050405020304" pitchFamily="18" charset="0"/>
              </a:rPr>
              <a:t>Double Shift Rule: </a:t>
            </a:r>
          </a:p>
          <a:p>
            <a:pPr algn="ctr">
              <a:spcBef>
                <a:spcPct val="0"/>
              </a:spcBef>
              <a:buFontTx/>
              <a:buNone/>
            </a:pPr>
            <a:r>
              <a:rPr lang="en-US" altLang="en-US" sz="4400" b="1" u="sng" dirty="0">
                <a:solidFill>
                  <a:srgbClr val="990000"/>
                </a:solidFill>
                <a:latin typeface="Times New Roman" panose="02020603050405020304" pitchFamily="18" charset="0"/>
              </a:rPr>
              <a:t>If TWO curves shift at the same time,  EITHER price or quantity will be indeterminate (ambiguous).</a:t>
            </a:r>
          </a:p>
        </p:txBody>
      </p:sp>
    </p:spTree>
    <p:extLst>
      <p:ext uri="{BB962C8B-B14F-4D97-AF65-F5344CB8AC3E}">
        <p14:creationId xmlns:p14="http://schemas.microsoft.com/office/powerpoint/2010/main" val="15743146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dissolve">
                                      <p:cBhvr>
                                        <p:cTn id="7" dur="500"/>
                                        <p:tgtEl>
                                          <p:spTgt spid="118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8787">
                                            <p:txEl>
                                              <p:pRg st="1" end="1"/>
                                            </p:txEl>
                                          </p:spTgt>
                                        </p:tgtEl>
                                        <p:attrNameLst>
                                          <p:attrName>style.visibility</p:attrName>
                                        </p:attrNameLst>
                                      </p:cBhvr>
                                      <p:to>
                                        <p:strVal val="visible"/>
                                      </p:to>
                                    </p:set>
                                    <p:animEffect transition="in" filter="dissolve">
                                      <p:cBhvr>
                                        <p:cTn id="12" dur="500"/>
                                        <p:tgtEl>
                                          <p:spTgt spid="1187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3" name="Rectangle 5">
            <a:extLst>
              <a:ext uri="{FF2B5EF4-FFF2-40B4-BE49-F238E27FC236}">
                <a16:creationId xmlns:a16="http://schemas.microsoft.com/office/drawing/2014/main" id="{18DE2D6F-1F9D-4F54-8A11-8BDD0DE62934}"/>
              </a:ext>
            </a:extLst>
          </p:cNvPr>
          <p:cNvSpPr>
            <a:spLocks noChangeArrowheads="1"/>
          </p:cNvSpPr>
          <p:nvPr/>
        </p:nvSpPr>
        <p:spPr bwMode="auto">
          <a:xfrm>
            <a:off x="1585913" y="287338"/>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lnSpc>
                <a:spcPct val="90000"/>
              </a:lnSpc>
              <a:spcBef>
                <a:spcPct val="0"/>
              </a:spcBef>
              <a:buFontTx/>
              <a:buNone/>
            </a:pPr>
            <a:r>
              <a:rPr lang="en-US" altLang="en-US" sz="3600" b="1">
                <a:solidFill>
                  <a:srgbClr val="990000"/>
                </a:solidFill>
                <a:latin typeface="Times New Roman" panose="02020603050405020304" pitchFamily="18" charset="0"/>
              </a:rPr>
              <a:t>Demand increases AND supply increases </a:t>
            </a:r>
          </a:p>
        </p:txBody>
      </p:sp>
      <p:sp>
        <p:nvSpPr>
          <p:cNvPr id="27" name="Line 2">
            <a:extLst>
              <a:ext uri="{FF2B5EF4-FFF2-40B4-BE49-F238E27FC236}">
                <a16:creationId xmlns:a16="http://schemas.microsoft.com/office/drawing/2014/main" id="{7E02B7A6-201B-46CC-99B7-33A820FF635A}"/>
              </a:ext>
            </a:extLst>
          </p:cNvPr>
          <p:cNvSpPr>
            <a:spLocks noChangeShapeType="1"/>
          </p:cNvSpPr>
          <p:nvPr/>
        </p:nvSpPr>
        <p:spPr bwMode="auto">
          <a:xfrm flipH="1">
            <a:off x="7110413" y="3906838"/>
            <a:ext cx="11112" cy="1808162"/>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5" name="Line 16">
            <a:extLst>
              <a:ext uri="{FF2B5EF4-FFF2-40B4-BE49-F238E27FC236}">
                <a16:creationId xmlns:a16="http://schemas.microsoft.com/office/drawing/2014/main" id="{DC60BE3F-4655-4C18-8E77-F587B1B062F6}"/>
              </a:ext>
            </a:extLst>
          </p:cNvPr>
          <p:cNvSpPr>
            <a:spLocks noChangeShapeType="1"/>
          </p:cNvSpPr>
          <p:nvPr/>
        </p:nvSpPr>
        <p:spPr bwMode="auto">
          <a:xfrm flipH="1">
            <a:off x="3573463" y="3902075"/>
            <a:ext cx="2209800" cy="0"/>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6" name="Line 2">
            <a:extLst>
              <a:ext uri="{FF2B5EF4-FFF2-40B4-BE49-F238E27FC236}">
                <a16:creationId xmlns:a16="http://schemas.microsoft.com/office/drawing/2014/main" id="{123E5E00-90CA-4292-8A43-88EBA5804551}"/>
              </a:ext>
            </a:extLst>
          </p:cNvPr>
          <p:cNvSpPr>
            <a:spLocks noChangeShapeType="1"/>
          </p:cNvSpPr>
          <p:nvPr/>
        </p:nvSpPr>
        <p:spPr bwMode="auto">
          <a:xfrm flipH="1">
            <a:off x="5724525" y="3902075"/>
            <a:ext cx="0" cy="1752600"/>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1687" name="Group 17">
            <a:extLst>
              <a:ext uri="{FF2B5EF4-FFF2-40B4-BE49-F238E27FC236}">
                <a16:creationId xmlns:a16="http://schemas.microsoft.com/office/drawing/2014/main" id="{38998B18-4099-4E0B-B7C4-CEC290804C62}"/>
              </a:ext>
            </a:extLst>
          </p:cNvPr>
          <p:cNvGrpSpPr>
            <a:grpSpLocks/>
          </p:cNvGrpSpPr>
          <p:nvPr/>
        </p:nvGrpSpPr>
        <p:grpSpPr bwMode="auto">
          <a:xfrm>
            <a:off x="3460751" y="1452564"/>
            <a:ext cx="4608513" cy="4262437"/>
            <a:chOff x="1473" y="948"/>
            <a:chExt cx="2989" cy="2724"/>
          </a:xfrm>
        </p:grpSpPr>
        <p:sp>
          <p:nvSpPr>
            <p:cNvPr id="71707" name="Line 18">
              <a:extLst>
                <a:ext uri="{FF2B5EF4-FFF2-40B4-BE49-F238E27FC236}">
                  <a16:creationId xmlns:a16="http://schemas.microsoft.com/office/drawing/2014/main" id="{3522B7E9-94F3-4B0E-9754-B5A6913C2803}"/>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1708" name="Line 19">
              <a:extLst>
                <a:ext uri="{FF2B5EF4-FFF2-40B4-BE49-F238E27FC236}">
                  <a16:creationId xmlns:a16="http://schemas.microsoft.com/office/drawing/2014/main" id="{7863B398-B036-4983-AB11-41FEC68CF5FE}"/>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71688" name="Text Box 31">
            <a:extLst>
              <a:ext uri="{FF2B5EF4-FFF2-40B4-BE49-F238E27FC236}">
                <a16:creationId xmlns:a16="http://schemas.microsoft.com/office/drawing/2014/main" id="{4D200C2D-A62E-466C-9EB7-48C9EE32731F}"/>
              </a:ext>
            </a:extLst>
          </p:cNvPr>
          <p:cNvSpPr txBox="1">
            <a:spLocks noChangeArrowheads="1"/>
          </p:cNvSpPr>
          <p:nvPr/>
        </p:nvSpPr>
        <p:spPr bwMode="auto">
          <a:xfrm>
            <a:off x="2255838" y="1052513"/>
            <a:ext cx="137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3600" b="1">
                <a:latin typeface="Times New Roman" panose="02020603050405020304" pitchFamily="18" charset="0"/>
              </a:rPr>
              <a:t>Price </a:t>
            </a:r>
          </a:p>
        </p:txBody>
      </p:sp>
      <p:sp>
        <p:nvSpPr>
          <p:cNvPr id="71689" name="Freeform 30">
            <a:extLst>
              <a:ext uri="{FF2B5EF4-FFF2-40B4-BE49-F238E27FC236}">
                <a16:creationId xmlns:a16="http://schemas.microsoft.com/office/drawing/2014/main" id="{7E731981-2BCE-4BA2-B30D-B51FC92C7347}"/>
              </a:ext>
            </a:extLst>
          </p:cNvPr>
          <p:cNvSpPr>
            <a:spLocks/>
          </p:cNvSpPr>
          <p:nvPr/>
        </p:nvSpPr>
        <p:spPr bwMode="auto">
          <a:xfrm rot="-358900">
            <a:off x="4564063" y="1768476"/>
            <a:ext cx="2819400" cy="3673475"/>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690" name="Rectangle 31">
            <a:extLst>
              <a:ext uri="{FF2B5EF4-FFF2-40B4-BE49-F238E27FC236}">
                <a16:creationId xmlns:a16="http://schemas.microsoft.com/office/drawing/2014/main" id="{61D2F450-ED7F-414D-916B-6DD806337A10}"/>
              </a:ext>
            </a:extLst>
          </p:cNvPr>
          <p:cNvSpPr>
            <a:spLocks noChangeArrowheads="1"/>
          </p:cNvSpPr>
          <p:nvPr/>
        </p:nvSpPr>
        <p:spPr bwMode="auto">
          <a:xfrm>
            <a:off x="7472363" y="4981575"/>
            <a:ext cx="519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D</a:t>
            </a:r>
          </a:p>
        </p:txBody>
      </p:sp>
      <p:sp>
        <p:nvSpPr>
          <p:cNvPr id="71691" name="Freeform 16">
            <a:extLst>
              <a:ext uri="{FF2B5EF4-FFF2-40B4-BE49-F238E27FC236}">
                <a16:creationId xmlns:a16="http://schemas.microsoft.com/office/drawing/2014/main" id="{ACB01557-58C8-4288-9F45-3A92C01C3B97}"/>
              </a:ext>
            </a:extLst>
          </p:cNvPr>
          <p:cNvSpPr>
            <a:spLocks/>
          </p:cNvSpPr>
          <p:nvPr/>
        </p:nvSpPr>
        <p:spPr bwMode="auto">
          <a:xfrm rot="-192810">
            <a:off x="3878263" y="2168525"/>
            <a:ext cx="3810000" cy="29718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692" name="Rectangle 31">
            <a:extLst>
              <a:ext uri="{FF2B5EF4-FFF2-40B4-BE49-F238E27FC236}">
                <a16:creationId xmlns:a16="http://schemas.microsoft.com/office/drawing/2014/main" id="{7609B0EB-8901-454D-82AC-BCF292A70CFD}"/>
              </a:ext>
            </a:extLst>
          </p:cNvPr>
          <p:cNvSpPr>
            <a:spLocks noChangeArrowheads="1"/>
          </p:cNvSpPr>
          <p:nvPr/>
        </p:nvSpPr>
        <p:spPr bwMode="auto">
          <a:xfrm>
            <a:off x="7459663" y="1524001"/>
            <a:ext cx="442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S</a:t>
            </a:r>
          </a:p>
        </p:txBody>
      </p:sp>
      <p:sp>
        <p:nvSpPr>
          <p:cNvPr id="71693" name="Rectangle 5">
            <a:extLst>
              <a:ext uri="{FF2B5EF4-FFF2-40B4-BE49-F238E27FC236}">
                <a16:creationId xmlns:a16="http://schemas.microsoft.com/office/drawing/2014/main" id="{594FC926-CF5A-4F36-8FA7-E270B28A327B}"/>
              </a:ext>
            </a:extLst>
          </p:cNvPr>
          <p:cNvSpPr>
            <a:spLocks noChangeArrowheads="1"/>
          </p:cNvSpPr>
          <p:nvPr/>
        </p:nvSpPr>
        <p:spPr bwMode="auto">
          <a:xfrm>
            <a:off x="7916864" y="5715000"/>
            <a:ext cx="19526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Quantity</a:t>
            </a:r>
            <a:endParaRPr lang="en-US" altLang="en-US" sz="3600" b="1" baseline="-25000">
              <a:latin typeface="Times New Roman" panose="02020603050405020304" pitchFamily="18" charset="0"/>
            </a:endParaRPr>
          </a:p>
        </p:txBody>
      </p:sp>
      <p:sp>
        <p:nvSpPr>
          <p:cNvPr id="71694" name="Text Box 16">
            <a:extLst>
              <a:ext uri="{FF2B5EF4-FFF2-40B4-BE49-F238E27FC236}">
                <a16:creationId xmlns:a16="http://schemas.microsoft.com/office/drawing/2014/main" id="{437165CA-2FBB-4B4F-BB48-E56B9B9B8B1E}"/>
              </a:ext>
            </a:extLst>
          </p:cNvPr>
          <p:cNvSpPr txBox="1">
            <a:spLocks noChangeArrowheads="1"/>
          </p:cNvSpPr>
          <p:nvPr/>
        </p:nvSpPr>
        <p:spPr bwMode="auto">
          <a:xfrm>
            <a:off x="5478463" y="5654676"/>
            <a:ext cx="73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latin typeface="Times New Roman" panose="02020603050405020304" pitchFamily="18" charset="0"/>
              </a:rPr>
              <a:t>Q</a:t>
            </a:r>
            <a:r>
              <a:rPr lang="en-US" altLang="en-US" sz="4000" b="1" baseline="-25000">
                <a:latin typeface="Times New Roman" panose="02020603050405020304" pitchFamily="18" charset="0"/>
              </a:rPr>
              <a:t>e</a:t>
            </a:r>
          </a:p>
        </p:txBody>
      </p:sp>
      <p:sp>
        <p:nvSpPr>
          <p:cNvPr id="40" name="Freeform 30">
            <a:extLst>
              <a:ext uri="{FF2B5EF4-FFF2-40B4-BE49-F238E27FC236}">
                <a16:creationId xmlns:a16="http://schemas.microsoft.com/office/drawing/2014/main" id="{80F8D9DE-EDE0-491F-A600-E1C70D87FB81}"/>
              </a:ext>
            </a:extLst>
          </p:cNvPr>
          <p:cNvSpPr>
            <a:spLocks/>
          </p:cNvSpPr>
          <p:nvPr/>
        </p:nvSpPr>
        <p:spPr bwMode="auto">
          <a:xfrm rot="-358900">
            <a:off x="5641975" y="1614489"/>
            <a:ext cx="2819400" cy="3444875"/>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Rectangle 31">
            <a:extLst>
              <a:ext uri="{FF2B5EF4-FFF2-40B4-BE49-F238E27FC236}">
                <a16:creationId xmlns:a16="http://schemas.microsoft.com/office/drawing/2014/main" id="{BEC0407E-A937-4F9A-B513-F3D3381085B3}"/>
              </a:ext>
            </a:extLst>
          </p:cNvPr>
          <p:cNvSpPr>
            <a:spLocks noChangeArrowheads="1"/>
          </p:cNvSpPr>
          <p:nvPr/>
        </p:nvSpPr>
        <p:spPr bwMode="auto">
          <a:xfrm>
            <a:off x="8572500" y="4621213"/>
            <a:ext cx="673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D</a:t>
            </a:r>
            <a:r>
              <a:rPr lang="en-US" altLang="en-US" sz="3600" b="1" baseline="-25000">
                <a:latin typeface="Times New Roman" panose="02020603050405020304" pitchFamily="18" charset="0"/>
              </a:rPr>
              <a:t>1</a:t>
            </a:r>
          </a:p>
        </p:txBody>
      </p:sp>
      <p:sp>
        <p:nvSpPr>
          <p:cNvPr id="42" name="Line 20">
            <a:extLst>
              <a:ext uri="{FF2B5EF4-FFF2-40B4-BE49-F238E27FC236}">
                <a16:creationId xmlns:a16="http://schemas.microsoft.com/office/drawing/2014/main" id="{B8FC1D17-B016-453A-83D8-6FCB16194418}"/>
              </a:ext>
            </a:extLst>
          </p:cNvPr>
          <p:cNvSpPr>
            <a:spLocks noChangeShapeType="1"/>
          </p:cNvSpPr>
          <p:nvPr/>
        </p:nvSpPr>
        <p:spPr bwMode="auto">
          <a:xfrm flipH="1">
            <a:off x="4214813" y="3906838"/>
            <a:ext cx="2895600" cy="0"/>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8" name="Text Box 16">
            <a:extLst>
              <a:ext uri="{FF2B5EF4-FFF2-40B4-BE49-F238E27FC236}">
                <a16:creationId xmlns:a16="http://schemas.microsoft.com/office/drawing/2014/main" id="{31B1A8A2-96E6-44D5-AAF7-05826FEC33A9}"/>
              </a:ext>
            </a:extLst>
          </p:cNvPr>
          <p:cNvSpPr txBox="1">
            <a:spLocks noChangeArrowheads="1"/>
          </p:cNvSpPr>
          <p:nvPr/>
        </p:nvSpPr>
        <p:spPr bwMode="auto">
          <a:xfrm>
            <a:off x="2854325" y="3529013"/>
            <a:ext cx="603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latin typeface="Times New Roman" panose="02020603050405020304" pitchFamily="18" charset="0"/>
              </a:rPr>
              <a:t>P</a:t>
            </a:r>
            <a:r>
              <a:rPr lang="en-US" altLang="en-US" sz="3600" b="1" baseline="-25000">
                <a:latin typeface="Times New Roman" panose="02020603050405020304" pitchFamily="18" charset="0"/>
              </a:rPr>
              <a:t>e</a:t>
            </a:r>
          </a:p>
        </p:txBody>
      </p:sp>
      <p:sp>
        <p:nvSpPr>
          <p:cNvPr id="44" name="Text Box 16">
            <a:extLst>
              <a:ext uri="{FF2B5EF4-FFF2-40B4-BE49-F238E27FC236}">
                <a16:creationId xmlns:a16="http://schemas.microsoft.com/office/drawing/2014/main" id="{09A5A81B-CB77-43EA-8C79-419D9A0300D6}"/>
              </a:ext>
            </a:extLst>
          </p:cNvPr>
          <p:cNvSpPr txBox="1">
            <a:spLocks noChangeArrowheads="1"/>
          </p:cNvSpPr>
          <p:nvPr/>
        </p:nvSpPr>
        <p:spPr bwMode="auto">
          <a:xfrm>
            <a:off x="2320926" y="3525838"/>
            <a:ext cx="620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latin typeface="Times New Roman" panose="02020603050405020304" pitchFamily="18" charset="0"/>
              </a:rPr>
              <a:t>P</a:t>
            </a:r>
            <a:r>
              <a:rPr lang="en-US" altLang="en-US" sz="3600" b="1" baseline="-25000">
                <a:latin typeface="Times New Roman" panose="02020603050405020304" pitchFamily="18" charset="0"/>
              </a:rPr>
              <a:t>1</a:t>
            </a:r>
          </a:p>
        </p:txBody>
      </p:sp>
      <p:sp>
        <p:nvSpPr>
          <p:cNvPr id="45" name="Text Box 16">
            <a:extLst>
              <a:ext uri="{FF2B5EF4-FFF2-40B4-BE49-F238E27FC236}">
                <a16:creationId xmlns:a16="http://schemas.microsoft.com/office/drawing/2014/main" id="{56924E8F-12B1-4738-951B-80B097B570B4}"/>
              </a:ext>
            </a:extLst>
          </p:cNvPr>
          <p:cNvSpPr txBox="1">
            <a:spLocks noChangeArrowheads="1"/>
          </p:cNvSpPr>
          <p:nvPr/>
        </p:nvSpPr>
        <p:spPr bwMode="auto">
          <a:xfrm>
            <a:off x="6884988" y="5627689"/>
            <a:ext cx="754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latin typeface="Times New Roman" panose="02020603050405020304" pitchFamily="18" charset="0"/>
              </a:rPr>
              <a:t>Q</a:t>
            </a:r>
            <a:r>
              <a:rPr lang="en-US" altLang="en-US" sz="4000" b="1" baseline="-25000">
                <a:latin typeface="Times New Roman" panose="02020603050405020304" pitchFamily="18" charset="0"/>
              </a:rPr>
              <a:t>1</a:t>
            </a:r>
          </a:p>
        </p:txBody>
      </p:sp>
      <p:sp>
        <p:nvSpPr>
          <p:cNvPr id="46" name="AutoShape 24">
            <a:extLst>
              <a:ext uri="{FF2B5EF4-FFF2-40B4-BE49-F238E27FC236}">
                <a16:creationId xmlns:a16="http://schemas.microsoft.com/office/drawing/2014/main" id="{7F33746D-449D-423F-8239-851612F3A5D6}"/>
              </a:ext>
            </a:extLst>
          </p:cNvPr>
          <p:cNvSpPr>
            <a:spLocks noChangeArrowheads="1"/>
          </p:cNvSpPr>
          <p:nvPr/>
        </p:nvSpPr>
        <p:spPr bwMode="auto">
          <a:xfrm>
            <a:off x="4945063" y="2082800"/>
            <a:ext cx="609600" cy="381000"/>
          </a:xfrm>
          <a:prstGeom prst="rightArrow">
            <a:avLst>
              <a:gd name="adj1" fmla="val 50000"/>
              <a:gd name="adj2" fmla="val 40000"/>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47" name="Rectangle 31">
            <a:extLst>
              <a:ext uri="{FF2B5EF4-FFF2-40B4-BE49-F238E27FC236}">
                <a16:creationId xmlns:a16="http://schemas.microsoft.com/office/drawing/2014/main" id="{6C1F749E-DA0D-4D11-86FC-75C45F1B9B17}"/>
              </a:ext>
            </a:extLst>
          </p:cNvPr>
          <p:cNvSpPr>
            <a:spLocks noChangeArrowheads="1"/>
          </p:cNvSpPr>
          <p:nvPr/>
        </p:nvSpPr>
        <p:spPr bwMode="auto">
          <a:xfrm>
            <a:off x="1666875" y="5659438"/>
            <a:ext cx="3581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rgbClr val="990000"/>
                </a:solidFill>
                <a:latin typeface="Times New Roman" panose="02020603050405020304" pitchFamily="18" charset="0"/>
              </a:rPr>
              <a:t>P indeterminate</a:t>
            </a:r>
          </a:p>
          <a:p>
            <a:pPr algn="ctr">
              <a:spcBef>
                <a:spcPct val="0"/>
              </a:spcBef>
              <a:buFontTx/>
              <a:buNone/>
            </a:pPr>
            <a:r>
              <a:rPr lang="en-US" altLang="en-US" b="1">
                <a:solidFill>
                  <a:srgbClr val="990000"/>
                </a:solidFill>
                <a:latin typeface="Times New Roman" panose="02020603050405020304" pitchFamily="18" charset="0"/>
              </a:rPr>
              <a:t>Q increase</a:t>
            </a:r>
          </a:p>
        </p:txBody>
      </p:sp>
      <p:sp>
        <p:nvSpPr>
          <p:cNvPr id="48" name="Rectangle 31">
            <a:extLst>
              <a:ext uri="{FF2B5EF4-FFF2-40B4-BE49-F238E27FC236}">
                <a16:creationId xmlns:a16="http://schemas.microsoft.com/office/drawing/2014/main" id="{548A9887-42D5-4FDC-9037-29333FB167F8}"/>
              </a:ext>
            </a:extLst>
          </p:cNvPr>
          <p:cNvSpPr>
            <a:spLocks noChangeArrowheads="1"/>
          </p:cNvSpPr>
          <p:nvPr/>
        </p:nvSpPr>
        <p:spPr bwMode="auto">
          <a:xfrm>
            <a:off x="8464550" y="1833563"/>
            <a:ext cx="596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S</a:t>
            </a:r>
            <a:r>
              <a:rPr lang="en-US" altLang="en-US" sz="3600" b="1" baseline="-25000">
                <a:latin typeface="Times New Roman" panose="02020603050405020304" pitchFamily="18" charset="0"/>
              </a:rPr>
              <a:t>1</a:t>
            </a:r>
          </a:p>
        </p:txBody>
      </p:sp>
      <p:sp>
        <p:nvSpPr>
          <p:cNvPr id="49" name="AutoShape 24">
            <a:extLst>
              <a:ext uri="{FF2B5EF4-FFF2-40B4-BE49-F238E27FC236}">
                <a16:creationId xmlns:a16="http://schemas.microsoft.com/office/drawing/2014/main" id="{088BECB5-9A53-46AC-845A-05E5C5C3ADC4}"/>
              </a:ext>
            </a:extLst>
          </p:cNvPr>
          <p:cNvSpPr>
            <a:spLocks noChangeArrowheads="1"/>
          </p:cNvSpPr>
          <p:nvPr/>
        </p:nvSpPr>
        <p:spPr bwMode="auto">
          <a:xfrm>
            <a:off x="7121525" y="2741613"/>
            <a:ext cx="609600" cy="381000"/>
          </a:xfrm>
          <a:prstGeom prst="rightArrow">
            <a:avLst>
              <a:gd name="adj1" fmla="val 50000"/>
              <a:gd name="adj2" fmla="val 40000"/>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0" name="Freeform 16">
            <a:extLst>
              <a:ext uri="{FF2B5EF4-FFF2-40B4-BE49-F238E27FC236}">
                <a16:creationId xmlns:a16="http://schemas.microsoft.com/office/drawing/2014/main" id="{10C028A5-5970-47DA-9D9B-40E8B8AE0FFD}"/>
              </a:ext>
            </a:extLst>
          </p:cNvPr>
          <p:cNvSpPr>
            <a:spLocks/>
          </p:cNvSpPr>
          <p:nvPr/>
        </p:nvSpPr>
        <p:spPr bwMode="auto">
          <a:xfrm rot="-192810">
            <a:off x="5081589" y="2408239"/>
            <a:ext cx="3519487" cy="2922587"/>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P spid="45" grpId="0"/>
      <p:bldP spid="46" grpId="0" animBg="1"/>
      <p:bldP spid="47" grpId="0"/>
      <p:bldP spid="48" grpId="0"/>
      <p:bldP spid="49" grpId="0" animBg="1"/>
    </p:bldLst>
  </p:timing>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y of MCEE Webinar Slides Template" id="{67739DCE-F1A9-45A1-96E8-F1B0AD392E46}" vid="{922946F3-C44E-4247-BB00-A6834A8DC065}"/>
    </a:ext>
  </a:extLst>
</a:theme>
</file>

<file path=ppt/theme/theme3.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3149</TotalTime>
  <Words>2344</Words>
  <Application>Microsoft Office PowerPoint</Application>
  <PresentationFormat>Widescreen</PresentationFormat>
  <Paragraphs>718</Paragraphs>
  <Slides>63</Slides>
  <Notes>22</Notes>
  <HiddenSlides>0</HiddenSlides>
  <MMClips>2</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63</vt:i4>
      </vt:variant>
    </vt:vector>
  </HeadingPairs>
  <TitlesOfParts>
    <vt:vector size="81" baseType="lpstr">
      <vt:lpstr>Arial</vt:lpstr>
      <vt:lpstr>Calibri</vt:lpstr>
      <vt:lpstr>Calibri Light</vt:lpstr>
      <vt:lpstr>effra</vt:lpstr>
      <vt:lpstr>Haettenschweiler</vt:lpstr>
      <vt:lpstr>Helvetica</vt:lpstr>
      <vt:lpstr>Helvetica Neue</vt:lpstr>
      <vt:lpstr>Inter</vt:lpstr>
      <vt:lpstr>Inter Light</vt:lpstr>
      <vt:lpstr>Inter SemiBold</vt:lpstr>
      <vt:lpstr>Oswald</vt:lpstr>
      <vt:lpstr>Roboto</vt:lpstr>
      <vt:lpstr>Rockwell Extra Bold</vt:lpstr>
      <vt:lpstr>Source Code Pro</vt:lpstr>
      <vt:lpstr>Times New Roman</vt:lpstr>
      <vt:lpstr>1_Office Theme</vt:lpstr>
      <vt:lpstr>Modern Writer</vt:lpstr>
      <vt:lpstr>Packager Shell Object</vt:lpstr>
      <vt:lpstr>Presented by:  James Redelsheimer  Email: jred40@gmail.com  Date: 3/13/23</vt:lpstr>
      <vt:lpstr>PowerPoint Presentation</vt:lpstr>
      <vt:lpstr>PowerPoint Presentation</vt:lpstr>
      <vt:lpstr>PowerPoint Presentation</vt:lpstr>
      <vt:lpstr>PowerPoint Presentation</vt:lpstr>
      <vt:lpstr>MARKET DEMAND &amp; SUPPLY           </vt:lpstr>
      <vt:lpstr>PowerPoint Presentation</vt:lpstr>
      <vt:lpstr>Double Shifts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2-7</vt:lpstr>
      <vt:lpstr>Activity 2-7</vt:lpstr>
      <vt:lpstr>Activity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James Redelsheimer jred40@gmail.com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James Redelsheimer</dc:creator>
  <cp:lastModifiedBy>James_Redelsheimer@rdale.org</cp:lastModifiedBy>
  <cp:revision>6</cp:revision>
  <dcterms:modified xsi:type="dcterms:W3CDTF">2023-03-13T21:55:22Z</dcterms:modified>
</cp:coreProperties>
</file>