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62"/>
  </p:notesMasterIdLst>
  <p:sldIdLst>
    <p:sldId id="256" r:id="rId3"/>
    <p:sldId id="258" r:id="rId4"/>
    <p:sldId id="261" r:id="rId5"/>
    <p:sldId id="259" r:id="rId6"/>
    <p:sldId id="260" r:id="rId7"/>
    <p:sldId id="312" r:id="rId8"/>
    <p:sldId id="282" r:id="rId9"/>
    <p:sldId id="350" r:id="rId10"/>
    <p:sldId id="315" r:id="rId11"/>
    <p:sldId id="318" r:id="rId12"/>
    <p:sldId id="319" r:id="rId13"/>
    <p:sldId id="320" r:id="rId14"/>
    <p:sldId id="509" r:id="rId15"/>
    <p:sldId id="508" r:id="rId16"/>
    <p:sldId id="500" r:id="rId17"/>
    <p:sldId id="476" r:id="rId18"/>
    <p:sldId id="351" r:id="rId19"/>
    <p:sldId id="349" r:id="rId20"/>
    <p:sldId id="321" r:id="rId21"/>
    <p:sldId id="322" r:id="rId22"/>
    <p:sldId id="323" r:id="rId23"/>
    <p:sldId id="324" r:id="rId24"/>
    <p:sldId id="325" r:id="rId25"/>
    <p:sldId id="359" r:id="rId26"/>
    <p:sldId id="360" r:id="rId27"/>
    <p:sldId id="361" r:id="rId28"/>
    <p:sldId id="362" r:id="rId29"/>
    <p:sldId id="363" r:id="rId30"/>
    <p:sldId id="364" r:id="rId31"/>
    <p:sldId id="344" r:id="rId32"/>
    <p:sldId id="326" r:id="rId33"/>
    <p:sldId id="327" r:id="rId34"/>
    <p:sldId id="334" r:id="rId35"/>
    <p:sldId id="328" r:id="rId36"/>
    <p:sldId id="329" r:id="rId37"/>
    <p:sldId id="330" r:id="rId38"/>
    <p:sldId id="331" r:id="rId39"/>
    <p:sldId id="332" r:id="rId40"/>
    <p:sldId id="333" r:id="rId41"/>
    <p:sldId id="335" r:id="rId42"/>
    <p:sldId id="345" r:id="rId43"/>
    <p:sldId id="346" r:id="rId44"/>
    <p:sldId id="336" r:id="rId45"/>
    <p:sldId id="339" r:id="rId46"/>
    <p:sldId id="337" r:id="rId47"/>
    <p:sldId id="358" r:id="rId48"/>
    <p:sldId id="354" r:id="rId49"/>
    <p:sldId id="348" r:id="rId50"/>
    <p:sldId id="347" r:id="rId51"/>
    <p:sldId id="342" r:id="rId52"/>
    <p:sldId id="343" r:id="rId53"/>
    <p:sldId id="257" r:id="rId54"/>
    <p:sldId id="268" r:id="rId55"/>
    <p:sldId id="269" r:id="rId56"/>
    <p:sldId id="270" r:id="rId57"/>
    <p:sldId id="271" r:id="rId58"/>
    <p:sldId id="272" r:id="rId59"/>
    <p:sldId id="273" r:id="rId60"/>
    <p:sldId id="274" r:id="rId6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71D64-5EB2-47B1-A94C-0A2957D64A1D}" v="335" dt="2023-03-26T18:44:19.01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4660"/>
  </p:normalViewPr>
  <p:slideViewPr>
    <p:cSldViewPr snapToGrid="0">
      <p:cViewPr varScale="1">
        <p:scale>
          <a:sx n="102" d="100"/>
          <a:sy n="102" d="100"/>
        </p:scale>
        <p:origin x="222" y="120"/>
      </p:cViewPr>
      <p:guideLst/>
    </p:cSldViewPr>
  </p:slideViewPr>
  <p:notesTextViewPr>
    <p:cViewPr>
      <p:scale>
        <a:sx n="1" d="1"/>
        <a:sy n="1" d="1"/>
      </p:scale>
      <p:origin x="0" y="0"/>
    </p:cViewPr>
  </p:notesTextViewPr>
  <p:sorterViewPr>
    <p:cViewPr>
      <p:scale>
        <a:sx n="75" d="100"/>
        <a:sy n="75" d="100"/>
      </p:scale>
      <p:origin x="0" y="-30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edelsheimer" userId="0bc5b4da-4472-4765-be32-514c3730ecac" providerId="ADAL" clId="{84971D64-5EB2-47B1-A94C-0A2957D64A1D}"/>
    <pc:docChg chg="undo redo custSel addSld delSld modSld sldOrd">
      <pc:chgData name="James Redelsheimer" userId="0bc5b4da-4472-4765-be32-514c3730ecac" providerId="ADAL" clId="{84971D64-5EB2-47B1-A94C-0A2957D64A1D}" dt="2023-03-26T18:46:13.533" v="1542" actId="1076"/>
      <pc:docMkLst>
        <pc:docMk/>
      </pc:docMkLst>
      <pc:sldChg chg="modSp mod">
        <pc:chgData name="James Redelsheimer" userId="0bc5b4da-4472-4765-be32-514c3730ecac" providerId="ADAL" clId="{84971D64-5EB2-47B1-A94C-0A2957D64A1D}" dt="2023-03-26T16:38:34.080" v="20" actId="20577"/>
        <pc:sldMkLst>
          <pc:docMk/>
          <pc:sldMk cId="0" sldId="256"/>
        </pc:sldMkLst>
        <pc:spChg chg="mod">
          <ac:chgData name="James Redelsheimer" userId="0bc5b4da-4472-4765-be32-514c3730ecac" providerId="ADAL" clId="{84971D64-5EB2-47B1-A94C-0A2957D64A1D}" dt="2023-03-26T16:38:12.641" v="1" actId="20577"/>
          <ac:spMkLst>
            <pc:docMk/>
            <pc:sldMk cId="0" sldId="256"/>
            <ac:spMk id="176" creationId="{00000000-0000-0000-0000-000000000000}"/>
          </ac:spMkLst>
        </pc:spChg>
        <pc:spChg chg="mod">
          <ac:chgData name="James Redelsheimer" userId="0bc5b4da-4472-4765-be32-514c3730ecac" providerId="ADAL" clId="{84971D64-5EB2-47B1-A94C-0A2957D64A1D}" dt="2023-03-26T16:38:34.080" v="20" actId="20577"/>
          <ac:spMkLst>
            <pc:docMk/>
            <pc:sldMk cId="0" sldId="256"/>
            <ac:spMk id="177" creationId="{00000000-0000-0000-0000-000000000000}"/>
          </ac:spMkLst>
        </pc:spChg>
      </pc:sldChg>
      <pc:sldChg chg="modSp mod">
        <pc:chgData name="James Redelsheimer" userId="0bc5b4da-4472-4765-be32-514c3730ecac" providerId="ADAL" clId="{84971D64-5EB2-47B1-A94C-0A2957D64A1D}" dt="2023-03-26T16:49:01.840" v="74" actId="20577"/>
        <pc:sldMkLst>
          <pc:docMk/>
          <pc:sldMk cId="0" sldId="259"/>
        </pc:sldMkLst>
        <pc:spChg chg="mod">
          <ac:chgData name="James Redelsheimer" userId="0bc5b4da-4472-4765-be32-514c3730ecac" providerId="ADAL" clId="{84971D64-5EB2-47B1-A94C-0A2957D64A1D}" dt="2023-03-26T16:49:01.840" v="74" actId="20577"/>
          <ac:spMkLst>
            <pc:docMk/>
            <pc:sldMk cId="0" sldId="259"/>
            <ac:spMk id="214" creationId="{00000000-0000-0000-0000-000000000000}"/>
          </ac:spMkLst>
        </pc:spChg>
      </pc:sldChg>
      <pc:sldChg chg="modSp mod">
        <pc:chgData name="James Redelsheimer" userId="0bc5b4da-4472-4765-be32-514c3730ecac" providerId="ADAL" clId="{84971D64-5EB2-47B1-A94C-0A2957D64A1D}" dt="2023-03-26T16:50:02.047" v="84" actId="12"/>
        <pc:sldMkLst>
          <pc:docMk/>
          <pc:sldMk cId="0" sldId="260"/>
        </pc:sldMkLst>
        <pc:spChg chg="mod">
          <ac:chgData name="James Redelsheimer" userId="0bc5b4da-4472-4765-be32-514c3730ecac" providerId="ADAL" clId="{84971D64-5EB2-47B1-A94C-0A2957D64A1D}" dt="2023-03-26T16:50:02.047" v="84" actId="12"/>
          <ac:spMkLst>
            <pc:docMk/>
            <pc:sldMk cId="0" sldId="260"/>
            <ac:spMk id="220" creationId="{00000000-0000-0000-0000-000000000000}"/>
          </ac:spMkLst>
        </pc:spChg>
      </pc:sldChg>
      <pc:sldChg chg="del">
        <pc:chgData name="James Redelsheimer" userId="0bc5b4da-4472-4765-be32-514c3730ecac" providerId="ADAL" clId="{84971D64-5EB2-47B1-A94C-0A2957D64A1D}" dt="2023-03-26T16:55:58.278" v="85" actId="47"/>
        <pc:sldMkLst>
          <pc:docMk/>
          <pc:sldMk cId="0" sldId="263"/>
        </pc:sldMkLst>
      </pc:sldChg>
      <pc:sldChg chg="modSp mod">
        <pc:chgData name="James Redelsheimer" userId="0bc5b4da-4472-4765-be32-514c3730ecac" providerId="ADAL" clId="{84971D64-5EB2-47B1-A94C-0A2957D64A1D}" dt="2023-03-26T16:56:14.010" v="88" actId="20577"/>
        <pc:sldMkLst>
          <pc:docMk/>
          <pc:sldMk cId="0" sldId="274"/>
        </pc:sldMkLst>
        <pc:spChg chg="mod">
          <ac:chgData name="James Redelsheimer" userId="0bc5b4da-4472-4765-be32-514c3730ecac" providerId="ADAL" clId="{84971D64-5EB2-47B1-A94C-0A2957D64A1D}" dt="2023-03-26T16:56:14.010" v="88" actId="20577"/>
          <ac:spMkLst>
            <pc:docMk/>
            <pc:sldMk cId="0" sldId="274"/>
            <ac:spMk id="273" creationId="{00000000-0000-0000-0000-000000000000}"/>
          </ac:spMkLst>
        </pc:spChg>
      </pc:sldChg>
      <pc:sldChg chg="del">
        <pc:chgData name="James Redelsheimer" userId="0bc5b4da-4472-4765-be32-514c3730ecac" providerId="ADAL" clId="{84971D64-5EB2-47B1-A94C-0A2957D64A1D}" dt="2023-03-26T16:55:58.278" v="85" actId="47"/>
        <pc:sldMkLst>
          <pc:docMk/>
          <pc:sldMk cId="0" sldId="277"/>
        </pc:sldMkLst>
      </pc:sldChg>
      <pc:sldChg chg="delSp add del mod">
        <pc:chgData name="James Redelsheimer" userId="0bc5b4da-4472-4765-be32-514c3730ecac" providerId="ADAL" clId="{84971D64-5EB2-47B1-A94C-0A2957D64A1D}" dt="2023-03-26T17:39:16.144" v="527" actId="47"/>
        <pc:sldMkLst>
          <pc:docMk/>
          <pc:sldMk cId="0" sldId="281"/>
        </pc:sldMkLst>
        <pc:picChg chg="del">
          <ac:chgData name="James Redelsheimer" userId="0bc5b4da-4472-4765-be32-514c3730ecac" providerId="ADAL" clId="{84971D64-5EB2-47B1-A94C-0A2957D64A1D}" dt="2023-03-26T17:39:13.168" v="526" actId="478"/>
          <ac:picMkLst>
            <pc:docMk/>
            <pc:sldMk cId="0" sldId="281"/>
            <ac:picMk id="417" creationId="{00000000-0000-0000-0000-000000000000}"/>
          </ac:picMkLst>
        </pc:picChg>
      </pc:sldChg>
      <pc:sldChg chg="delSp modSp add mod modClrScheme chgLayout">
        <pc:chgData name="James Redelsheimer" userId="0bc5b4da-4472-4765-be32-514c3730ecac" providerId="ADAL" clId="{84971D64-5EB2-47B1-A94C-0A2957D64A1D}" dt="2023-03-26T17:00:07.059" v="111" actId="1076"/>
        <pc:sldMkLst>
          <pc:docMk/>
          <pc:sldMk cId="0" sldId="282"/>
        </pc:sldMkLst>
        <pc:spChg chg="mod ord">
          <ac:chgData name="James Redelsheimer" userId="0bc5b4da-4472-4765-be32-514c3730ecac" providerId="ADAL" clId="{84971D64-5EB2-47B1-A94C-0A2957D64A1D}" dt="2023-03-26T16:59:39.690" v="108" actId="1076"/>
          <ac:spMkLst>
            <pc:docMk/>
            <pc:sldMk cId="0" sldId="282"/>
            <ac:spMk id="425" creationId="{00000000-0000-0000-0000-000000000000}"/>
          </ac:spMkLst>
        </pc:spChg>
        <pc:spChg chg="mod">
          <ac:chgData name="James Redelsheimer" userId="0bc5b4da-4472-4765-be32-514c3730ecac" providerId="ADAL" clId="{84971D64-5EB2-47B1-A94C-0A2957D64A1D}" dt="2023-03-26T16:59:32.187" v="106" actId="1076"/>
          <ac:spMkLst>
            <pc:docMk/>
            <pc:sldMk cId="0" sldId="282"/>
            <ac:spMk id="426" creationId="{00000000-0000-0000-0000-000000000000}"/>
          </ac:spMkLst>
        </pc:spChg>
        <pc:spChg chg="mod">
          <ac:chgData name="James Redelsheimer" userId="0bc5b4da-4472-4765-be32-514c3730ecac" providerId="ADAL" clId="{84971D64-5EB2-47B1-A94C-0A2957D64A1D}" dt="2023-03-26T16:59:27.998" v="105" actId="1076"/>
          <ac:spMkLst>
            <pc:docMk/>
            <pc:sldMk cId="0" sldId="282"/>
            <ac:spMk id="427" creationId="{00000000-0000-0000-0000-000000000000}"/>
          </ac:spMkLst>
        </pc:spChg>
        <pc:spChg chg="mod">
          <ac:chgData name="James Redelsheimer" userId="0bc5b4da-4472-4765-be32-514c3730ecac" providerId="ADAL" clId="{84971D64-5EB2-47B1-A94C-0A2957D64A1D}" dt="2023-03-26T17:00:07.059" v="111" actId="1076"/>
          <ac:spMkLst>
            <pc:docMk/>
            <pc:sldMk cId="0" sldId="282"/>
            <ac:spMk id="428" creationId="{00000000-0000-0000-0000-000000000000}"/>
          </ac:spMkLst>
        </pc:spChg>
        <pc:spChg chg="del">
          <ac:chgData name="James Redelsheimer" userId="0bc5b4da-4472-4765-be32-514c3730ecac" providerId="ADAL" clId="{84971D64-5EB2-47B1-A94C-0A2957D64A1D}" dt="2023-03-26T16:59:02.700" v="97" actId="478"/>
          <ac:spMkLst>
            <pc:docMk/>
            <pc:sldMk cId="0" sldId="282"/>
            <ac:spMk id="429" creationId="{00000000-0000-0000-0000-000000000000}"/>
          </ac:spMkLst>
        </pc:spChg>
      </pc:sldChg>
      <pc:sldChg chg="del">
        <pc:chgData name="James Redelsheimer" userId="0bc5b4da-4472-4765-be32-514c3730ecac" providerId="ADAL" clId="{84971D64-5EB2-47B1-A94C-0A2957D64A1D}" dt="2023-03-26T16:55:58.278" v="85" actId="47"/>
        <pc:sldMkLst>
          <pc:docMk/>
          <pc:sldMk cId="0" sldId="283"/>
        </pc:sldMkLst>
      </pc:sldChg>
      <pc:sldChg chg="del">
        <pc:chgData name="James Redelsheimer" userId="0bc5b4da-4472-4765-be32-514c3730ecac" providerId="ADAL" clId="{84971D64-5EB2-47B1-A94C-0A2957D64A1D}" dt="2023-03-26T16:55:58.278" v="85" actId="47"/>
        <pc:sldMkLst>
          <pc:docMk/>
          <pc:sldMk cId="0" sldId="284"/>
        </pc:sldMkLst>
      </pc:sldChg>
      <pc:sldChg chg="del">
        <pc:chgData name="James Redelsheimer" userId="0bc5b4da-4472-4765-be32-514c3730ecac" providerId="ADAL" clId="{84971D64-5EB2-47B1-A94C-0A2957D64A1D}" dt="2023-03-26T16:55:58.278" v="85" actId="47"/>
        <pc:sldMkLst>
          <pc:docMk/>
          <pc:sldMk cId="0" sldId="285"/>
        </pc:sldMkLst>
      </pc:sldChg>
      <pc:sldChg chg="del">
        <pc:chgData name="James Redelsheimer" userId="0bc5b4da-4472-4765-be32-514c3730ecac" providerId="ADAL" clId="{84971D64-5EB2-47B1-A94C-0A2957D64A1D}" dt="2023-03-26T16:55:58.278" v="85" actId="47"/>
        <pc:sldMkLst>
          <pc:docMk/>
          <pc:sldMk cId="0" sldId="286"/>
        </pc:sldMkLst>
      </pc:sldChg>
      <pc:sldChg chg="del">
        <pc:chgData name="James Redelsheimer" userId="0bc5b4da-4472-4765-be32-514c3730ecac" providerId="ADAL" clId="{84971D64-5EB2-47B1-A94C-0A2957D64A1D}" dt="2023-03-26T16:55:58.278" v="85" actId="47"/>
        <pc:sldMkLst>
          <pc:docMk/>
          <pc:sldMk cId="0" sldId="287"/>
        </pc:sldMkLst>
      </pc:sldChg>
      <pc:sldChg chg="del">
        <pc:chgData name="James Redelsheimer" userId="0bc5b4da-4472-4765-be32-514c3730ecac" providerId="ADAL" clId="{84971D64-5EB2-47B1-A94C-0A2957D64A1D}" dt="2023-03-26T16:55:58.278" v="85" actId="47"/>
        <pc:sldMkLst>
          <pc:docMk/>
          <pc:sldMk cId="0" sldId="288"/>
        </pc:sldMkLst>
      </pc:sldChg>
      <pc:sldChg chg="del">
        <pc:chgData name="James Redelsheimer" userId="0bc5b4da-4472-4765-be32-514c3730ecac" providerId="ADAL" clId="{84971D64-5EB2-47B1-A94C-0A2957D64A1D}" dt="2023-03-26T16:55:58.278" v="85" actId="47"/>
        <pc:sldMkLst>
          <pc:docMk/>
          <pc:sldMk cId="0" sldId="292"/>
        </pc:sldMkLst>
      </pc:sldChg>
      <pc:sldChg chg="del">
        <pc:chgData name="James Redelsheimer" userId="0bc5b4da-4472-4765-be32-514c3730ecac" providerId="ADAL" clId="{84971D64-5EB2-47B1-A94C-0A2957D64A1D}" dt="2023-03-26T16:55:58.278" v="85" actId="47"/>
        <pc:sldMkLst>
          <pc:docMk/>
          <pc:sldMk cId="638218768" sldId="300"/>
        </pc:sldMkLst>
      </pc:sldChg>
      <pc:sldChg chg="del">
        <pc:chgData name="James Redelsheimer" userId="0bc5b4da-4472-4765-be32-514c3730ecac" providerId="ADAL" clId="{84971D64-5EB2-47B1-A94C-0A2957D64A1D}" dt="2023-03-26T16:55:58.278" v="85" actId="47"/>
        <pc:sldMkLst>
          <pc:docMk/>
          <pc:sldMk cId="3374130825" sldId="304"/>
        </pc:sldMkLst>
      </pc:sldChg>
      <pc:sldChg chg="del">
        <pc:chgData name="James Redelsheimer" userId="0bc5b4da-4472-4765-be32-514c3730ecac" providerId="ADAL" clId="{84971D64-5EB2-47B1-A94C-0A2957D64A1D}" dt="2023-03-26T16:55:58.278" v="85" actId="47"/>
        <pc:sldMkLst>
          <pc:docMk/>
          <pc:sldMk cId="2181209871" sldId="305"/>
        </pc:sldMkLst>
      </pc:sldChg>
      <pc:sldChg chg="modSp add del mod modClrScheme chgLayout">
        <pc:chgData name="James Redelsheimer" userId="0bc5b4da-4472-4765-be32-514c3730ecac" providerId="ADAL" clId="{84971D64-5EB2-47B1-A94C-0A2957D64A1D}" dt="2023-03-26T16:57:44.468" v="92" actId="47"/>
        <pc:sldMkLst>
          <pc:docMk/>
          <pc:sldMk cId="247771304" sldId="311"/>
        </pc:sldMkLst>
        <pc:spChg chg="mod ord">
          <ac:chgData name="James Redelsheimer" userId="0bc5b4da-4472-4765-be32-514c3730ecac" providerId="ADAL" clId="{84971D64-5EB2-47B1-A94C-0A2957D64A1D}" dt="2023-03-26T16:57:39.687" v="91" actId="700"/>
          <ac:spMkLst>
            <pc:docMk/>
            <pc:sldMk cId="247771304" sldId="311"/>
            <ac:spMk id="7169" creationId="{00000000-0000-0000-0000-000000000000}"/>
          </ac:spMkLst>
        </pc:spChg>
      </pc:sldChg>
      <pc:sldChg chg="delSp modSp add mod modTransition modClrScheme chgLayout">
        <pc:chgData name="James Redelsheimer" userId="0bc5b4da-4472-4765-be32-514c3730ecac" providerId="ADAL" clId="{84971D64-5EB2-47B1-A94C-0A2957D64A1D}" dt="2023-03-26T16:58:53.866" v="95" actId="1076"/>
        <pc:sldMkLst>
          <pc:docMk/>
          <pc:sldMk cId="800898305" sldId="312"/>
        </pc:sldMkLst>
        <pc:spChg chg="del">
          <ac:chgData name="James Redelsheimer" userId="0bc5b4da-4472-4765-be32-514c3730ecac" providerId="ADAL" clId="{84971D64-5EB2-47B1-A94C-0A2957D64A1D}" dt="2023-03-26T16:57:48.617" v="93" actId="478"/>
          <ac:spMkLst>
            <pc:docMk/>
            <pc:sldMk cId="800898305" sldId="312"/>
            <ac:spMk id="8193" creationId="{00000000-0000-0000-0000-000000000000}"/>
          </ac:spMkLst>
        </pc:spChg>
        <pc:spChg chg="mod">
          <ac:chgData name="James Redelsheimer" userId="0bc5b4da-4472-4765-be32-514c3730ecac" providerId="ADAL" clId="{84971D64-5EB2-47B1-A94C-0A2957D64A1D}" dt="2023-03-26T16:58:53.866" v="95" actId="1076"/>
          <ac:spMkLst>
            <pc:docMk/>
            <pc:sldMk cId="800898305" sldId="312"/>
            <ac:spMk id="8194" creationId="{00000000-0000-0000-0000-000000000000}"/>
          </ac:spMkLst>
        </pc:spChg>
      </pc:sldChg>
      <pc:sldChg chg="delSp modSp add mod modClrScheme chgLayout">
        <pc:chgData name="James Redelsheimer" userId="0bc5b4da-4472-4765-be32-514c3730ecac" providerId="ADAL" clId="{84971D64-5EB2-47B1-A94C-0A2957D64A1D}" dt="2023-03-26T17:00:37.985" v="118" actId="478"/>
        <pc:sldMkLst>
          <pc:docMk/>
          <pc:sldMk cId="743551828" sldId="315"/>
        </pc:sldMkLst>
        <pc:spChg chg="mod ord">
          <ac:chgData name="James Redelsheimer" userId="0bc5b4da-4472-4765-be32-514c3730ecac" providerId="ADAL" clId="{84971D64-5EB2-47B1-A94C-0A2957D64A1D}" dt="2023-03-26T17:00:23.994" v="115" actId="1076"/>
          <ac:spMkLst>
            <pc:docMk/>
            <pc:sldMk cId="743551828" sldId="315"/>
            <ac:spMk id="247" creationId="{00000000-0000-0000-0000-000000000000}"/>
          </ac:spMkLst>
        </pc:spChg>
        <pc:spChg chg="del">
          <ac:chgData name="James Redelsheimer" userId="0bc5b4da-4472-4765-be32-514c3730ecac" providerId="ADAL" clId="{84971D64-5EB2-47B1-A94C-0A2957D64A1D}" dt="2023-03-26T17:00:30.455" v="116" actId="478"/>
          <ac:spMkLst>
            <pc:docMk/>
            <pc:sldMk cId="743551828" sldId="315"/>
            <ac:spMk id="248" creationId="{00000000-0000-0000-0000-000000000000}"/>
          </ac:spMkLst>
        </pc:spChg>
        <pc:spChg chg="del">
          <ac:chgData name="James Redelsheimer" userId="0bc5b4da-4472-4765-be32-514c3730ecac" providerId="ADAL" clId="{84971D64-5EB2-47B1-A94C-0A2957D64A1D}" dt="2023-03-26T17:00:31.974" v="117" actId="478"/>
          <ac:spMkLst>
            <pc:docMk/>
            <pc:sldMk cId="743551828" sldId="315"/>
            <ac:spMk id="249" creationId="{00000000-0000-0000-0000-000000000000}"/>
          </ac:spMkLst>
        </pc:spChg>
        <pc:picChg chg="del">
          <ac:chgData name="James Redelsheimer" userId="0bc5b4da-4472-4765-be32-514c3730ecac" providerId="ADAL" clId="{84971D64-5EB2-47B1-A94C-0A2957D64A1D}" dt="2023-03-26T17:00:37.985" v="118" actId="478"/>
          <ac:picMkLst>
            <pc:docMk/>
            <pc:sldMk cId="743551828" sldId="315"/>
            <ac:picMk id="250" creationId="{00000000-0000-0000-0000-000000000000}"/>
          </ac:picMkLst>
        </pc:picChg>
      </pc:sldChg>
      <pc:sldChg chg="del">
        <pc:chgData name="James Redelsheimer" userId="0bc5b4da-4472-4765-be32-514c3730ecac" providerId="ADAL" clId="{84971D64-5EB2-47B1-A94C-0A2957D64A1D}" dt="2023-03-26T16:57:22.300" v="90" actId="47"/>
        <pc:sldMkLst>
          <pc:docMk/>
          <pc:sldMk cId="0" sldId="317"/>
        </pc:sldMkLst>
      </pc:sldChg>
      <pc:sldChg chg="delSp modSp add mod modClrScheme chgLayout">
        <pc:chgData name="James Redelsheimer" userId="0bc5b4da-4472-4765-be32-514c3730ecac" providerId="ADAL" clId="{84971D64-5EB2-47B1-A94C-0A2957D64A1D}" dt="2023-03-26T17:00:53.650" v="122" actId="478"/>
        <pc:sldMkLst>
          <pc:docMk/>
          <pc:sldMk cId="1093276799" sldId="318"/>
        </pc:sldMkLst>
        <pc:spChg chg="mod ord">
          <ac:chgData name="James Redelsheimer" userId="0bc5b4da-4472-4765-be32-514c3730ecac" providerId="ADAL" clId="{84971D64-5EB2-47B1-A94C-0A2957D64A1D}" dt="2023-03-26T17:00:46.410" v="120" actId="700"/>
          <ac:spMkLst>
            <pc:docMk/>
            <pc:sldMk cId="1093276799" sldId="318"/>
            <ac:spMk id="265" creationId="{00000000-0000-0000-0000-000000000000}"/>
          </ac:spMkLst>
        </pc:spChg>
        <pc:spChg chg="mod">
          <ac:chgData name="James Redelsheimer" userId="0bc5b4da-4472-4765-be32-514c3730ecac" providerId="ADAL" clId="{84971D64-5EB2-47B1-A94C-0A2957D64A1D}" dt="2023-03-26T17:00:51.394" v="121" actId="1076"/>
          <ac:spMkLst>
            <pc:docMk/>
            <pc:sldMk cId="1093276799" sldId="318"/>
            <ac:spMk id="268" creationId="{00000000-0000-0000-0000-000000000000}"/>
          </ac:spMkLst>
        </pc:spChg>
        <pc:picChg chg="del">
          <ac:chgData name="James Redelsheimer" userId="0bc5b4da-4472-4765-be32-514c3730ecac" providerId="ADAL" clId="{84971D64-5EB2-47B1-A94C-0A2957D64A1D}" dt="2023-03-26T17:00:42.896" v="119" actId="478"/>
          <ac:picMkLst>
            <pc:docMk/>
            <pc:sldMk cId="1093276799" sldId="318"/>
            <ac:picMk id="266" creationId="{00000000-0000-0000-0000-000000000000}"/>
          </ac:picMkLst>
        </pc:picChg>
        <pc:picChg chg="del">
          <ac:chgData name="James Redelsheimer" userId="0bc5b4da-4472-4765-be32-514c3730ecac" providerId="ADAL" clId="{84971D64-5EB2-47B1-A94C-0A2957D64A1D}" dt="2023-03-26T17:00:53.650" v="122" actId="478"/>
          <ac:picMkLst>
            <pc:docMk/>
            <pc:sldMk cId="1093276799" sldId="318"/>
            <ac:picMk id="269" creationId="{00000000-0000-0000-0000-000000000000}"/>
          </ac:picMkLst>
        </pc:picChg>
      </pc:sldChg>
      <pc:sldChg chg="delSp modSp add mod modClrScheme chgLayout">
        <pc:chgData name="James Redelsheimer" userId="0bc5b4da-4472-4765-be32-514c3730ecac" providerId="ADAL" clId="{84971D64-5EB2-47B1-A94C-0A2957D64A1D}" dt="2023-03-26T17:28:00.603" v="488" actId="1076"/>
        <pc:sldMkLst>
          <pc:docMk/>
          <pc:sldMk cId="1501185270" sldId="319"/>
        </pc:sldMkLst>
        <pc:spChg chg="mod ord">
          <ac:chgData name="James Redelsheimer" userId="0bc5b4da-4472-4765-be32-514c3730ecac" providerId="ADAL" clId="{84971D64-5EB2-47B1-A94C-0A2957D64A1D}" dt="2023-03-26T17:01:34.809" v="137" actId="12"/>
          <ac:spMkLst>
            <pc:docMk/>
            <pc:sldMk cId="1501185270" sldId="319"/>
            <ac:spMk id="276" creationId="{00000000-0000-0000-0000-000000000000}"/>
          </ac:spMkLst>
        </pc:spChg>
        <pc:spChg chg="mod ord">
          <ac:chgData name="James Redelsheimer" userId="0bc5b4da-4472-4765-be32-514c3730ecac" providerId="ADAL" clId="{84971D64-5EB2-47B1-A94C-0A2957D64A1D}" dt="2023-03-26T17:28:00.603" v="488" actId="1076"/>
          <ac:spMkLst>
            <pc:docMk/>
            <pc:sldMk cId="1501185270" sldId="319"/>
            <ac:spMk id="277" creationId="{00000000-0000-0000-0000-000000000000}"/>
          </ac:spMkLst>
        </pc:spChg>
        <pc:spChg chg="del">
          <ac:chgData name="James Redelsheimer" userId="0bc5b4da-4472-4765-be32-514c3730ecac" providerId="ADAL" clId="{84971D64-5EB2-47B1-A94C-0A2957D64A1D}" dt="2023-03-26T17:01:08.934" v="126" actId="478"/>
          <ac:spMkLst>
            <pc:docMk/>
            <pc:sldMk cId="1501185270" sldId="319"/>
            <ac:spMk id="278" creationId="{00000000-0000-0000-0000-000000000000}"/>
          </ac:spMkLst>
        </pc:spChg>
        <pc:spChg chg="del">
          <ac:chgData name="James Redelsheimer" userId="0bc5b4da-4472-4765-be32-514c3730ecac" providerId="ADAL" clId="{84971D64-5EB2-47B1-A94C-0A2957D64A1D}" dt="2023-03-26T17:01:07.010" v="125" actId="478"/>
          <ac:spMkLst>
            <pc:docMk/>
            <pc:sldMk cId="1501185270" sldId="319"/>
            <ac:spMk id="279" creationId="{00000000-0000-0000-0000-000000000000}"/>
          </ac:spMkLst>
        </pc:spChg>
        <pc:spChg chg="mod">
          <ac:chgData name="James Redelsheimer" userId="0bc5b4da-4472-4765-be32-514c3730ecac" providerId="ADAL" clId="{84971D64-5EB2-47B1-A94C-0A2957D64A1D}" dt="2023-03-26T17:01:26.183" v="133" actId="14100"/>
          <ac:spMkLst>
            <pc:docMk/>
            <pc:sldMk cId="1501185270" sldId="319"/>
            <ac:spMk id="280" creationId="{00000000-0000-0000-0000-000000000000}"/>
          </ac:spMkLst>
        </pc:spChg>
        <pc:picChg chg="del">
          <ac:chgData name="James Redelsheimer" userId="0bc5b4da-4472-4765-be32-514c3730ecac" providerId="ADAL" clId="{84971D64-5EB2-47B1-A94C-0A2957D64A1D}" dt="2023-03-26T17:01:16.486" v="129" actId="478"/>
          <ac:picMkLst>
            <pc:docMk/>
            <pc:sldMk cId="1501185270" sldId="319"/>
            <ac:picMk id="275" creationId="{00000000-0000-0000-0000-000000000000}"/>
          </ac:picMkLst>
        </pc:picChg>
      </pc:sldChg>
      <pc:sldChg chg="delSp modSp add mod modClrScheme modAnim chgLayout">
        <pc:chgData name="James Redelsheimer" userId="0bc5b4da-4472-4765-be32-514c3730ecac" providerId="ADAL" clId="{84971D64-5EB2-47B1-A94C-0A2957D64A1D}" dt="2023-03-26T17:02:47.208" v="150"/>
        <pc:sldMkLst>
          <pc:docMk/>
          <pc:sldMk cId="1441031486" sldId="320"/>
        </pc:sldMkLst>
        <pc:spChg chg="mod ord">
          <ac:chgData name="James Redelsheimer" userId="0bc5b4da-4472-4765-be32-514c3730ecac" providerId="ADAL" clId="{84971D64-5EB2-47B1-A94C-0A2957D64A1D}" dt="2023-03-26T17:02:30.617" v="149" actId="14100"/>
          <ac:spMkLst>
            <pc:docMk/>
            <pc:sldMk cId="1441031486" sldId="320"/>
            <ac:spMk id="285" creationId="{00000000-0000-0000-0000-000000000000}"/>
          </ac:spMkLst>
        </pc:spChg>
        <pc:spChg chg="mod ord">
          <ac:chgData name="James Redelsheimer" userId="0bc5b4da-4472-4765-be32-514c3730ecac" providerId="ADAL" clId="{84971D64-5EB2-47B1-A94C-0A2957D64A1D}" dt="2023-03-26T17:02:11.809" v="148" actId="1076"/>
          <ac:spMkLst>
            <pc:docMk/>
            <pc:sldMk cId="1441031486" sldId="320"/>
            <ac:spMk id="286" creationId="{00000000-0000-0000-0000-000000000000}"/>
          </ac:spMkLst>
        </pc:spChg>
        <pc:spChg chg="del">
          <ac:chgData name="James Redelsheimer" userId="0bc5b4da-4472-4765-be32-514c3730ecac" providerId="ADAL" clId="{84971D64-5EB2-47B1-A94C-0A2957D64A1D}" dt="2023-03-26T17:02:06.161" v="147" actId="478"/>
          <ac:spMkLst>
            <pc:docMk/>
            <pc:sldMk cId="1441031486" sldId="320"/>
            <ac:spMk id="287" creationId="{00000000-0000-0000-0000-000000000000}"/>
          </ac:spMkLst>
        </pc:spChg>
        <pc:spChg chg="del">
          <ac:chgData name="James Redelsheimer" userId="0bc5b4da-4472-4765-be32-514c3730ecac" providerId="ADAL" clId="{84971D64-5EB2-47B1-A94C-0A2957D64A1D}" dt="2023-03-26T17:01:58.280" v="143" actId="478"/>
          <ac:spMkLst>
            <pc:docMk/>
            <pc:sldMk cId="1441031486" sldId="320"/>
            <ac:spMk id="288" creationId="{00000000-0000-0000-0000-000000000000}"/>
          </ac:spMkLst>
        </pc:spChg>
        <pc:spChg chg="mod">
          <ac:chgData name="James Redelsheimer" userId="0bc5b4da-4472-4765-be32-514c3730ecac" providerId="ADAL" clId="{84971D64-5EB2-47B1-A94C-0A2957D64A1D}" dt="2023-03-26T17:02:04.554" v="146" actId="1076"/>
          <ac:spMkLst>
            <pc:docMk/>
            <pc:sldMk cId="1441031486" sldId="320"/>
            <ac:spMk id="289" creationId="{00000000-0000-0000-0000-000000000000}"/>
          </ac:spMkLst>
        </pc:spChg>
      </pc:sldChg>
      <pc:sldChg chg="delSp modSp add mod modTransition modClrScheme chgLayout">
        <pc:chgData name="James Redelsheimer" userId="0bc5b4da-4472-4765-be32-514c3730ecac" providerId="ADAL" clId="{84971D64-5EB2-47B1-A94C-0A2957D64A1D}" dt="2023-03-26T18:44:56.488" v="1533" actId="478"/>
        <pc:sldMkLst>
          <pc:docMk/>
          <pc:sldMk cId="133531724" sldId="321"/>
        </pc:sldMkLst>
        <pc:spChg chg="mod ord">
          <ac:chgData name="James Redelsheimer" userId="0bc5b4da-4472-4765-be32-514c3730ecac" providerId="ADAL" clId="{84971D64-5EB2-47B1-A94C-0A2957D64A1D}" dt="2023-03-26T17:03:06.586" v="155" actId="1076"/>
          <ac:spMkLst>
            <pc:docMk/>
            <pc:sldMk cId="133531724" sldId="321"/>
            <ac:spMk id="294" creationId="{00000000-0000-0000-0000-000000000000}"/>
          </ac:spMkLst>
        </pc:spChg>
        <pc:spChg chg="del">
          <ac:chgData name="James Redelsheimer" userId="0bc5b4da-4472-4765-be32-514c3730ecac" providerId="ADAL" clId="{84971D64-5EB2-47B1-A94C-0A2957D64A1D}" dt="2023-03-26T18:44:56.488" v="1533" actId="478"/>
          <ac:spMkLst>
            <pc:docMk/>
            <pc:sldMk cId="133531724" sldId="321"/>
            <ac:spMk id="297" creationId="{00000000-0000-0000-0000-000000000000}"/>
          </ac:spMkLst>
        </pc:spChg>
        <pc:spChg chg="del">
          <ac:chgData name="James Redelsheimer" userId="0bc5b4da-4472-4765-be32-514c3730ecac" providerId="ADAL" clId="{84971D64-5EB2-47B1-A94C-0A2957D64A1D}" dt="2023-03-26T17:03:12.617" v="157" actId="478"/>
          <ac:spMkLst>
            <pc:docMk/>
            <pc:sldMk cId="133531724" sldId="321"/>
            <ac:spMk id="298" creationId="{00000000-0000-0000-0000-000000000000}"/>
          </ac:spMkLst>
        </pc:spChg>
        <pc:graphicFrameChg chg="mod">
          <ac:chgData name="James Redelsheimer" userId="0bc5b4da-4472-4765-be32-514c3730ecac" providerId="ADAL" clId="{84971D64-5EB2-47B1-A94C-0A2957D64A1D}" dt="2023-03-26T17:03:10.090" v="156" actId="1076"/>
          <ac:graphicFrameMkLst>
            <pc:docMk/>
            <pc:sldMk cId="133531724" sldId="321"/>
            <ac:graphicFrameMk id="295" creationId="{00000000-0000-0000-0000-000000000000}"/>
          </ac:graphicFrameMkLst>
        </pc:graphicFrameChg>
      </pc:sldChg>
      <pc:sldChg chg="delSp modSp add mod modTransition">
        <pc:chgData name="James Redelsheimer" userId="0bc5b4da-4472-4765-be32-514c3730ecac" providerId="ADAL" clId="{84971D64-5EB2-47B1-A94C-0A2957D64A1D}" dt="2023-03-26T17:03:24.825" v="160" actId="478"/>
        <pc:sldMkLst>
          <pc:docMk/>
          <pc:sldMk cId="199903719" sldId="322"/>
        </pc:sldMkLst>
        <pc:spChg chg="mod">
          <ac:chgData name="James Redelsheimer" userId="0bc5b4da-4472-4765-be32-514c3730ecac" providerId="ADAL" clId="{84971D64-5EB2-47B1-A94C-0A2957D64A1D}" dt="2023-03-26T17:03:19.668" v="158" actId="207"/>
          <ac:spMkLst>
            <pc:docMk/>
            <pc:sldMk cId="199903719" sldId="322"/>
            <ac:spMk id="303" creationId="{00000000-0000-0000-0000-000000000000}"/>
          </ac:spMkLst>
        </pc:spChg>
        <pc:spChg chg="del">
          <ac:chgData name="James Redelsheimer" userId="0bc5b4da-4472-4765-be32-514c3730ecac" providerId="ADAL" clId="{84971D64-5EB2-47B1-A94C-0A2957D64A1D}" dt="2023-03-26T17:03:24.825" v="160" actId="478"/>
          <ac:spMkLst>
            <pc:docMk/>
            <pc:sldMk cId="199903719" sldId="322"/>
            <ac:spMk id="308" creationId="{00000000-0000-0000-0000-000000000000}"/>
          </ac:spMkLst>
        </pc:spChg>
        <pc:spChg chg="del">
          <ac:chgData name="James Redelsheimer" userId="0bc5b4da-4472-4765-be32-514c3730ecac" providerId="ADAL" clId="{84971D64-5EB2-47B1-A94C-0A2957D64A1D}" dt="2023-03-26T17:03:23.505" v="159" actId="478"/>
          <ac:spMkLst>
            <pc:docMk/>
            <pc:sldMk cId="199903719" sldId="322"/>
            <ac:spMk id="309" creationId="{00000000-0000-0000-0000-000000000000}"/>
          </ac:spMkLst>
        </pc:spChg>
      </pc:sldChg>
      <pc:sldChg chg="delSp modSp add mod modTransition">
        <pc:chgData name="James Redelsheimer" userId="0bc5b4da-4472-4765-be32-514c3730ecac" providerId="ADAL" clId="{84971D64-5EB2-47B1-A94C-0A2957D64A1D}" dt="2023-03-26T17:03:42.161" v="165" actId="478"/>
        <pc:sldMkLst>
          <pc:docMk/>
          <pc:sldMk cId="2824164174" sldId="323"/>
        </pc:sldMkLst>
        <pc:spChg chg="mod">
          <ac:chgData name="James Redelsheimer" userId="0bc5b4da-4472-4765-be32-514c3730ecac" providerId="ADAL" clId="{84971D64-5EB2-47B1-A94C-0A2957D64A1D}" dt="2023-03-26T17:03:35.206" v="162" actId="207"/>
          <ac:spMkLst>
            <pc:docMk/>
            <pc:sldMk cId="2824164174" sldId="323"/>
            <ac:spMk id="314" creationId="{00000000-0000-0000-0000-000000000000}"/>
          </ac:spMkLst>
        </pc:spChg>
        <pc:spChg chg="del">
          <ac:chgData name="James Redelsheimer" userId="0bc5b4da-4472-4765-be32-514c3730ecac" providerId="ADAL" clId="{84971D64-5EB2-47B1-A94C-0A2957D64A1D}" dt="2023-03-26T17:03:40.593" v="164" actId="478"/>
          <ac:spMkLst>
            <pc:docMk/>
            <pc:sldMk cId="2824164174" sldId="323"/>
            <ac:spMk id="322" creationId="{00000000-0000-0000-0000-000000000000}"/>
          </ac:spMkLst>
        </pc:spChg>
        <pc:spChg chg="del">
          <ac:chgData name="James Redelsheimer" userId="0bc5b4da-4472-4765-be32-514c3730ecac" providerId="ADAL" clId="{84971D64-5EB2-47B1-A94C-0A2957D64A1D}" dt="2023-03-26T17:03:42.161" v="165" actId="478"/>
          <ac:spMkLst>
            <pc:docMk/>
            <pc:sldMk cId="2824164174" sldId="323"/>
            <ac:spMk id="323" creationId="{00000000-0000-0000-0000-000000000000}"/>
          </ac:spMkLst>
        </pc:spChg>
        <pc:grpChg chg="mod">
          <ac:chgData name="James Redelsheimer" userId="0bc5b4da-4472-4765-be32-514c3730ecac" providerId="ADAL" clId="{84971D64-5EB2-47B1-A94C-0A2957D64A1D}" dt="2023-03-26T17:03:38.908" v="163" actId="1076"/>
          <ac:grpSpMkLst>
            <pc:docMk/>
            <pc:sldMk cId="2824164174" sldId="323"/>
            <ac:grpSpMk id="318" creationId="{00000000-0000-0000-0000-000000000000}"/>
          </ac:grpSpMkLst>
        </pc:grpChg>
        <pc:picChg chg="mod">
          <ac:chgData name="James Redelsheimer" userId="0bc5b4da-4472-4765-be32-514c3730ecac" providerId="ADAL" clId="{84971D64-5EB2-47B1-A94C-0A2957D64A1D}" dt="2023-03-26T17:03:32.699" v="161" actId="1076"/>
          <ac:picMkLst>
            <pc:docMk/>
            <pc:sldMk cId="2824164174" sldId="323"/>
            <ac:picMk id="319" creationId="{00000000-0000-0000-0000-000000000000}"/>
          </ac:picMkLst>
        </pc:picChg>
      </pc:sldChg>
      <pc:sldChg chg="delSp modSp add mod modTransition">
        <pc:chgData name="James Redelsheimer" userId="0bc5b4da-4472-4765-be32-514c3730ecac" providerId="ADAL" clId="{84971D64-5EB2-47B1-A94C-0A2957D64A1D}" dt="2023-03-26T18:45:01.858" v="1534" actId="478"/>
        <pc:sldMkLst>
          <pc:docMk/>
          <pc:sldMk cId="3805705250" sldId="324"/>
        </pc:sldMkLst>
        <pc:spChg chg="mod">
          <ac:chgData name="James Redelsheimer" userId="0bc5b4da-4472-4765-be32-514c3730ecac" providerId="ADAL" clId="{84971D64-5EB2-47B1-A94C-0A2957D64A1D}" dt="2023-03-26T17:03:49.179" v="166" actId="1076"/>
          <ac:spMkLst>
            <pc:docMk/>
            <pc:sldMk cId="3805705250" sldId="324"/>
            <ac:spMk id="328" creationId="{00000000-0000-0000-0000-000000000000}"/>
          </ac:spMkLst>
        </pc:spChg>
        <pc:spChg chg="del">
          <ac:chgData name="James Redelsheimer" userId="0bc5b4da-4472-4765-be32-514c3730ecac" providerId="ADAL" clId="{84971D64-5EB2-47B1-A94C-0A2957D64A1D}" dt="2023-03-26T18:45:01.858" v="1534" actId="478"/>
          <ac:spMkLst>
            <pc:docMk/>
            <pc:sldMk cId="3805705250" sldId="324"/>
            <ac:spMk id="331" creationId="{00000000-0000-0000-0000-000000000000}"/>
          </ac:spMkLst>
        </pc:spChg>
        <pc:spChg chg="del">
          <ac:chgData name="James Redelsheimer" userId="0bc5b4da-4472-4765-be32-514c3730ecac" providerId="ADAL" clId="{84971D64-5EB2-47B1-A94C-0A2957D64A1D}" dt="2023-03-26T17:03:51.627" v="168" actId="478"/>
          <ac:spMkLst>
            <pc:docMk/>
            <pc:sldMk cId="3805705250" sldId="324"/>
            <ac:spMk id="332" creationId="{00000000-0000-0000-0000-000000000000}"/>
          </ac:spMkLst>
        </pc:spChg>
        <pc:picChg chg="del">
          <ac:chgData name="James Redelsheimer" userId="0bc5b4da-4472-4765-be32-514c3730ecac" providerId="ADAL" clId="{84971D64-5EB2-47B1-A94C-0A2957D64A1D}" dt="2023-03-26T17:03:50.103" v="167" actId="478"/>
          <ac:picMkLst>
            <pc:docMk/>
            <pc:sldMk cId="3805705250" sldId="324"/>
            <ac:picMk id="333" creationId="{00000000-0000-0000-0000-000000000000}"/>
          </ac:picMkLst>
        </pc:picChg>
      </pc:sldChg>
      <pc:sldChg chg="delSp add mod">
        <pc:chgData name="James Redelsheimer" userId="0bc5b4da-4472-4765-be32-514c3730ecac" providerId="ADAL" clId="{84971D64-5EB2-47B1-A94C-0A2957D64A1D}" dt="2023-03-26T17:04:05.156" v="170" actId="478"/>
        <pc:sldMkLst>
          <pc:docMk/>
          <pc:sldMk cId="1416780320" sldId="325"/>
        </pc:sldMkLst>
        <pc:spChg chg="del">
          <ac:chgData name="James Redelsheimer" userId="0bc5b4da-4472-4765-be32-514c3730ecac" providerId="ADAL" clId="{84971D64-5EB2-47B1-A94C-0A2957D64A1D}" dt="2023-03-26T17:04:05.156" v="170" actId="478"/>
          <ac:spMkLst>
            <pc:docMk/>
            <pc:sldMk cId="1416780320" sldId="325"/>
            <ac:spMk id="340" creationId="{00000000-0000-0000-0000-000000000000}"/>
          </ac:spMkLst>
        </pc:spChg>
        <pc:spChg chg="del">
          <ac:chgData name="James Redelsheimer" userId="0bc5b4da-4472-4765-be32-514c3730ecac" providerId="ADAL" clId="{84971D64-5EB2-47B1-A94C-0A2957D64A1D}" dt="2023-03-26T17:03:58.561" v="169" actId="478"/>
          <ac:spMkLst>
            <pc:docMk/>
            <pc:sldMk cId="1416780320" sldId="325"/>
            <ac:spMk id="341" creationId="{00000000-0000-0000-0000-000000000000}"/>
          </ac:spMkLst>
        </pc:spChg>
      </pc:sldChg>
      <pc:sldChg chg="modSp add mod modClrScheme modAnim chgLayout">
        <pc:chgData name="James Redelsheimer" userId="0bc5b4da-4472-4765-be32-514c3730ecac" providerId="ADAL" clId="{84971D64-5EB2-47B1-A94C-0A2957D64A1D}" dt="2023-03-26T17:04:46.573" v="181"/>
        <pc:sldMkLst>
          <pc:docMk/>
          <pc:sldMk cId="0" sldId="326"/>
        </pc:sldMkLst>
        <pc:spChg chg="mod ord">
          <ac:chgData name="James Redelsheimer" userId="0bc5b4da-4472-4765-be32-514c3730ecac" providerId="ADAL" clId="{84971D64-5EB2-47B1-A94C-0A2957D64A1D}" dt="2023-03-26T17:04:35.465" v="180" actId="14100"/>
          <ac:spMkLst>
            <pc:docMk/>
            <pc:sldMk cId="0" sldId="326"/>
            <ac:spMk id="2" creationId="{838D92BB-7D9A-4E89-B3BC-33505513C21B}"/>
          </ac:spMkLst>
        </pc:spChg>
        <pc:spChg chg="mod ord">
          <ac:chgData name="James Redelsheimer" userId="0bc5b4da-4472-4765-be32-514c3730ecac" providerId="ADAL" clId="{84971D64-5EB2-47B1-A94C-0A2957D64A1D}" dt="2023-03-26T17:04:23.731" v="174" actId="1076"/>
          <ac:spMkLst>
            <pc:docMk/>
            <pc:sldMk cId="0" sldId="326"/>
            <ac:spMk id="10243" creationId="{21C9E2B4-D3A5-4922-BA8A-E8683BD3B69F}"/>
          </ac:spMkLst>
        </pc:spChg>
      </pc:sldChg>
      <pc:sldChg chg="modSp add mod">
        <pc:chgData name="James Redelsheimer" userId="0bc5b4da-4472-4765-be32-514c3730ecac" providerId="ADAL" clId="{84971D64-5EB2-47B1-A94C-0A2957D64A1D}" dt="2023-03-26T17:05:19.099" v="182" actId="1076"/>
        <pc:sldMkLst>
          <pc:docMk/>
          <pc:sldMk cId="0" sldId="327"/>
        </pc:sldMkLst>
        <pc:spChg chg="mod">
          <ac:chgData name="James Redelsheimer" userId="0bc5b4da-4472-4765-be32-514c3730ecac" providerId="ADAL" clId="{84971D64-5EB2-47B1-A94C-0A2957D64A1D}" dt="2023-03-26T17:05:19.099" v="182" actId="1076"/>
          <ac:spMkLst>
            <pc:docMk/>
            <pc:sldMk cId="0" sldId="327"/>
            <ac:spMk id="4" creationId="{EA4A1D2E-061D-4B7B-828A-A6E6598E3F10}"/>
          </ac:spMkLst>
        </pc:spChg>
      </pc:sldChg>
      <pc:sldChg chg="modSp add mod">
        <pc:chgData name="James Redelsheimer" userId="0bc5b4da-4472-4765-be32-514c3730ecac" providerId="ADAL" clId="{84971D64-5EB2-47B1-A94C-0A2957D64A1D}" dt="2023-03-26T17:05:36.115" v="186" actId="1076"/>
        <pc:sldMkLst>
          <pc:docMk/>
          <pc:sldMk cId="0" sldId="328"/>
        </pc:sldMkLst>
        <pc:spChg chg="mod">
          <ac:chgData name="James Redelsheimer" userId="0bc5b4da-4472-4765-be32-514c3730ecac" providerId="ADAL" clId="{84971D64-5EB2-47B1-A94C-0A2957D64A1D}" dt="2023-03-26T17:05:36.115" v="186" actId="1076"/>
          <ac:spMkLst>
            <pc:docMk/>
            <pc:sldMk cId="0" sldId="328"/>
            <ac:spMk id="14339" creationId="{376FB3F9-7944-4E53-BDCF-96FDDA3C5687}"/>
          </ac:spMkLst>
        </pc:spChg>
      </pc:sldChg>
      <pc:sldChg chg="delSp add mod modNotes">
        <pc:chgData name="James Redelsheimer" userId="0bc5b4da-4472-4765-be32-514c3730ecac" providerId="ADAL" clId="{84971D64-5EB2-47B1-A94C-0A2957D64A1D}" dt="2023-03-26T17:09:29.937" v="188" actId="478"/>
        <pc:sldMkLst>
          <pc:docMk/>
          <pc:sldMk cId="197353618" sldId="329"/>
        </pc:sldMkLst>
        <pc:spChg chg="del">
          <ac:chgData name="James Redelsheimer" userId="0bc5b4da-4472-4765-be32-514c3730ecac" providerId="ADAL" clId="{84971D64-5EB2-47B1-A94C-0A2957D64A1D}" dt="2023-03-26T17:09:29.937" v="188" actId="478"/>
          <ac:spMkLst>
            <pc:docMk/>
            <pc:sldMk cId="197353618" sldId="329"/>
            <ac:spMk id="379" creationId="{00000000-0000-0000-0000-000000000000}"/>
          </ac:spMkLst>
        </pc:spChg>
      </pc:sldChg>
      <pc:sldChg chg="delSp modSp add mod modNotes">
        <pc:chgData name="James Redelsheimer" userId="0bc5b4da-4472-4765-be32-514c3730ecac" providerId="ADAL" clId="{84971D64-5EB2-47B1-A94C-0A2957D64A1D}" dt="2023-03-26T18:45:11.487" v="1535" actId="478"/>
        <pc:sldMkLst>
          <pc:docMk/>
          <pc:sldMk cId="1269830931" sldId="330"/>
        </pc:sldMkLst>
        <pc:spChg chg="mod">
          <ac:chgData name="James Redelsheimer" userId="0bc5b4da-4472-4765-be32-514c3730ecac" providerId="ADAL" clId="{84971D64-5EB2-47B1-A94C-0A2957D64A1D}" dt="2023-03-26T17:10:38.731" v="197" actId="14100"/>
          <ac:spMkLst>
            <pc:docMk/>
            <pc:sldMk cId="1269830931" sldId="330"/>
            <ac:spMk id="390" creationId="{00000000-0000-0000-0000-000000000000}"/>
          </ac:spMkLst>
        </pc:spChg>
        <pc:spChg chg="mod">
          <ac:chgData name="James Redelsheimer" userId="0bc5b4da-4472-4765-be32-514c3730ecac" providerId="ADAL" clId="{84971D64-5EB2-47B1-A94C-0A2957D64A1D}" dt="2023-03-26T17:10:43.267" v="198" actId="14100"/>
          <ac:spMkLst>
            <pc:docMk/>
            <pc:sldMk cId="1269830931" sldId="330"/>
            <ac:spMk id="391" creationId="{00000000-0000-0000-0000-000000000000}"/>
          </ac:spMkLst>
        </pc:spChg>
        <pc:spChg chg="del">
          <ac:chgData name="James Redelsheimer" userId="0bc5b4da-4472-4765-be32-514c3730ecac" providerId="ADAL" clId="{84971D64-5EB2-47B1-A94C-0A2957D64A1D}" dt="2023-03-26T18:45:11.487" v="1535" actId="478"/>
          <ac:spMkLst>
            <pc:docMk/>
            <pc:sldMk cId="1269830931" sldId="330"/>
            <ac:spMk id="393" creationId="{00000000-0000-0000-0000-000000000000}"/>
          </ac:spMkLst>
        </pc:spChg>
      </pc:sldChg>
      <pc:sldChg chg="delSp modSp add mod modNotes">
        <pc:chgData name="James Redelsheimer" userId="0bc5b4da-4472-4765-be32-514c3730ecac" providerId="ADAL" clId="{84971D64-5EB2-47B1-A94C-0A2957D64A1D}" dt="2023-03-26T18:45:12.808" v="1536" actId="478"/>
        <pc:sldMkLst>
          <pc:docMk/>
          <pc:sldMk cId="3372032498" sldId="331"/>
        </pc:sldMkLst>
        <pc:spChg chg="mod">
          <ac:chgData name="James Redelsheimer" userId="0bc5b4da-4472-4765-be32-514c3730ecac" providerId="ADAL" clId="{84971D64-5EB2-47B1-A94C-0A2957D64A1D}" dt="2023-03-26T17:10:50.299" v="199" actId="14100"/>
          <ac:spMkLst>
            <pc:docMk/>
            <pc:sldMk cId="3372032498" sldId="331"/>
            <ac:spMk id="404" creationId="{00000000-0000-0000-0000-000000000000}"/>
          </ac:spMkLst>
        </pc:spChg>
        <pc:spChg chg="mod">
          <ac:chgData name="James Redelsheimer" userId="0bc5b4da-4472-4765-be32-514c3730ecac" providerId="ADAL" clId="{84971D64-5EB2-47B1-A94C-0A2957D64A1D}" dt="2023-03-26T17:09:49.851" v="195" actId="1076"/>
          <ac:spMkLst>
            <pc:docMk/>
            <pc:sldMk cId="3372032498" sldId="331"/>
            <ac:spMk id="405" creationId="{00000000-0000-0000-0000-000000000000}"/>
          </ac:spMkLst>
        </pc:spChg>
        <pc:spChg chg="del">
          <ac:chgData name="James Redelsheimer" userId="0bc5b4da-4472-4765-be32-514c3730ecac" providerId="ADAL" clId="{84971D64-5EB2-47B1-A94C-0A2957D64A1D}" dt="2023-03-26T18:45:12.808" v="1536" actId="478"/>
          <ac:spMkLst>
            <pc:docMk/>
            <pc:sldMk cId="3372032498" sldId="331"/>
            <ac:spMk id="407" creationId="{00000000-0000-0000-0000-000000000000}"/>
          </ac:spMkLst>
        </pc:spChg>
      </pc:sldChg>
      <pc:sldChg chg="delSp add mod modNotes">
        <pc:chgData name="James Redelsheimer" userId="0bc5b4da-4472-4765-be32-514c3730ecac" providerId="ADAL" clId="{84971D64-5EB2-47B1-A94C-0A2957D64A1D}" dt="2023-03-26T17:11:01.096" v="202" actId="478"/>
        <pc:sldMkLst>
          <pc:docMk/>
          <pc:sldMk cId="828417515" sldId="332"/>
        </pc:sldMkLst>
        <pc:spChg chg="del">
          <ac:chgData name="James Redelsheimer" userId="0bc5b4da-4472-4765-be32-514c3730ecac" providerId="ADAL" clId="{84971D64-5EB2-47B1-A94C-0A2957D64A1D}" dt="2023-03-26T17:11:01.096" v="202" actId="478"/>
          <ac:spMkLst>
            <pc:docMk/>
            <pc:sldMk cId="828417515" sldId="332"/>
            <ac:spMk id="425" creationId="{00000000-0000-0000-0000-000000000000}"/>
          </ac:spMkLst>
        </pc:spChg>
      </pc:sldChg>
      <pc:sldChg chg="delSp add mod modNotes">
        <pc:chgData name="James Redelsheimer" userId="0bc5b4da-4472-4765-be32-514c3730ecac" providerId="ADAL" clId="{84971D64-5EB2-47B1-A94C-0A2957D64A1D}" dt="2023-03-26T17:10:58.707" v="201" actId="478"/>
        <pc:sldMkLst>
          <pc:docMk/>
          <pc:sldMk cId="4122369403" sldId="333"/>
        </pc:sldMkLst>
        <pc:spChg chg="del">
          <ac:chgData name="James Redelsheimer" userId="0bc5b4da-4472-4765-be32-514c3730ecac" providerId="ADAL" clId="{84971D64-5EB2-47B1-A94C-0A2957D64A1D}" dt="2023-03-26T17:10:58.707" v="201" actId="478"/>
          <ac:spMkLst>
            <pc:docMk/>
            <pc:sldMk cId="4122369403" sldId="333"/>
            <ac:spMk id="442" creationId="{00000000-0000-0000-0000-000000000000}"/>
          </ac:spMkLst>
        </pc:spChg>
      </pc:sldChg>
      <pc:sldChg chg="delSp modSp add mod modClrScheme chgLayout">
        <pc:chgData name="James Redelsheimer" userId="0bc5b4da-4472-4765-be32-514c3730ecac" providerId="ADAL" clId="{84971D64-5EB2-47B1-A94C-0A2957D64A1D}" dt="2023-03-26T17:11:55.947" v="216" actId="1076"/>
        <pc:sldMkLst>
          <pc:docMk/>
          <pc:sldMk cId="533562675" sldId="334"/>
        </pc:sldMkLst>
        <pc:spChg chg="mod">
          <ac:chgData name="James Redelsheimer" userId="0bc5b4da-4472-4765-be32-514c3730ecac" providerId="ADAL" clId="{84971D64-5EB2-47B1-A94C-0A2957D64A1D}" dt="2023-03-26T17:11:41.957" v="212" actId="1076"/>
          <ac:spMkLst>
            <pc:docMk/>
            <pc:sldMk cId="533562675" sldId="334"/>
            <ac:spMk id="447" creationId="{00000000-0000-0000-0000-000000000000}"/>
          </ac:spMkLst>
        </pc:spChg>
        <pc:spChg chg="mod">
          <ac:chgData name="James Redelsheimer" userId="0bc5b4da-4472-4765-be32-514c3730ecac" providerId="ADAL" clId="{84971D64-5EB2-47B1-A94C-0A2957D64A1D}" dt="2023-03-26T17:11:51.403" v="215" actId="1076"/>
          <ac:spMkLst>
            <pc:docMk/>
            <pc:sldMk cId="533562675" sldId="334"/>
            <ac:spMk id="448" creationId="{00000000-0000-0000-0000-000000000000}"/>
          </ac:spMkLst>
        </pc:spChg>
        <pc:spChg chg="mod">
          <ac:chgData name="James Redelsheimer" userId="0bc5b4da-4472-4765-be32-514c3730ecac" providerId="ADAL" clId="{84971D64-5EB2-47B1-A94C-0A2957D64A1D}" dt="2023-03-26T17:11:55.947" v="216" actId="1076"/>
          <ac:spMkLst>
            <pc:docMk/>
            <pc:sldMk cId="533562675" sldId="334"/>
            <ac:spMk id="449" creationId="{00000000-0000-0000-0000-000000000000}"/>
          </ac:spMkLst>
        </pc:spChg>
        <pc:spChg chg="del">
          <ac:chgData name="James Redelsheimer" userId="0bc5b4da-4472-4765-be32-514c3730ecac" providerId="ADAL" clId="{84971D64-5EB2-47B1-A94C-0A2957D64A1D}" dt="2023-03-26T17:11:17.119" v="207" actId="478"/>
          <ac:spMkLst>
            <pc:docMk/>
            <pc:sldMk cId="533562675" sldId="334"/>
            <ac:spMk id="450" creationId="{00000000-0000-0000-0000-000000000000}"/>
          </ac:spMkLst>
        </pc:spChg>
        <pc:spChg chg="mod">
          <ac:chgData name="James Redelsheimer" userId="0bc5b4da-4472-4765-be32-514c3730ecac" providerId="ADAL" clId="{84971D64-5EB2-47B1-A94C-0A2957D64A1D}" dt="2023-03-26T17:11:55.947" v="216" actId="1076"/>
          <ac:spMkLst>
            <pc:docMk/>
            <pc:sldMk cId="533562675" sldId="334"/>
            <ac:spMk id="451" creationId="{00000000-0000-0000-0000-000000000000}"/>
          </ac:spMkLst>
        </pc:spChg>
        <pc:spChg chg="mod">
          <ac:chgData name="James Redelsheimer" userId="0bc5b4da-4472-4765-be32-514c3730ecac" providerId="ADAL" clId="{84971D64-5EB2-47B1-A94C-0A2957D64A1D}" dt="2023-03-26T17:11:55.947" v="216" actId="1076"/>
          <ac:spMkLst>
            <pc:docMk/>
            <pc:sldMk cId="533562675" sldId="334"/>
            <ac:spMk id="452" creationId="{00000000-0000-0000-0000-000000000000}"/>
          </ac:spMkLst>
        </pc:spChg>
        <pc:spChg chg="del">
          <ac:chgData name="James Redelsheimer" userId="0bc5b4da-4472-4765-be32-514c3730ecac" providerId="ADAL" clId="{84971D64-5EB2-47B1-A94C-0A2957D64A1D}" dt="2023-03-26T17:11:14.187" v="206" actId="478"/>
          <ac:spMkLst>
            <pc:docMk/>
            <pc:sldMk cId="533562675" sldId="334"/>
            <ac:spMk id="453" creationId="{00000000-0000-0000-0000-000000000000}"/>
          </ac:spMkLst>
        </pc:spChg>
      </pc:sldChg>
      <pc:sldChg chg="delSp modSp add mod modClrScheme chgLayout">
        <pc:chgData name="James Redelsheimer" userId="0bc5b4da-4472-4765-be32-514c3730ecac" providerId="ADAL" clId="{84971D64-5EB2-47B1-A94C-0A2957D64A1D}" dt="2023-03-26T17:39:45.939" v="534" actId="1076"/>
        <pc:sldMkLst>
          <pc:docMk/>
          <pc:sldMk cId="3446266677" sldId="335"/>
        </pc:sldMkLst>
        <pc:spChg chg="del">
          <ac:chgData name="James Redelsheimer" userId="0bc5b4da-4472-4765-be32-514c3730ecac" providerId="ADAL" clId="{84971D64-5EB2-47B1-A94C-0A2957D64A1D}" dt="2023-03-26T17:12:13.685" v="220" actId="478"/>
          <ac:spMkLst>
            <pc:docMk/>
            <pc:sldMk cId="3446266677" sldId="335"/>
            <ac:spMk id="470" creationId="{00000000-0000-0000-0000-000000000000}"/>
          </ac:spMkLst>
        </pc:spChg>
        <pc:spChg chg="mod">
          <ac:chgData name="James Redelsheimer" userId="0bc5b4da-4472-4765-be32-514c3730ecac" providerId="ADAL" clId="{84971D64-5EB2-47B1-A94C-0A2957D64A1D}" dt="2023-03-26T17:39:45.939" v="534" actId="1076"/>
          <ac:spMkLst>
            <pc:docMk/>
            <pc:sldMk cId="3446266677" sldId="335"/>
            <ac:spMk id="471" creationId="{00000000-0000-0000-0000-000000000000}"/>
          </ac:spMkLst>
        </pc:spChg>
        <pc:picChg chg="mod">
          <ac:chgData name="James Redelsheimer" userId="0bc5b4da-4472-4765-be32-514c3730ecac" providerId="ADAL" clId="{84971D64-5EB2-47B1-A94C-0A2957D64A1D}" dt="2023-03-26T17:39:43.154" v="533" actId="14100"/>
          <ac:picMkLst>
            <pc:docMk/>
            <pc:sldMk cId="3446266677" sldId="335"/>
            <ac:picMk id="469" creationId="{00000000-0000-0000-0000-000000000000}"/>
          </ac:picMkLst>
        </pc:picChg>
        <pc:picChg chg="del">
          <ac:chgData name="James Redelsheimer" userId="0bc5b4da-4472-4765-be32-514c3730ecac" providerId="ADAL" clId="{84971D64-5EB2-47B1-A94C-0A2957D64A1D}" dt="2023-03-26T17:11:22.564" v="208" actId="478"/>
          <ac:picMkLst>
            <pc:docMk/>
            <pc:sldMk cId="3446266677" sldId="335"/>
            <ac:picMk id="472" creationId="{00000000-0000-0000-0000-000000000000}"/>
          </ac:picMkLst>
        </pc:picChg>
      </pc:sldChg>
      <pc:sldChg chg="addSp delSp modSp add mod modAnim">
        <pc:chgData name="James Redelsheimer" userId="0bc5b4da-4472-4765-be32-514c3730ecac" providerId="ADAL" clId="{84971D64-5EB2-47B1-A94C-0A2957D64A1D}" dt="2023-03-26T17:49:46.338" v="788" actId="1076"/>
        <pc:sldMkLst>
          <pc:docMk/>
          <pc:sldMk cId="1663611565" sldId="336"/>
        </pc:sldMkLst>
        <pc:spChg chg="add del mod">
          <ac:chgData name="James Redelsheimer" userId="0bc5b4da-4472-4765-be32-514c3730ecac" providerId="ADAL" clId="{84971D64-5EB2-47B1-A94C-0A2957D64A1D}" dt="2023-03-26T17:41:22.420" v="553" actId="478"/>
          <ac:spMkLst>
            <pc:docMk/>
            <pc:sldMk cId="1663611565" sldId="336"/>
            <ac:spMk id="3" creationId="{B9FC5355-EC53-9AAA-A88F-25E5519190B0}"/>
          </ac:spMkLst>
        </pc:spChg>
        <pc:spChg chg="add del mod">
          <ac:chgData name="James Redelsheimer" userId="0bc5b4da-4472-4765-be32-514c3730ecac" providerId="ADAL" clId="{84971D64-5EB2-47B1-A94C-0A2957D64A1D}" dt="2023-03-26T17:43:12.533" v="598" actId="478"/>
          <ac:spMkLst>
            <pc:docMk/>
            <pc:sldMk cId="1663611565" sldId="336"/>
            <ac:spMk id="4" creationId="{9296B297-FA4E-4057-12E2-A9BCE3740F79}"/>
          </ac:spMkLst>
        </pc:spChg>
        <pc:spChg chg="add mod">
          <ac:chgData name="James Redelsheimer" userId="0bc5b4da-4472-4765-be32-514c3730ecac" providerId="ADAL" clId="{84971D64-5EB2-47B1-A94C-0A2957D64A1D}" dt="2023-03-26T17:47:07.215" v="745" actId="403"/>
          <ac:spMkLst>
            <pc:docMk/>
            <pc:sldMk cId="1663611565" sldId="336"/>
            <ac:spMk id="5" creationId="{A9013B39-B48C-415C-FD27-75C8B7FFFA86}"/>
          </ac:spMkLst>
        </pc:spChg>
        <pc:spChg chg="add mod">
          <ac:chgData name="James Redelsheimer" userId="0bc5b4da-4472-4765-be32-514c3730ecac" providerId="ADAL" clId="{84971D64-5EB2-47B1-A94C-0A2957D64A1D}" dt="2023-03-26T17:47:12.095" v="746" actId="403"/>
          <ac:spMkLst>
            <pc:docMk/>
            <pc:sldMk cId="1663611565" sldId="336"/>
            <ac:spMk id="6" creationId="{6224E399-70AD-AA4C-E7D6-BCC5FEBD65F9}"/>
          </ac:spMkLst>
        </pc:spChg>
        <pc:spChg chg="add mod">
          <ac:chgData name="James Redelsheimer" userId="0bc5b4da-4472-4765-be32-514c3730ecac" providerId="ADAL" clId="{84971D64-5EB2-47B1-A94C-0A2957D64A1D}" dt="2023-03-26T17:48:40.170" v="771" actId="1076"/>
          <ac:spMkLst>
            <pc:docMk/>
            <pc:sldMk cId="1663611565" sldId="336"/>
            <ac:spMk id="7" creationId="{A3FF5021-5EBF-E1E4-CD67-E45A9F3BB02B}"/>
          </ac:spMkLst>
        </pc:spChg>
        <pc:spChg chg="add mod">
          <ac:chgData name="James Redelsheimer" userId="0bc5b4da-4472-4765-be32-514c3730ecac" providerId="ADAL" clId="{84971D64-5EB2-47B1-A94C-0A2957D64A1D}" dt="2023-03-26T17:49:00.572" v="775" actId="1076"/>
          <ac:spMkLst>
            <pc:docMk/>
            <pc:sldMk cId="1663611565" sldId="336"/>
            <ac:spMk id="8" creationId="{0625E5BC-95E6-7EDD-53A1-0AEA4CFA5FD1}"/>
          </ac:spMkLst>
        </pc:spChg>
        <pc:spChg chg="add mod">
          <ac:chgData name="James Redelsheimer" userId="0bc5b4da-4472-4765-be32-514c3730ecac" providerId="ADAL" clId="{84971D64-5EB2-47B1-A94C-0A2957D64A1D}" dt="2023-03-26T17:49:08.266" v="778" actId="1076"/>
          <ac:spMkLst>
            <pc:docMk/>
            <pc:sldMk cId="1663611565" sldId="336"/>
            <ac:spMk id="9" creationId="{054BCE14-6B0D-EC67-0735-FCE7269FD6E0}"/>
          </ac:spMkLst>
        </pc:spChg>
        <pc:spChg chg="add mod">
          <ac:chgData name="James Redelsheimer" userId="0bc5b4da-4472-4765-be32-514c3730ecac" providerId="ADAL" clId="{84971D64-5EB2-47B1-A94C-0A2957D64A1D}" dt="2023-03-26T17:49:13.017" v="780" actId="1076"/>
          <ac:spMkLst>
            <pc:docMk/>
            <pc:sldMk cId="1663611565" sldId="336"/>
            <ac:spMk id="10" creationId="{D4E40E48-922C-0505-13DE-B4F5FFC9AFC9}"/>
          </ac:spMkLst>
        </pc:spChg>
        <pc:spChg chg="add mod">
          <ac:chgData name="James Redelsheimer" userId="0bc5b4da-4472-4765-be32-514c3730ecac" providerId="ADAL" clId="{84971D64-5EB2-47B1-A94C-0A2957D64A1D}" dt="2023-03-26T17:49:46.338" v="788" actId="1076"/>
          <ac:spMkLst>
            <pc:docMk/>
            <pc:sldMk cId="1663611565" sldId="336"/>
            <ac:spMk id="11" creationId="{45C466F9-1EDF-323E-D640-D8CCF2021FFD}"/>
          </ac:spMkLst>
        </pc:spChg>
        <pc:spChg chg="add mod">
          <ac:chgData name="James Redelsheimer" userId="0bc5b4da-4472-4765-be32-514c3730ecac" providerId="ADAL" clId="{84971D64-5EB2-47B1-A94C-0A2957D64A1D}" dt="2023-03-26T17:49:27.690" v="785" actId="1076"/>
          <ac:spMkLst>
            <pc:docMk/>
            <pc:sldMk cId="1663611565" sldId="336"/>
            <ac:spMk id="12" creationId="{29159AE8-7718-053B-BF71-285643DC24BD}"/>
          </ac:spMkLst>
        </pc:spChg>
        <pc:spChg chg="del">
          <ac:chgData name="James Redelsheimer" userId="0bc5b4da-4472-4765-be32-514c3730ecac" providerId="ADAL" clId="{84971D64-5EB2-47B1-A94C-0A2957D64A1D}" dt="2023-03-26T17:40:53.161" v="544" actId="478"/>
          <ac:spMkLst>
            <pc:docMk/>
            <pc:sldMk cId="1663611565" sldId="336"/>
            <ac:spMk id="488" creationId="{00000000-0000-0000-0000-000000000000}"/>
          </ac:spMkLst>
        </pc:spChg>
        <pc:spChg chg="add del">
          <ac:chgData name="James Redelsheimer" userId="0bc5b4da-4472-4765-be32-514c3730ecac" providerId="ADAL" clId="{84971D64-5EB2-47B1-A94C-0A2957D64A1D}" dt="2023-03-26T17:42:16.890" v="570" actId="478"/>
          <ac:spMkLst>
            <pc:docMk/>
            <pc:sldMk cId="1663611565" sldId="336"/>
            <ac:spMk id="489" creationId="{00000000-0000-0000-0000-000000000000}"/>
          </ac:spMkLst>
        </pc:spChg>
        <pc:spChg chg="mod">
          <ac:chgData name="James Redelsheimer" userId="0bc5b4da-4472-4765-be32-514c3730ecac" providerId="ADAL" clId="{84971D64-5EB2-47B1-A94C-0A2957D64A1D}" dt="2023-03-26T17:43:37.097" v="601" actId="1076"/>
          <ac:spMkLst>
            <pc:docMk/>
            <pc:sldMk cId="1663611565" sldId="336"/>
            <ac:spMk id="491" creationId="{00000000-0000-0000-0000-000000000000}"/>
          </ac:spMkLst>
        </pc:spChg>
        <pc:spChg chg="mod">
          <ac:chgData name="James Redelsheimer" userId="0bc5b4da-4472-4765-be32-514c3730ecac" providerId="ADAL" clId="{84971D64-5EB2-47B1-A94C-0A2957D64A1D}" dt="2023-03-26T17:43:39.802" v="602" actId="1076"/>
          <ac:spMkLst>
            <pc:docMk/>
            <pc:sldMk cId="1663611565" sldId="336"/>
            <ac:spMk id="492" creationId="{00000000-0000-0000-0000-000000000000}"/>
          </ac:spMkLst>
        </pc:spChg>
        <pc:picChg chg="del">
          <ac:chgData name="James Redelsheimer" userId="0bc5b4da-4472-4765-be32-514c3730ecac" providerId="ADAL" clId="{84971D64-5EB2-47B1-A94C-0A2957D64A1D}" dt="2023-03-26T17:40:54.048" v="545" actId="478"/>
          <ac:picMkLst>
            <pc:docMk/>
            <pc:sldMk cId="1663611565" sldId="336"/>
            <ac:picMk id="487" creationId="{00000000-0000-0000-0000-000000000000}"/>
          </ac:picMkLst>
        </pc:picChg>
        <pc:picChg chg="mod">
          <ac:chgData name="James Redelsheimer" userId="0bc5b4da-4472-4765-be32-514c3730ecac" providerId="ADAL" clId="{84971D64-5EB2-47B1-A94C-0A2957D64A1D}" dt="2023-03-26T17:43:34.937" v="600" actId="1076"/>
          <ac:picMkLst>
            <pc:docMk/>
            <pc:sldMk cId="1663611565" sldId="336"/>
            <ac:picMk id="490" creationId="{00000000-0000-0000-0000-000000000000}"/>
          </ac:picMkLst>
        </pc:picChg>
      </pc:sldChg>
      <pc:sldChg chg="addSp delSp modSp add mod modAnim modNotes">
        <pc:chgData name="James Redelsheimer" userId="0bc5b4da-4472-4765-be32-514c3730ecac" providerId="ADAL" clId="{84971D64-5EB2-47B1-A94C-0A2957D64A1D}" dt="2023-03-26T18:19:00.072" v="1321"/>
        <pc:sldMkLst>
          <pc:docMk/>
          <pc:sldMk cId="1443717289" sldId="337"/>
        </pc:sldMkLst>
        <pc:spChg chg="add del mod">
          <ac:chgData name="James Redelsheimer" userId="0bc5b4da-4472-4765-be32-514c3730ecac" providerId="ADAL" clId="{84971D64-5EB2-47B1-A94C-0A2957D64A1D}" dt="2023-03-26T18:17:21.691" v="1297"/>
          <ac:spMkLst>
            <pc:docMk/>
            <pc:sldMk cId="1443717289" sldId="337"/>
            <ac:spMk id="4" creationId="{C7EDA70D-C128-CB9B-B7FC-42575603306F}"/>
          </ac:spMkLst>
        </pc:spChg>
        <pc:spChg chg="add del mod">
          <ac:chgData name="James Redelsheimer" userId="0bc5b4da-4472-4765-be32-514c3730ecac" providerId="ADAL" clId="{84971D64-5EB2-47B1-A94C-0A2957D64A1D}" dt="2023-03-26T18:17:18.201" v="1294"/>
          <ac:spMkLst>
            <pc:docMk/>
            <pc:sldMk cId="1443717289" sldId="337"/>
            <ac:spMk id="5" creationId="{E5552B61-701B-29AB-547C-398610661401}"/>
          </ac:spMkLst>
        </pc:spChg>
        <pc:spChg chg="add del mod">
          <ac:chgData name="James Redelsheimer" userId="0bc5b4da-4472-4765-be32-514c3730ecac" providerId="ADAL" clId="{84971D64-5EB2-47B1-A94C-0A2957D64A1D}" dt="2023-03-26T18:17:16.763" v="1292"/>
          <ac:spMkLst>
            <pc:docMk/>
            <pc:sldMk cId="1443717289" sldId="337"/>
            <ac:spMk id="6" creationId="{7B04F860-E4D5-871C-E83F-64F5F5D34FD6}"/>
          </ac:spMkLst>
        </pc:spChg>
        <pc:spChg chg="add mod">
          <ac:chgData name="James Redelsheimer" userId="0bc5b4da-4472-4765-be32-514c3730ecac" providerId="ADAL" clId="{84971D64-5EB2-47B1-A94C-0A2957D64A1D}" dt="2023-03-26T18:17:39.029" v="1299" actId="1076"/>
          <ac:spMkLst>
            <pc:docMk/>
            <pc:sldMk cId="1443717289" sldId="337"/>
            <ac:spMk id="7" creationId="{4A7088F8-D48E-AD8B-6E14-B7836E84E5C6}"/>
          </ac:spMkLst>
        </pc:spChg>
        <pc:spChg chg="add mod">
          <ac:chgData name="James Redelsheimer" userId="0bc5b4da-4472-4765-be32-514c3730ecac" providerId="ADAL" clId="{84971D64-5EB2-47B1-A94C-0A2957D64A1D}" dt="2023-03-26T18:17:48.346" v="1303" actId="1076"/>
          <ac:spMkLst>
            <pc:docMk/>
            <pc:sldMk cId="1443717289" sldId="337"/>
            <ac:spMk id="8" creationId="{77FE049C-C750-6B92-79AF-2FD609221F16}"/>
          </ac:spMkLst>
        </pc:spChg>
        <pc:spChg chg="add mod">
          <ac:chgData name="James Redelsheimer" userId="0bc5b4da-4472-4765-be32-514c3730ecac" providerId="ADAL" clId="{84971D64-5EB2-47B1-A94C-0A2957D64A1D}" dt="2023-03-26T18:17:46.563" v="1302" actId="1076"/>
          <ac:spMkLst>
            <pc:docMk/>
            <pc:sldMk cId="1443717289" sldId="337"/>
            <ac:spMk id="9" creationId="{AD8E3467-0A17-5621-EF4F-B2CCD88D4D65}"/>
          </ac:spMkLst>
        </pc:spChg>
        <pc:spChg chg="add mod">
          <ac:chgData name="James Redelsheimer" userId="0bc5b4da-4472-4765-be32-514c3730ecac" providerId="ADAL" clId="{84971D64-5EB2-47B1-A94C-0A2957D64A1D}" dt="2023-03-26T18:17:57.889" v="1308" actId="1076"/>
          <ac:spMkLst>
            <pc:docMk/>
            <pc:sldMk cId="1443717289" sldId="337"/>
            <ac:spMk id="10" creationId="{101FFC44-51BA-4816-21C1-5C294FFCBDCA}"/>
          </ac:spMkLst>
        </pc:spChg>
        <pc:spChg chg="add mod">
          <ac:chgData name="James Redelsheimer" userId="0bc5b4da-4472-4765-be32-514c3730ecac" providerId="ADAL" clId="{84971D64-5EB2-47B1-A94C-0A2957D64A1D}" dt="2023-03-26T18:17:55.322" v="1307" actId="1076"/>
          <ac:spMkLst>
            <pc:docMk/>
            <pc:sldMk cId="1443717289" sldId="337"/>
            <ac:spMk id="11" creationId="{79DC0A8E-D5E9-20B3-C96A-2EA91A9FB814}"/>
          </ac:spMkLst>
        </pc:spChg>
        <pc:spChg chg="add mod">
          <ac:chgData name="James Redelsheimer" userId="0bc5b4da-4472-4765-be32-514c3730ecac" providerId="ADAL" clId="{84971D64-5EB2-47B1-A94C-0A2957D64A1D}" dt="2023-03-26T18:18:41.898" v="1317" actId="14100"/>
          <ac:spMkLst>
            <pc:docMk/>
            <pc:sldMk cId="1443717289" sldId="337"/>
            <ac:spMk id="12" creationId="{56EC29AF-7B2B-97EC-721B-8AD1AAC793F5}"/>
          </ac:spMkLst>
        </pc:spChg>
        <pc:spChg chg="add mod">
          <ac:chgData name="James Redelsheimer" userId="0bc5b4da-4472-4765-be32-514c3730ecac" providerId="ADAL" clId="{84971D64-5EB2-47B1-A94C-0A2957D64A1D}" dt="2023-03-26T18:18:27.577" v="1315" actId="1076"/>
          <ac:spMkLst>
            <pc:docMk/>
            <pc:sldMk cId="1443717289" sldId="337"/>
            <ac:spMk id="13" creationId="{495A3F84-1EE0-74BC-78AC-00A51BB27642}"/>
          </ac:spMkLst>
        </pc:spChg>
        <pc:graphicFrameChg chg="add mod modGraphic">
          <ac:chgData name="James Redelsheimer" userId="0bc5b4da-4472-4765-be32-514c3730ecac" providerId="ADAL" clId="{84971D64-5EB2-47B1-A94C-0A2957D64A1D}" dt="2023-03-26T18:15:44.065" v="1268" actId="1076"/>
          <ac:graphicFrameMkLst>
            <pc:docMk/>
            <pc:sldMk cId="1443717289" sldId="337"/>
            <ac:graphicFrameMk id="3" creationId="{EFF9E414-EA25-9BB0-DB93-E91F0C2F59DC}"/>
          </ac:graphicFrameMkLst>
        </pc:graphicFrameChg>
        <pc:picChg chg="add mod modCrop">
          <ac:chgData name="James Redelsheimer" userId="0bc5b4da-4472-4765-be32-514c3730ecac" providerId="ADAL" clId="{84971D64-5EB2-47B1-A94C-0A2957D64A1D}" dt="2023-03-26T18:16:03.121" v="1271" actId="14100"/>
          <ac:picMkLst>
            <pc:docMk/>
            <pc:sldMk cId="1443717289" sldId="337"/>
            <ac:picMk id="2" creationId="{6565192E-FCC5-DC58-AA67-7032611E30ED}"/>
          </ac:picMkLst>
        </pc:picChg>
        <pc:picChg chg="del">
          <ac:chgData name="James Redelsheimer" userId="0bc5b4da-4472-4765-be32-514c3730ecac" providerId="ADAL" clId="{84971D64-5EB2-47B1-A94C-0A2957D64A1D}" dt="2023-03-26T17:50:15.836" v="790" actId="478"/>
          <ac:picMkLst>
            <pc:docMk/>
            <pc:sldMk cId="1443717289" sldId="337"/>
            <ac:picMk id="497" creationId="{00000000-0000-0000-0000-000000000000}"/>
          </ac:picMkLst>
        </pc:picChg>
        <pc:picChg chg="mod modCrop">
          <ac:chgData name="James Redelsheimer" userId="0bc5b4da-4472-4765-be32-514c3730ecac" providerId="ADAL" clId="{84971D64-5EB2-47B1-A94C-0A2957D64A1D}" dt="2023-03-26T18:15:52.771" v="1269" actId="14100"/>
          <ac:picMkLst>
            <pc:docMk/>
            <pc:sldMk cId="1443717289" sldId="337"/>
            <ac:picMk id="498" creationId="{00000000-0000-0000-0000-000000000000}"/>
          </ac:picMkLst>
        </pc:picChg>
      </pc:sldChg>
      <pc:sldChg chg="addSp delSp modSp add del mod modNotes">
        <pc:chgData name="James Redelsheimer" userId="0bc5b4da-4472-4765-be32-514c3730ecac" providerId="ADAL" clId="{84971D64-5EB2-47B1-A94C-0A2957D64A1D}" dt="2023-03-26T17:59:19.409" v="919" actId="47"/>
        <pc:sldMkLst>
          <pc:docMk/>
          <pc:sldMk cId="3825343393" sldId="338"/>
        </pc:sldMkLst>
        <pc:picChg chg="add del mod">
          <ac:chgData name="James Redelsheimer" userId="0bc5b4da-4472-4765-be32-514c3730ecac" providerId="ADAL" clId="{84971D64-5EB2-47B1-A94C-0A2957D64A1D}" dt="2023-03-26T17:54:19.269" v="843"/>
          <ac:picMkLst>
            <pc:docMk/>
            <pc:sldMk cId="3825343393" sldId="338"/>
            <ac:picMk id="2" creationId="{B5B9A698-7439-1AC3-22E2-78EC34B978F8}"/>
          </ac:picMkLst>
        </pc:picChg>
        <pc:picChg chg="mod modCrop">
          <ac:chgData name="James Redelsheimer" userId="0bc5b4da-4472-4765-be32-514c3730ecac" providerId="ADAL" clId="{84971D64-5EB2-47B1-A94C-0A2957D64A1D}" dt="2023-03-26T17:57:54.665" v="897" actId="732"/>
          <ac:picMkLst>
            <pc:docMk/>
            <pc:sldMk cId="3825343393" sldId="338"/>
            <ac:picMk id="503" creationId="{00000000-0000-0000-0000-000000000000}"/>
          </ac:picMkLst>
        </pc:picChg>
      </pc:sldChg>
      <pc:sldChg chg="addSp delSp modSp add mod ord modAnim">
        <pc:chgData name="James Redelsheimer" userId="0bc5b4da-4472-4765-be32-514c3730ecac" providerId="ADAL" clId="{84971D64-5EB2-47B1-A94C-0A2957D64A1D}" dt="2023-03-26T18:46:13.533" v="1542" actId="1076"/>
        <pc:sldMkLst>
          <pc:docMk/>
          <pc:sldMk cId="2216141645" sldId="339"/>
        </pc:sldMkLst>
        <pc:spChg chg="add mod">
          <ac:chgData name="James Redelsheimer" userId="0bc5b4da-4472-4765-be32-514c3730ecac" providerId="ADAL" clId="{84971D64-5EB2-47B1-A94C-0A2957D64A1D}" dt="2023-03-26T18:05:57" v="1028" actId="1076"/>
          <ac:spMkLst>
            <pc:docMk/>
            <pc:sldMk cId="2216141645" sldId="339"/>
            <ac:spMk id="3" creationId="{76A2DD8C-F334-6546-2083-07924E3EABE3}"/>
          </ac:spMkLst>
        </pc:spChg>
        <pc:spChg chg="add mod">
          <ac:chgData name="James Redelsheimer" userId="0bc5b4da-4472-4765-be32-514c3730ecac" providerId="ADAL" clId="{84971D64-5EB2-47B1-A94C-0A2957D64A1D}" dt="2023-03-26T18:06:21.242" v="1036" actId="1076"/>
          <ac:spMkLst>
            <pc:docMk/>
            <pc:sldMk cId="2216141645" sldId="339"/>
            <ac:spMk id="4" creationId="{3490F473-6F02-C362-715B-7D72F875C24B}"/>
          </ac:spMkLst>
        </pc:spChg>
        <pc:spChg chg="add mod">
          <ac:chgData name="James Redelsheimer" userId="0bc5b4da-4472-4765-be32-514c3730ecac" providerId="ADAL" clId="{84971D64-5EB2-47B1-A94C-0A2957D64A1D}" dt="2023-03-26T18:06:34.256" v="1042" actId="20577"/>
          <ac:spMkLst>
            <pc:docMk/>
            <pc:sldMk cId="2216141645" sldId="339"/>
            <ac:spMk id="5" creationId="{C413B42C-9757-AA1B-D713-4DCDB10E038F}"/>
          </ac:spMkLst>
        </pc:spChg>
        <pc:spChg chg="add mod">
          <ac:chgData name="James Redelsheimer" userId="0bc5b4da-4472-4765-be32-514c3730ecac" providerId="ADAL" clId="{84971D64-5EB2-47B1-A94C-0A2957D64A1D}" dt="2023-03-26T18:07:02.193" v="1048" actId="1076"/>
          <ac:spMkLst>
            <pc:docMk/>
            <pc:sldMk cId="2216141645" sldId="339"/>
            <ac:spMk id="6" creationId="{16E8072C-434D-0EF7-42BB-DCDF9125A8A7}"/>
          </ac:spMkLst>
        </pc:spChg>
        <pc:spChg chg="add mod">
          <ac:chgData name="James Redelsheimer" userId="0bc5b4da-4472-4765-be32-514c3730ecac" providerId="ADAL" clId="{84971D64-5EB2-47B1-A94C-0A2957D64A1D}" dt="2023-03-26T18:06:59.524" v="1047" actId="1076"/>
          <ac:spMkLst>
            <pc:docMk/>
            <pc:sldMk cId="2216141645" sldId="339"/>
            <ac:spMk id="7" creationId="{3247AC3E-62AE-29E8-B4A8-4684F93176D4}"/>
          </ac:spMkLst>
        </pc:spChg>
        <pc:spChg chg="add mod">
          <ac:chgData name="James Redelsheimer" userId="0bc5b4da-4472-4765-be32-514c3730ecac" providerId="ADAL" clId="{84971D64-5EB2-47B1-A94C-0A2957D64A1D}" dt="2023-03-26T18:07:20.988" v="1051" actId="1076"/>
          <ac:spMkLst>
            <pc:docMk/>
            <pc:sldMk cId="2216141645" sldId="339"/>
            <ac:spMk id="8" creationId="{FA198C4B-3F1D-1E86-5DAA-1A34391F679A}"/>
          </ac:spMkLst>
        </pc:spChg>
        <pc:spChg chg="add mod">
          <ac:chgData name="James Redelsheimer" userId="0bc5b4da-4472-4765-be32-514c3730ecac" providerId="ADAL" clId="{84971D64-5EB2-47B1-A94C-0A2957D64A1D}" dt="2023-03-26T18:07:44.385" v="1060" actId="1076"/>
          <ac:spMkLst>
            <pc:docMk/>
            <pc:sldMk cId="2216141645" sldId="339"/>
            <ac:spMk id="9" creationId="{7F2CB62E-B68A-D4D4-351F-64DA79A69596}"/>
          </ac:spMkLst>
        </pc:spChg>
        <pc:spChg chg="add mod">
          <ac:chgData name="James Redelsheimer" userId="0bc5b4da-4472-4765-be32-514c3730ecac" providerId="ADAL" clId="{84971D64-5EB2-47B1-A94C-0A2957D64A1D}" dt="2023-03-26T18:07:31.931" v="1056" actId="1076"/>
          <ac:spMkLst>
            <pc:docMk/>
            <pc:sldMk cId="2216141645" sldId="339"/>
            <ac:spMk id="10" creationId="{4C1569A7-D583-B7CC-EE4F-098092E7D2A4}"/>
          </ac:spMkLst>
        </pc:spChg>
        <pc:spChg chg="add mod">
          <ac:chgData name="James Redelsheimer" userId="0bc5b4da-4472-4765-be32-514c3730ecac" providerId="ADAL" clId="{84971D64-5EB2-47B1-A94C-0A2957D64A1D}" dt="2023-03-26T18:07:35.275" v="1058" actId="1076"/>
          <ac:spMkLst>
            <pc:docMk/>
            <pc:sldMk cId="2216141645" sldId="339"/>
            <ac:spMk id="11" creationId="{4CDED1AA-34E6-2ACE-D5CE-2F602B483772}"/>
          </ac:spMkLst>
        </pc:spChg>
        <pc:spChg chg="add mod">
          <ac:chgData name="James Redelsheimer" userId="0bc5b4da-4472-4765-be32-514c3730ecac" providerId="ADAL" clId="{84971D64-5EB2-47B1-A94C-0A2957D64A1D}" dt="2023-03-26T18:09:20.434" v="1072" actId="1076"/>
          <ac:spMkLst>
            <pc:docMk/>
            <pc:sldMk cId="2216141645" sldId="339"/>
            <ac:spMk id="12" creationId="{E49EE298-5067-08C8-90DB-94C72A7D8E26}"/>
          </ac:spMkLst>
        </pc:spChg>
        <pc:spChg chg="add mod">
          <ac:chgData name="James Redelsheimer" userId="0bc5b4da-4472-4765-be32-514c3730ecac" providerId="ADAL" clId="{84971D64-5EB2-47B1-A94C-0A2957D64A1D}" dt="2023-03-26T18:10:12.609" v="1092" actId="1076"/>
          <ac:spMkLst>
            <pc:docMk/>
            <pc:sldMk cId="2216141645" sldId="339"/>
            <ac:spMk id="13" creationId="{700B981D-5F64-215A-B170-D431B6ED88CE}"/>
          </ac:spMkLst>
        </pc:spChg>
        <pc:spChg chg="add mod">
          <ac:chgData name="James Redelsheimer" userId="0bc5b4da-4472-4765-be32-514c3730ecac" providerId="ADAL" clId="{84971D64-5EB2-47B1-A94C-0A2957D64A1D}" dt="2023-03-26T18:46:13.533" v="1542" actId="1076"/>
          <ac:spMkLst>
            <pc:docMk/>
            <pc:sldMk cId="2216141645" sldId="339"/>
            <ac:spMk id="14" creationId="{62EDAB15-526F-9FDD-EA1F-FCBF9930E52A}"/>
          </ac:spMkLst>
        </pc:spChg>
        <pc:spChg chg="add mod">
          <ac:chgData name="James Redelsheimer" userId="0bc5b4da-4472-4765-be32-514c3730ecac" providerId="ADAL" clId="{84971D64-5EB2-47B1-A94C-0A2957D64A1D}" dt="2023-03-26T18:11:58.966" v="1143" actId="20577"/>
          <ac:spMkLst>
            <pc:docMk/>
            <pc:sldMk cId="2216141645" sldId="339"/>
            <ac:spMk id="15" creationId="{DCEB5721-1506-6748-BD0C-BCAB6523FA1A}"/>
          </ac:spMkLst>
        </pc:spChg>
        <pc:spChg chg="add mod">
          <ac:chgData name="James Redelsheimer" userId="0bc5b4da-4472-4765-be32-514c3730ecac" providerId="ADAL" clId="{84971D64-5EB2-47B1-A94C-0A2957D64A1D}" dt="2023-03-26T18:12:30.471" v="1165" actId="20577"/>
          <ac:spMkLst>
            <pc:docMk/>
            <pc:sldMk cId="2216141645" sldId="339"/>
            <ac:spMk id="16" creationId="{9B5B8DBD-ED60-C2F0-2B4C-033A72B8C39C}"/>
          </ac:spMkLst>
        </pc:spChg>
        <pc:spChg chg="add mod">
          <ac:chgData name="James Redelsheimer" userId="0bc5b4da-4472-4765-be32-514c3730ecac" providerId="ADAL" clId="{84971D64-5EB2-47B1-A94C-0A2957D64A1D}" dt="2023-03-26T18:12:50.616" v="1196"/>
          <ac:spMkLst>
            <pc:docMk/>
            <pc:sldMk cId="2216141645" sldId="339"/>
            <ac:spMk id="17" creationId="{332B390B-7FD5-F1C9-0639-3E90FA97CB39}"/>
          </ac:spMkLst>
        </pc:spChg>
        <pc:spChg chg="add mod">
          <ac:chgData name="James Redelsheimer" userId="0bc5b4da-4472-4765-be32-514c3730ecac" providerId="ADAL" clId="{84971D64-5EB2-47B1-A94C-0A2957D64A1D}" dt="2023-03-26T18:12:18.175" v="1156" actId="20577"/>
          <ac:spMkLst>
            <pc:docMk/>
            <pc:sldMk cId="2216141645" sldId="339"/>
            <ac:spMk id="18" creationId="{962C6A8D-B29E-585F-ADDA-4EB81C810F18}"/>
          </ac:spMkLst>
        </pc:spChg>
        <pc:spChg chg="del">
          <ac:chgData name="James Redelsheimer" userId="0bc5b4da-4472-4765-be32-514c3730ecac" providerId="ADAL" clId="{84971D64-5EB2-47B1-A94C-0A2957D64A1D}" dt="2023-03-26T17:59:36.300" v="925" actId="478"/>
          <ac:spMkLst>
            <pc:docMk/>
            <pc:sldMk cId="2216141645" sldId="339"/>
            <ac:spMk id="510" creationId="{00000000-0000-0000-0000-000000000000}"/>
          </ac:spMkLst>
        </pc:spChg>
        <pc:graphicFrameChg chg="add mod modGraphic">
          <ac:chgData name="James Redelsheimer" userId="0bc5b4da-4472-4765-be32-514c3730ecac" providerId="ADAL" clId="{84971D64-5EB2-47B1-A94C-0A2957D64A1D}" dt="2023-03-26T18:05:36.545" v="1026" actId="20577"/>
          <ac:graphicFrameMkLst>
            <pc:docMk/>
            <pc:sldMk cId="2216141645" sldId="339"/>
            <ac:graphicFrameMk id="2" creationId="{EBB60D58-55B8-B3EB-BD64-9B01BC561E38}"/>
          </ac:graphicFrameMkLst>
        </pc:graphicFrameChg>
        <pc:picChg chg="del">
          <ac:chgData name="James Redelsheimer" userId="0bc5b4da-4472-4765-be32-514c3730ecac" providerId="ADAL" clId="{84971D64-5EB2-47B1-A94C-0A2957D64A1D}" dt="2023-03-26T17:59:25.661" v="922" actId="478"/>
          <ac:picMkLst>
            <pc:docMk/>
            <pc:sldMk cId="2216141645" sldId="339"/>
            <ac:picMk id="509" creationId="{00000000-0000-0000-0000-000000000000}"/>
          </ac:picMkLst>
        </pc:picChg>
        <pc:picChg chg="mod modCrop">
          <ac:chgData name="James Redelsheimer" userId="0bc5b4da-4472-4765-be32-514c3730ecac" providerId="ADAL" clId="{84971D64-5EB2-47B1-A94C-0A2957D64A1D}" dt="2023-03-26T18:46:10.418" v="1541" actId="34135"/>
          <ac:picMkLst>
            <pc:docMk/>
            <pc:sldMk cId="2216141645" sldId="339"/>
            <ac:picMk id="511" creationId="{00000000-0000-0000-0000-000000000000}"/>
          </ac:picMkLst>
        </pc:picChg>
        <pc:picChg chg="del">
          <ac:chgData name="James Redelsheimer" userId="0bc5b4da-4472-4765-be32-514c3730ecac" providerId="ADAL" clId="{84971D64-5EB2-47B1-A94C-0A2957D64A1D}" dt="2023-03-26T17:59:27.613" v="923" actId="478"/>
          <ac:picMkLst>
            <pc:docMk/>
            <pc:sldMk cId="2216141645" sldId="339"/>
            <ac:picMk id="512" creationId="{00000000-0000-0000-0000-000000000000}"/>
          </ac:picMkLst>
        </pc:picChg>
      </pc:sldChg>
      <pc:sldChg chg="add del">
        <pc:chgData name="James Redelsheimer" userId="0bc5b4da-4472-4765-be32-514c3730ecac" providerId="ADAL" clId="{84971D64-5EB2-47B1-A94C-0A2957D64A1D}" dt="2023-03-26T18:13:29.958" v="1198" actId="47"/>
        <pc:sldMkLst>
          <pc:docMk/>
          <pc:sldMk cId="1397205844" sldId="340"/>
        </pc:sldMkLst>
      </pc:sldChg>
      <pc:sldChg chg="add del">
        <pc:chgData name="James Redelsheimer" userId="0bc5b4da-4472-4765-be32-514c3730ecac" providerId="ADAL" clId="{84971D64-5EB2-47B1-A94C-0A2957D64A1D}" dt="2023-03-26T18:00:59.222" v="927" actId="47"/>
        <pc:sldMkLst>
          <pc:docMk/>
          <pc:sldMk cId="63717376" sldId="341"/>
        </pc:sldMkLst>
      </pc:sldChg>
      <pc:sldChg chg="delSp add mod">
        <pc:chgData name="James Redelsheimer" userId="0bc5b4da-4472-4765-be32-514c3730ecac" providerId="ADAL" clId="{84971D64-5EB2-47B1-A94C-0A2957D64A1D}" dt="2023-03-26T17:39:24.322" v="529" actId="478"/>
        <pc:sldMkLst>
          <pc:docMk/>
          <pc:sldMk cId="972201277" sldId="342"/>
        </pc:sldMkLst>
        <pc:spChg chg="del">
          <ac:chgData name="James Redelsheimer" userId="0bc5b4da-4472-4765-be32-514c3730ecac" providerId="ADAL" clId="{84971D64-5EB2-47B1-A94C-0A2957D64A1D}" dt="2023-03-26T17:39:22.574" v="528" actId="478"/>
          <ac:spMkLst>
            <pc:docMk/>
            <pc:sldMk cId="972201277" sldId="342"/>
            <ac:spMk id="537" creationId="{00000000-0000-0000-0000-000000000000}"/>
          </ac:spMkLst>
        </pc:spChg>
        <pc:picChg chg="del">
          <ac:chgData name="James Redelsheimer" userId="0bc5b4da-4472-4765-be32-514c3730ecac" providerId="ADAL" clId="{84971D64-5EB2-47B1-A94C-0A2957D64A1D}" dt="2023-03-26T17:39:24.322" v="529" actId="478"/>
          <ac:picMkLst>
            <pc:docMk/>
            <pc:sldMk cId="972201277" sldId="342"/>
            <ac:picMk id="534" creationId="{00000000-0000-0000-0000-000000000000}"/>
          </ac:picMkLst>
        </pc:picChg>
      </pc:sldChg>
      <pc:sldChg chg="delSp add mod">
        <pc:chgData name="James Redelsheimer" userId="0bc5b4da-4472-4765-be32-514c3730ecac" providerId="ADAL" clId="{84971D64-5EB2-47B1-A94C-0A2957D64A1D}" dt="2023-03-26T17:39:08.312" v="525" actId="478"/>
        <pc:sldMkLst>
          <pc:docMk/>
          <pc:sldMk cId="3126269145" sldId="343"/>
        </pc:sldMkLst>
        <pc:spChg chg="del">
          <ac:chgData name="James Redelsheimer" userId="0bc5b4da-4472-4765-be32-514c3730ecac" providerId="ADAL" clId="{84971D64-5EB2-47B1-A94C-0A2957D64A1D}" dt="2023-03-26T17:39:08.312" v="525" actId="478"/>
          <ac:spMkLst>
            <pc:docMk/>
            <pc:sldMk cId="3126269145" sldId="343"/>
            <ac:spMk id="545" creationId="{00000000-0000-0000-0000-000000000000}"/>
          </ac:spMkLst>
        </pc:spChg>
        <pc:picChg chg="del">
          <ac:chgData name="James Redelsheimer" userId="0bc5b4da-4472-4765-be32-514c3730ecac" providerId="ADAL" clId="{84971D64-5EB2-47B1-A94C-0A2957D64A1D}" dt="2023-03-26T17:39:05.068" v="524" actId="478"/>
          <ac:picMkLst>
            <pc:docMk/>
            <pc:sldMk cId="3126269145" sldId="343"/>
            <ac:picMk id="547" creationId="{00000000-0000-0000-0000-000000000000}"/>
          </ac:picMkLst>
        </pc:picChg>
      </pc:sldChg>
      <pc:sldChg chg="addSp delSp modSp add mod ord modClrScheme chgLayout">
        <pc:chgData name="James Redelsheimer" userId="0bc5b4da-4472-4765-be32-514c3730ecac" providerId="ADAL" clId="{84971D64-5EB2-47B1-A94C-0A2957D64A1D}" dt="2023-03-26T17:21:54.089" v="366" actId="1076"/>
        <pc:sldMkLst>
          <pc:docMk/>
          <pc:sldMk cId="1150654681" sldId="344"/>
        </pc:sldMkLst>
        <pc:spChg chg="add mod">
          <ac:chgData name="James Redelsheimer" userId="0bc5b4da-4472-4765-be32-514c3730ecac" providerId="ADAL" clId="{84971D64-5EB2-47B1-A94C-0A2957D64A1D}" dt="2023-03-26T17:21:54.089" v="366" actId="1076"/>
          <ac:spMkLst>
            <pc:docMk/>
            <pc:sldMk cId="1150654681" sldId="344"/>
            <ac:spMk id="6" creationId="{3864287B-A017-6663-923A-429D5A0C1DFF}"/>
          </ac:spMkLst>
        </pc:spChg>
        <pc:spChg chg="del">
          <ac:chgData name="James Redelsheimer" userId="0bc5b4da-4472-4765-be32-514c3730ecac" providerId="ADAL" clId="{84971D64-5EB2-47B1-A94C-0A2957D64A1D}" dt="2023-03-26T17:12:33.977" v="225" actId="478"/>
          <ac:spMkLst>
            <pc:docMk/>
            <pc:sldMk cId="1150654681" sldId="344"/>
            <ac:spMk id="535" creationId="{00000000-0000-0000-0000-000000000000}"/>
          </ac:spMkLst>
        </pc:spChg>
        <pc:spChg chg="del">
          <ac:chgData name="James Redelsheimer" userId="0bc5b4da-4472-4765-be32-514c3730ecac" providerId="ADAL" clId="{84971D64-5EB2-47B1-A94C-0A2957D64A1D}" dt="2023-03-26T17:12:36.068" v="226" actId="478"/>
          <ac:spMkLst>
            <pc:docMk/>
            <pc:sldMk cId="1150654681" sldId="344"/>
            <ac:spMk id="537" creationId="{00000000-0000-0000-0000-000000000000}"/>
          </ac:spMkLst>
        </pc:spChg>
        <pc:picChg chg="del mod">
          <ac:chgData name="James Redelsheimer" userId="0bc5b4da-4472-4765-be32-514c3730ecac" providerId="ADAL" clId="{84971D64-5EB2-47B1-A94C-0A2957D64A1D}" dt="2023-03-26T17:16:23.421" v="228" actId="478"/>
          <ac:picMkLst>
            <pc:docMk/>
            <pc:sldMk cId="1150654681" sldId="344"/>
            <ac:picMk id="2" creationId="{00000000-0000-0000-0000-000000000000}"/>
          </ac:picMkLst>
        </pc:picChg>
        <pc:picChg chg="add mod">
          <ac:chgData name="James Redelsheimer" userId="0bc5b4da-4472-4765-be32-514c3730ecac" providerId="ADAL" clId="{84971D64-5EB2-47B1-A94C-0A2957D64A1D}" dt="2023-03-26T17:16:47.722" v="233"/>
          <ac:picMkLst>
            <pc:docMk/>
            <pc:sldMk cId="1150654681" sldId="344"/>
            <ac:picMk id="4" creationId="{2431A6AD-D7C0-ABFC-360D-917648522B6F}"/>
          </ac:picMkLst>
        </pc:picChg>
        <pc:picChg chg="del">
          <ac:chgData name="James Redelsheimer" userId="0bc5b4da-4472-4765-be32-514c3730ecac" providerId="ADAL" clId="{84971D64-5EB2-47B1-A94C-0A2957D64A1D}" dt="2023-03-26T17:12:30.675" v="223" actId="478"/>
          <ac:picMkLst>
            <pc:docMk/>
            <pc:sldMk cId="1150654681" sldId="344"/>
            <ac:picMk id="534" creationId="{00000000-0000-0000-0000-000000000000}"/>
          </ac:picMkLst>
        </pc:picChg>
        <pc:picChg chg="mod">
          <ac:chgData name="James Redelsheimer" userId="0bc5b4da-4472-4765-be32-514c3730ecac" providerId="ADAL" clId="{84971D64-5EB2-47B1-A94C-0A2957D64A1D}" dt="2023-03-26T17:16:53.479" v="234"/>
          <ac:picMkLst>
            <pc:docMk/>
            <pc:sldMk cId="1150654681" sldId="344"/>
            <ac:picMk id="536" creationId="{00000000-0000-0000-0000-000000000000}"/>
          </ac:picMkLst>
        </pc:picChg>
      </pc:sldChg>
      <pc:sldChg chg="delSp modSp add mod modClrScheme chgLayout">
        <pc:chgData name="James Redelsheimer" userId="0bc5b4da-4472-4765-be32-514c3730ecac" providerId="ADAL" clId="{84971D64-5EB2-47B1-A94C-0A2957D64A1D}" dt="2023-03-26T17:39:37.477" v="531" actId="478"/>
        <pc:sldMkLst>
          <pc:docMk/>
          <pc:sldMk cId="140469236" sldId="345"/>
        </pc:sldMkLst>
        <pc:spChg chg="mod ord">
          <ac:chgData name="James Redelsheimer" userId="0bc5b4da-4472-4765-be32-514c3730ecac" providerId="ADAL" clId="{84971D64-5EB2-47B1-A94C-0A2957D64A1D}" dt="2023-03-26T17:39:34.817" v="530" actId="700"/>
          <ac:spMkLst>
            <pc:docMk/>
            <pc:sldMk cId="140469236" sldId="345"/>
            <ac:spMk id="479" creationId="{00000000-0000-0000-0000-000000000000}"/>
          </ac:spMkLst>
        </pc:spChg>
        <pc:picChg chg="del">
          <ac:chgData name="James Redelsheimer" userId="0bc5b4da-4472-4765-be32-514c3730ecac" providerId="ADAL" clId="{84971D64-5EB2-47B1-A94C-0A2957D64A1D}" dt="2023-03-26T17:39:37.477" v="531" actId="478"/>
          <ac:picMkLst>
            <pc:docMk/>
            <pc:sldMk cId="140469236" sldId="345"/>
            <ac:picMk id="478" creationId="{00000000-0000-0000-0000-000000000000}"/>
          </ac:picMkLst>
        </pc:picChg>
      </pc:sldChg>
      <pc:sldChg chg="delSp modSp add mod">
        <pc:chgData name="James Redelsheimer" userId="0bc5b4da-4472-4765-be32-514c3730ecac" providerId="ADAL" clId="{84971D64-5EB2-47B1-A94C-0A2957D64A1D}" dt="2023-03-26T18:45:23.130" v="1537" actId="478"/>
        <pc:sldMkLst>
          <pc:docMk/>
          <pc:sldMk cId="2995255487" sldId="346"/>
        </pc:sldMkLst>
        <pc:spChg chg="del">
          <ac:chgData name="James Redelsheimer" userId="0bc5b4da-4472-4765-be32-514c3730ecac" providerId="ADAL" clId="{84971D64-5EB2-47B1-A94C-0A2957D64A1D}" dt="2023-03-26T17:40:37.141" v="543" actId="478"/>
          <ac:spMkLst>
            <pc:docMk/>
            <pc:sldMk cId="2995255487" sldId="346"/>
            <ac:spMk id="2" creationId="{B9186D3B-E792-B973-A9D7-62C1834D7011}"/>
          </ac:spMkLst>
        </pc:spChg>
        <pc:spChg chg="del">
          <ac:chgData name="James Redelsheimer" userId="0bc5b4da-4472-4765-be32-514c3730ecac" providerId="ADAL" clId="{84971D64-5EB2-47B1-A94C-0A2957D64A1D}" dt="2023-03-26T17:40:35.996" v="542" actId="478"/>
          <ac:spMkLst>
            <pc:docMk/>
            <pc:sldMk cId="2995255487" sldId="346"/>
            <ac:spMk id="3" creationId="{A2AF956D-F7AB-FBE4-F071-EC3857358E1E}"/>
          </ac:spMkLst>
        </pc:spChg>
        <pc:spChg chg="del">
          <ac:chgData name="James Redelsheimer" userId="0bc5b4da-4472-4765-be32-514c3730ecac" providerId="ADAL" clId="{84971D64-5EB2-47B1-A94C-0A2957D64A1D}" dt="2023-03-26T18:45:23.130" v="1537" actId="478"/>
          <ac:spMkLst>
            <pc:docMk/>
            <pc:sldMk cId="2995255487" sldId="346"/>
            <ac:spMk id="4" creationId="{8B2F0A21-E455-7B9B-3B73-941737BADBDC}"/>
          </ac:spMkLst>
        </pc:spChg>
        <pc:spChg chg="mod">
          <ac:chgData name="James Redelsheimer" userId="0bc5b4da-4472-4765-be32-514c3730ecac" providerId="ADAL" clId="{84971D64-5EB2-47B1-A94C-0A2957D64A1D}" dt="2023-03-26T17:40:31.154" v="541" actId="1076"/>
          <ac:spMkLst>
            <pc:docMk/>
            <pc:sldMk cId="2995255487" sldId="346"/>
            <ac:spMk id="6" creationId="{FAB416D9-A23E-81CF-1C36-19C72D38D3BD}"/>
          </ac:spMkLst>
        </pc:spChg>
        <pc:picChg chg="mod">
          <ac:chgData name="James Redelsheimer" userId="0bc5b4da-4472-4765-be32-514c3730ecac" providerId="ADAL" clId="{84971D64-5EB2-47B1-A94C-0A2957D64A1D}" dt="2023-03-26T17:40:25.094" v="539" actId="1076"/>
          <ac:picMkLst>
            <pc:docMk/>
            <pc:sldMk cId="2995255487" sldId="346"/>
            <ac:picMk id="5" creationId="{2F487629-3EB5-4BA1-4A4D-21E00C43572B}"/>
          </ac:picMkLst>
        </pc:picChg>
      </pc:sldChg>
      <pc:sldChg chg="delSp add mod modTransition">
        <pc:chgData name="James Redelsheimer" userId="0bc5b4da-4472-4765-be32-514c3730ecac" providerId="ADAL" clId="{84971D64-5EB2-47B1-A94C-0A2957D64A1D}" dt="2023-03-26T17:39:01.562" v="523" actId="478"/>
        <pc:sldMkLst>
          <pc:docMk/>
          <pc:sldMk cId="2386161547" sldId="347"/>
        </pc:sldMkLst>
        <pc:spChg chg="del">
          <ac:chgData name="James Redelsheimer" userId="0bc5b4da-4472-4765-be32-514c3730ecac" providerId="ADAL" clId="{84971D64-5EB2-47B1-A94C-0A2957D64A1D}" dt="2023-03-26T17:39:01.562" v="523" actId="478"/>
          <ac:spMkLst>
            <pc:docMk/>
            <pc:sldMk cId="2386161547" sldId="347"/>
            <ac:spMk id="522" creationId="{00000000-0000-0000-0000-000000000000}"/>
          </ac:spMkLst>
        </pc:spChg>
      </pc:sldChg>
      <pc:sldChg chg="add ord">
        <pc:chgData name="James Redelsheimer" userId="0bc5b4da-4472-4765-be32-514c3730ecac" providerId="ADAL" clId="{84971D64-5EB2-47B1-A94C-0A2957D64A1D}" dt="2023-03-26T17:38:55.171" v="522"/>
        <pc:sldMkLst>
          <pc:docMk/>
          <pc:sldMk cId="236430331" sldId="348"/>
        </pc:sldMkLst>
      </pc:sldChg>
      <pc:sldChg chg="addSp modSp new mod ord">
        <pc:chgData name="James Redelsheimer" userId="0bc5b4da-4472-4765-be32-514c3730ecac" providerId="ADAL" clId="{84971D64-5EB2-47B1-A94C-0A2957D64A1D}" dt="2023-03-26T17:27:34.680" v="479"/>
        <pc:sldMkLst>
          <pc:docMk/>
          <pc:sldMk cId="594455264" sldId="349"/>
        </pc:sldMkLst>
        <pc:spChg chg="add mod">
          <ac:chgData name="James Redelsheimer" userId="0bc5b4da-4472-4765-be32-514c3730ecac" providerId="ADAL" clId="{84971D64-5EB2-47B1-A94C-0A2957D64A1D}" dt="2023-03-26T17:19:52.715" v="309" actId="1076"/>
          <ac:spMkLst>
            <pc:docMk/>
            <pc:sldMk cId="594455264" sldId="349"/>
            <ac:spMk id="4" creationId="{7077649D-C479-86C8-0FF9-1FB5C69E1BE2}"/>
          </ac:spMkLst>
        </pc:spChg>
        <pc:picChg chg="add mod">
          <ac:chgData name="James Redelsheimer" userId="0bc5b4da-4472-4765-be32-514c3730ecac" providerId="ADAL" clId="{84971D64-5EB2-47B1-A94C-0A2957D64A1D}" dt="2023-03-26T17:20:13.158" v="311"/>
          <ac:picMkLst>
            <pc:docMk/>
            <pc:sldMk cId="594455264" sldId="349"/>
            <ac:picMk id="3" creationId="{6EDF443E-3056-FE65-211A-B4974248D144}"/>
          </ac:picMkLst>
        </pc:picChg>
        <pc:picChg chg="add mod">
          <ac:chgData name="James Redelsheimer" userId="0bc5b4da-4472-4765-be32-514c3730ecac" providerId="ADAL" clId="{84971D64-5EB2-47B1-A94C-0A2957D64A1D}" dt="2023-03-26T17:21:16.617" v="313"/>
          <ac:picMkLst>
            <pc:docMk/>
            <pc:sldMk cId="594455264" sldId="349"/>
            <ac:picMk id="5" creationId="{E300E8A1-0C2D-0975-C016-304761BE023D}"/>
          </ac:picMkLst>
        </pc:picChg>
      </pc:sldChg>
      <pc:sldChg chg="addSp modSp new mod modAnim">
        <pc:chgData name="James Redelsheimer" userId="0bc5b4da-4472-4765-be32-514c3730ecac" providerId="ADAL" clId="{84971D64-5EB2-47B1-A94C-0A2957D64A1D}" dt="2023-03-26T17:25:58.755" v="477" actId="1076"/>
        <pc:sldMkLst>
          <pc:docMk/>
          <pc:sldMk cId="1543543803" sldId="350"/>
        </pc:sldMkLst>
        <pc:spChg chg="add mod">
          <ac:chgData name="James Redelsheimer" userId="0bc5b4da-4472-4765-be32-514c3730ecac" providerId="ADAL" clId="{84971D64-5EB2-47B1-A94C-0A2957D64A1D}" dt="2023-03-26T17:25:51.523" v="474" actId="1076"/>
          <ac:spMkLst>
            <pc:docMk/>
            <pc:sldMk cId="1543543803" sldId="350"/>
            <ac:spMk id="5" creationId="{6F5CC005-56D5-E02F-5009-840022B69B63}"/>
          </ac:spMkLst>
        </pc:spChg>
        <pc:picChg chg="add mod">
          <ac:chgData name="James Redelsheimer" userId="0bc5b4da-4472-4765-be32-514c3730ecac" providerId="ADAL" clId="{84971D64-5EB2-47B1-A94C-0A2957D64A1D}" dt="2023-03-26T17:25:54.450" v="475" actId="14100"/>
          <ac:picMkLst>
            <pc:docMk/>
            <pc:sldMk cId="1543543803" sldId="350"/>
            <ac:picMk id="3" creationId="{1CA35702-F012-281D-000A-B8CB82008F82}"/>
          </ac:picMkLst>
        </pc:picChg>
        <pc:cxnChg chg="add mod">
          <ac:chgData name="James Redelsheimer" userId="0bc5b4da-4472-4765-be32-514c3730ecac" providerId="ADAL" clId="{84971D64-5EB2-47B1-A94C-0A2957D64A1D}" dt="2023-03-26T17:25:58.755" v="477" actId="1076"/>
          <ac:cxnSpMkLst>
            <pc:docMk/>
            <pc:sldMk cId="1543543803" sldId="350"/>
            <ac:cxnSpMk id="7" creationId="{8E4BF521-206A-9EA6-985E-EE0A81FA5ACA}"/>
          </ac:cxnSpMkLst>
        </pc:cxnChg>
      </pc:sldChg>
      <pc:sldChg chg="addSp delSp modSp new mod modAnim">
        <pc:chgData name="James Redelsheimer" userId="0bc5b4da-4472-4765-be32-514c3730ecac" providerId="ADAL" clId="{84971D64-5EB2-47B1-A94C-0A2957D64A1D}" dt="2023-03-26T17:38:30.194" v="520" actId="1076"/>
        <pc:sldMkLst>
          <pc:docMk/>
          <pc:sldMk cId="655645426" sldId="351"/>
        </pc:sldMkLst>
        <pc:spChg chg="add mod">
          <ac:chgData name="James Redelsheimer" userId="0bc5b4da-4472-4765-be32-514c3730ecac" providerId="ADAL" clId="{84971D64-5EB2-47B1-A94C-0A2957D64A1D}" dt="2023-03-26T17:37:33.912" v="507" actId="1582"/>
          <ac:spMkLst>
            <pc:docMk/>
            <pc:sldMk cId="655645426" sldId="351"/>
            <ac:spMk id="4" creationId="{8DA29B4A-A24F-7749-44ED-166BA031278C}"/>
          </ac:spMkLst>
        </pc:spChg>
        <pc:spChg chg="add mod">
          <ac:chgData name="James Redelsheimer" userId="0bc5b4da-4472-4765-be32-514c3730ecac" providerId="ADAL" clId="{84971D64-5EB2-47B1-A94C-0A2957D64A1D}" dt="2023-03-26T17:37:52.436" v="510" actId="1076"/>
          <ac:spMkLst>
            <pc:docMk/>
            <pc:sldMk cId="655645426" sldId="351"/>
            <ac:spMk id="5" creationId="{C1A02A99-9896-1260-EF5D-F394E20A4A12}"/>
          </ac:spMkLst>
        </pc:spChg>
        <pc:spChg chg="add mod">
          <ac:chgData name="James Redelsheimer" userId="0bc5b4da-4472-4765-be32-514c3730ecac" providerId="ADAL" clId="{84971D64-5EB2-47B1-A94C-0A2957D64A1D}" dt="2023-03-26T17:38:22.711" v="517" actId="1076"/>
          <ac:spMkLst>
            <pc:docMk/>
            <pc:sldMk cId="655645426" sldId="351"/>
            <ac:spMk id="8" creationId="{8560117B-47FD-94B8-E60A-10773C534C3E}"/>
          </ac:spMkLst>
        </pc:spChg>
        <pc:spChg chg="add mod">
          <ac:chgData name="James Redelsheimer" userId="0bc5b4da-4472-4765-be32-514c3730ecac" providerId="ADAL" clId="{84971D64-5EB2-47B1-A94C-0A2957D64A1D}" dt="2023-03-26T17:38:30.194" v="520" actId="1076"/>
          <ac:spMkLst>
            <pc:docMk/>
            <pc:sldMk cId="655645426" sldId="351"/>
            <ac:spMk id="9" creationId="{495CD746-F46F-319E-829E-3C1B609DB9D1}"/>
          </ac:spMkLst>
        </pc:spChg>
        <pc:picChg chg="add mod">
          <ac:chgData name="James Redelsheimer" userId="0bc5b4da-4472-4765-be32-514c3730ecac" providerId="ADAL" clId="{84971D64-5EB2-47B1-A94C-0A2957D64A1D}" dt="2023-03-26T17:34:56.500" v="495" actId="1076"/>
          <ac:picMkLst>
            <pc:docMk/>
            <pc:sldMk cId="655645426" sldId="351"/>
            <ac:picMk id="1026" creationId="{71F5F15D-C194-34F8-959F-5CF932C05231}"/>
          </ac:picMkLst>
        </pc:picChg>
        <pc:cxnChg chg="add mod">
          <ac:chgData name="James Redelsheimer" userId="0bc5b4da-4472-4765-be32-514c3730ecac" providerId="ADAL" clId="{84971D64-5EB2-47B1-A94C-0A2957D64A1D}" dt="2023-03-26T17:38:00.610" v="511" actId="1076"/>
          <ac:cxnSpMkLst>
            <pc:docMk/>
            <pc:sldMk cId="655645426" sldId="351"/>
            <ac:cxnSpMk id="3" creationId="{8B563E28-BB19-C750-7728-0A2813344327}"/>
          </ac:cxnSpMkLst>
        </pc:cxnChg>
        <pc:cxnChg chg="add mod">
          <ac:chgData name="James Redelsheimer" userId="0bc5b4da-4472-4765-be32-514c3730ecac" providerId="ADAL" clId="{84971D64-5EB2-47B1-A94C-0A2957D64A1D}" dt="2023-03-26T17:38:10.971" v="513" actId="1076"/>
          <ac:cxnSpMkLst>
            <pc:docMk/>
            <pc:sldMk cId="655645426" sldId="351"/>
            <ac:cxnSpMk id="6" creationId="{A91A0FFC-6359-A7D8-F589-A0F54C854631}"/>
          </ac:cxnSpMkLst>
        </pc:cxnChg>
        <pc:cxnChg chg="add del mod">
          <ac:chgData name="James Redelsheimer" userId="0bc5b4da-4472-4765-be32-514c3730ecac" providerId="ADAL" clId="{84971D64-5EB2-47B1-A94C-0A2957D64A1D}" dt="2023-03-26T17:38:17.092" v="515"/>
          <ac:cxnSpMkLst>
            <pc:docMk/>
            <pc:sldMk cId="655645426" sldId="351"/>
            <ac:cxnSpMk id="7" creationId="{AAA7D3F5-681F-0F4C-FDCE-1765EF6F28C8}"/>
          </ac:cxnSpMkLst>
        </pc:cxnChg>
      </pc:sldChg>
      <pc:sldChg chg="modSp add del mod">
        <pc:chgData name="James Redelsheimer" userId="0bc5b4da-4472-4765-be32-514c3730ecac" providerId="ADAL" clId="{84971D64-5EB2-47B1-A94C-0A2957D64A1D}" dt="2023-03-26T17:59:18.985" v="918" actId="47"/>
        <pc:sldMkLst>
          <pc:docMk/>
          <pc:sldMk cId="1244105178" sldId="352"/>
        </pc:sldMkLst>
        <pc:picChg chg="mod modCrop">
          <ac:chgData name="James Redelsheimer" userId="0bc5b4da-4472-4765-be32-514c3730ecac" providerId="ADAL" clId="{84971D64-5EB2-47B1-A94C-0A2957D64A1D}" dt="2023-03-26T17:57:39.506" v="895" actId="732"/>
          <ac:picMkLst>
            <pc:docMk/>
            <pc:sldMk cId="1244105178" sldId="352"/>
            <ac:picMk id="498" creationId="{00000000-0000-0000-0000-000000000000}"/>
          </ac:picMkLst>
        </pc:picChg>
      </pc:sldChg>
      <pc:sldChg chg="delSp modSp add del mod">
        <pc:chgData name="James Redelsheimer" userId="0bc5b4da-4472-4765-be32-514c3730ecac" providerId="ADAL" clId="{84971D64-5EB2-47B1-A94C-0A2957D64A1D}" dt="2023-03-26T17:59:16.746" v="916" actId="47"/>
        <pc:sldMkLst>
          <pc:docMk/>
          <pc:sldMk cId="3262906561" sldId="353"/>
        </pc:sldMkLst>
        <pc:picChg chg="del mod modCrop">
          <ac:chgData name="James Redelsheimer" userId="0bc5b4da-4472-4765-be32-514c3730ecac" providerId="ADAL" clId="{84971D64-5EB2-47B1-A94C-0A2957D64A1D}" dt="2023-03-26T17:58:26.853" v="905" actId="21"/>
          <ac:picMkLst>
            <pc:docMk/>
            <pc:sldMk cId="3262906561" sldId="353"/>
            <ac:picMk id="498" creationId="{00000000-0000-0000-0000-000000000000}"/>
          </ac:picMkLst>
        </pc:picChg>
      </pc:sldChg>
      <pc:sldChg chg="addSp delSp modSp add mod delAnim modAnim">
        <pc:chgData name="James Redelsheimer" userId="0bc5b4da-4472-4765-be32-514c3730ecac" providerId="ADAL" clId="{84971D64-5EB2-47B1-A94C-0A2957D64A1D}" dt="2023-03-26T18:24:14.105" v="1386" actId="14100"/>
        <pc:sldMkLst>
          <pc:docMk/>
          <pc:sldMk cId="967362407" sldId="354"/>
        </pc:sldMkLst>
        <pc:spChg chg="add del mod">
          <ac:chgData name="James Redelsheimer" userId="0bc5b4da-4472-4765-be32-514c3730ecac" providerId="ADAL" clId="{84971D64-5EB2-47B1-A94C-0A2957D64A1D}" dt="2023-03-26T18:22:01.775" v="1356" actId="478"/>
          <ac:spMkLst>
            <pc:docMk/>
            <pc:sldMk cId="967362407" sldId="354"/>
            <ac:spMk id="8" creationId="{096C9CBA-A437-B58A-CC16-BD8A1D46F794}"/>
          </ac:spMkLst>
        </pc:spChg>
        <pc:spChg chg="add del mod">
          <ac:chgData name="James Redelsheimer" userId="0bc5b4da-4472-4765-be32-514c3730ecac" providerId="ADAL" clId="{84971D64-5EB2-47B1-A94C-0A2957D64A1D}" dt="2023-03-26T18:21:48.034" v="1349" actId="478"/>
          <ac:spMkLst>
            <pc:docMk/>
            <pc:sldMk cId="967362407" sldId="354"/>
            <ac:spMk id="9" creationId="{8A6E14D5-0C06-7423-6E23-24869A09B023}"/>
          </ac:spMkLst>
        </pc:spChg>
        <pc:spChg chg="add del mod">
          <ac:chgData name="James Redelsheimer" userId="0bc5b4da-4472-4765-be32-514c3730ecac" providerId="ADAL" clId="{84971D64-5EB2-47B1-A94C-0A2957D64A1D}" dt="2023-03-26T18:22:00.692" v="1355" actId="478"/>
          <ac:spMkLst>
            <pc:docMk/>
            <pc:sldMk cId="967362407" sldId="354"/>
            <ac:spMk id="10" creationId="{1D2DDA0A-64F4-A6A1-6CAB-5186189D6AA9}"/>
          </ac:spMkLst>
        </pc:spChg>
        <pc:spChg chg="add del mod">
          <ac:chgData name="James Redelsheimer" userId="0bc5b4da-4472-4765-be32-514c3730ecac" providerId="ADAL" clId="{84971D64-5EB2-47B1-A94C-0A2957D64A1D}" dt="2023-03-26T18:21:51.161" v="1350" actId="478"/>
          <ac:spMkLst>
            <pc:docMk/>
            <pc:sldMk cId="967362407" sldId="354"/>
            <ac:spMk id="11" creationId="{BFE10126-45B3-F11E-555C-1B9D738450F2}"/>
          </ac:spMkLst>
        </pc:spChg>
        <pc:spChg chg="add del mod">
          <ac:chgData name="James Redelsheimer" userId="0bc5b4da-4472-4765-be32-514c3730ecac" providerId="ADAL" clId="{84971D64-5EB2-47B1-A94C-0A2957D64A1D}" dt="2023-03-26T18:21:59.568" v="1354" actId="478"/>
          <ac:spMkLst>
            <pc:docMk/>
            <pc:sldMk cId="967362407" sldId="354"/>
            <ac:spMk id="12" creationId="{D1F9C057-7044-6D83-E031-33DF81AA4CD3}"/>
          </ac:spMkLst>
        </pc:spChg>
        <pc:spChg chg="add mod">
          <ac:chgData name="James Redelsheimer" userId="0bc5b4da-4472-4765-be32-514c3730ecac" providerId="ADAL" clId="{84971D64-5EB2-47B1-A94C-0A2957D64A1D}" dt="2023-03-26T18:21:30.802" v="1347" actId="1076"/>
          <ac:spMkLst>
            <pc:docMk/>
            <pc:sldMk cId="967362407" sldId="354"/>
            <ac:spMk id="13" creationId="{E03E878A-362F-C170-22E2-B61C2F2FD0B1}"/>
          </ac:spMkLst>
        </pc:spChg>
        <pc:spChg chg="add mod">
          <ac:chgData name="James Redelsheimer" userId="0bc5b4da-4472-4765-be32-514c3730ecac" providerId="ADAL" clId="{84971D64-5EB2-47B1-A94C-0A2957D64A1D}" dt="2023-03-26T18:21:38.674" v="1348" actId="20577"/>
          <ac:spMkLst>
            <pc:docMk/>
            <pc:sldMk cId="967362407" sldId="354"/>
            <ac:spMk id="14" creationId="{8BC23D3F-8CB2-8902-7398-72384D71FF85}"/>
          </ac:spMkLst>
        </pc:spChg>
        <pc:spChg chg="add del mod">
          <ac:chgData name="James Redelsheimer" userId="0bc5b4da-4472-4765-be32-514c3730ecac" providerId="ADAL" clId="{84971D64-5EB2-47B1-A94C-0A2957D64A1D}" dt="2023-03-26T18:21:53.243" v="1351" actId="478"/>
          <ac:spMkLst>
            <pc:docMk/>
            <pc:sldMk cId="967362407" sldId="354"/>
            <ac:spMk id="15" creationId="{9CACEC08-7309-3E2B-5608-C73B24559A42}"/>
          </ac:spMkLst>
        </pc:spChg>
        <pc:spChg chg="add del mod">
          <ac:chgData name="James Redelsheimer" userId="0bc5b4da-4472-4765-be32-514c3730ecac" providerId="ADAL" clId="{84971D64-5EB2-47B1-A94C-0A2957D64A1D}" dt="2023-03-26T18:21:55.877" v="1353" actId="478"/>
          <ac:spMkLst>
            <pc:docMk/>
            <pc:sldMk cId="967362407" sldId="354"/>
            <ac:spMk id="16" creationId="{0196028A-39FA-6A4F-E84E-CAD821FC9B2D}"/>
          </ac:spMkLst>
        </pc:spChg>
        <pc:spChg chg="add del mod">
          <ac:chgData name="James Redelsheimer" userId="0bc5b4da-4472-4765-be32-514c3730ecac" providerId="ADAL" clId="{84971D64-5EB2-47B1-A94C-0A2957D64A1D}" dt="2023-03-26T18:21:54.515" v="1352" actId="478"/>
          <ac:spMkLst>
            <pc:docMk/>
            <pc:sldMk cId="967362407" sldId="354"/>
            <ac:spMk id="17" creationId="{2FDC2D93-5E75-E413-5586-436710DE7008}"/>
          </ac:spMkLst>
        </pc:spChg>
        <pc:spChg chg="add mod">
          <ac:chgData name="James Redelsheimer" userId="0bc5b4da-4472-4765-be32-514c3730ecac" providerId="ADAL" clId="{84971D64-5EB2-47B1-A94C-0A2957D64A1D}" dt="2023-03-26T18:23:38.747" v="1373" actId="1076"/>
          <ac:spMkLst>
            <pc:docMk/>
            <pc:sldMk cId="967362407" sldId="354"/>
            <ac:spMk id="18" creationId="{21E434B6-BC75-19D4-5326-70F840CFD945}"/>
          </ac:spMkLst>
        </pc:spChg>
        <pc:spChg chg="add mod">
          <ac:chgData name="James Redelsheimer" userId="0bc5b4da-4472-4765-be32-514c3730ecac" providerId="ADAL" clId="{84971D64-5EB2-47B1-A94C-0A2957D64A1D}" dt="2023-03-26T18:23:42.194" v="1375" actId="1076"/>
          <ac:spMkLst>
            <pc:docMk/>
            <pc:sldMk cId="967362407" sldId="354"/>
            <ac:spMk id="19" creationId="{D356FD7D-D37E-2C2C-607D-479C9D56AD57}"/>
          </ac:spMkLst>
        </pc:spChg>
        <pc:spChg chg="add mod">
          <ac:chgData name="James Redelsheimer" userId="0bc5b4da-4472-4765-be32-514c3730ecac" providerId="ADAL" clId="{84971D64-5EB2-47B1-A94C-0A2957D64A1D}" dt="2023-03-26T18:23:46.052" v="1377" actId="1076"/>
          <ac:spMkLst>
            <pc:docMk/>
            <pc:sldMk cId="967362407" sldId="354"/>
            <ac:spMk id="20" creationId="{6E114E72-3B19-C4BE-F53F-E1251AE23B2C}"/>
          </ac:spMkLst>
        </pc:spChg>
        <pc:spChg chg="add mod">
          <ac:chgData name="James Redelsheimer" userId="0bc5b4da-4472-4765-be32-514c3730ecac" providerId="ADAL" clId="{84971D64-5EB2-47B1-A94C-0A2957D64A1D}" dt="2023-03-26T18:23:50.658" v="1379" actId="1076"/>
          <ac:spMkLst>
            <pc:docMk/>
            <pc:sldMk cId="967362407" sldId="354"/>
            <ac:spMk id="21" creationId="{10BA5472-C8A4-3C44-22F7-E10869C1C60D}"/>
          </ac:spMkLst>
        </pc:spChg>
        <pc:spChg chg="add mod">
          <ac:chgData name="James Redelsheimer" userId="0bc5b4da-4472-4765-be32-514c3730ecac" providerId="ADAL" clId="{84971D64-5EB2-47B1-A94C-0A2957D64A1D}" dt="2023-03-26T18:23:58.785" v="1383" actId="1076"/>
          <ac:spMkLst>
            <pc:docMk/>
            <pc:sldMk cId="967362407" sldId="354"/>
            <ac:spMk id="22" creationId="{6CC2B9DE-BE00-063B-9A1C-AF8FBB318767}"/>
          </ac:spMkLst>
        </pc:spChg>
        <pc:spChg chg="add mod">
          <ac:chgData name="James Redelsheimer" userId="0bc5b4da-4472-4765-be32-514c3730ecac" providerId="ADAL" clId="{84971D64-5EB2-47B1-A94C-0A2957D64A1D}" dt="2023-03-26T18:23:55.802" v="1382" actId="1076"/>
          <ac:spMkLst>
            <pc:docMk/>
            <pc:sldMk cId="967362407" sldId="354"/>
            <ac:spMk id="23" creationId="{53EE6091-C855-0E6B-8BE9-E499584E5652}"/>
          </ac:spMkLst>
        </pc:spChg>
        <pc:graphicFrameChg chg="add mod modGraphic">
          <ac:chgData name="James Redelsheimer" userId="0bc5b4da-4472-4765-be32-514c3730ecac" providerId="ADAL" clId="{84971D64-5EB2-47B1-A94C-0A2957D64A1D}" dt="2023-03-26T18:23:11.437" v="1371" actId="20577"/>
          <ac:graphicFrameMkLst>
            <pc:docMk/>
            <pc:sldMk cId="967362407" sldId="354"/>
            <ac:graphicFrameMk id="7" creationId="{7721DC59-29E0-C89E-6CBC-BE7E2DF4C2D6}"/>
          </ac:graphicFrameMkLst>
        </pc:graphicFrameChg>
        <pc:picChg chg="add del mod">
          <ac:chgData name="James Redelsheimer" userId="0bc5b4da-4472-4765-be32-514c3730ecac" providerId="ADAL" clId="{84971D64-5EB2-47B1-A94C-0A2957D64A1D}" dt="2023-03-26T17:58:16.282" v="902" actId="478"/>
          <ac:picMkLst>
            <pc:docMk/>
            <pc:sldMk cId="967362407" sldId="354"/>
            <ac:picMk id="2" creationId="{84C9DB44-A145-4D3C-7D52-516D6F1FB072}"/>
          </ac:picMkLst>
        </pc:picChg>
        <pc:picChg chg="add del mod">
          <ac:chgData name="James Redelsheimer" userId="0bc5b4da-4472-4765-be32-514c3730ecac" providerId="ADAL" clId="{84971D64-5EB2-47B1-A94C-0A2957D64A1D}" dt="2023-03-26T17:56:21.489" v="873"/>
          <ac:picMkLst>
            <pc:docMk/>
            <pc:sldMk cId="967362407" sldId="354"/>
            <ac:picMk id="3" creationId="{5B43451E-773E-47F6-0DA8-E981655DF8B5}"/>
          </ac:picMkLst>
        </pc:picChg>
        <pc:picChg chg="add del mod">
          <ac:chgData name="James Redelsheimer" userId="0bc5b4da-4472-4765-be32-514c3730ecac" providerId="ADAL" clId="{84971D64-5EB2-47B1-A94C-0A2957D64A1D}" dt="2023-03-26T17:58:17.229" v="903" actId="478"/>
          <ac:picMkLst>
            <pc:docMk/>
            <pc:sldMk cId="967362407" sldId="354"/>
            <ac:picMk id="4" creationId="{69D72887-D7E2-CB48-B433-55C224EBEF55}"/>
          </ac:picMkLst>
        </pc:picChg>
        <pc:picChg chg="add mod">
          <ac:chgData name="James Redelsheimer" userId="0bc5b4da-4472-4765-be32-514c3730ecac" providerId="ADAL" clId="{84971D64-5EB2-47B1-A94C-0A2957D64A1D}" dt="2023-03-26T18:21:01.641" v="1343" actId="1076"/>
          <ac:picMkLst>
            <pc:docMk/>
            <pc:sldMk cId="967362407" sldId="354"/>
            <ac:picMk id="5" creationId="{3297C57C-4C65-A173-9CBF-4112D885D920}"/>
          </ac:picMkLst>
        </pc:picChg>
        <pc:picChg chg="add mod">
          <ac:chgData name="James Redelsheimer" userId="0bc5b4da-4472-4765-be32-514c3730ecac" providerId="ADAL" clId="{84971D64-5EB2-47B1-A94C-0A2957D64A1D}" dt="2023-03-26T18:24:14.105" v="1386" actId="14100"/>
          <ac:picMkLst>
            <pc:docMk/>
            <pc:sldMk cId="967362407" sldId="354"/>
            <ac:picMk id="6" creationId="{05A733A4-D2ED-9C45-149E-EA19E60E2B22}"/>
          </ac:picMkLst>
        </pc:picChg>
        <pc:picChg chg="mod modCrop">
          <ac:chgData name="James Redelsheimer" userId="0bc5b4da-4472-4765-be32-514c3730ecac" providerId="ADAL" clId="{84971D64-5EB2-47B1-A94C-0A2957D64A1D}" dt="2023-03-26T18:21:04.408" v="1345" actId="1076"/>
          <ac:picMkLst>
            <pc:docMk/>
            <pc:sldMk cId="967362407" sldId="354"/>
            <ac:picMk id="498" creationId="{00000000-0000-0000-0000-000000000000}"/>
          </ac:picMkLst>
        </pc:picChg>
      </pc:sldChg>
      <pc:sldChg chg="delSp modSp add del mod">
        <pc:chgData name="James Redelsheimer" userId="0bc5b4da-4472-4765-be32-514c3730ecac" providerId="ADAL" clId="{84971D64-5EB2-47B1-A94C-0A2957D64A1D}" dt="2023-03-26T17:59:17.367" v="917" actId="47"/>
        <pc:sldMkLst>
          <pc:docMk/>
          <pc:sldMk cId="4214343533" sldId="355"/>
        </pc:sldMkLst>
        <pc:picChg chg="del mod modCrop">
          <ac:chgData name="James Redelsheimer" userId="0bc5b4da-4472-4765-be32-514c3730ecac" providerId="ADAL" clId="{84971D64-5EB2-47B1-A94C-0A2957D64A1D}" dt="2023-03-26T17:53:41.059" v="833" actId="21"/>
          <ac:picMkLst>
            <pc:docMk/>
            <pc:sldMk cId="4214343533" sldId="355"/>
            <ac:picMk id="498" creationId="{00000000-0000-0000-0000-000000000000}"/>
          </ac:picMkLst>
        </pc:picChg>
      </pc:sldChg>
      <pc:sldChg chg="add del">
        <pc:chgData name="James Redelsheimer" userId="0bc5b4da-4472-4765-be32-514c3730ecac" providerId="ADAL" clId="{84971D64-5EB2-47B1-A94C-0A2957D64A1D}" dt="2023-03-26T17:59:20.403" v="921" actId="47"/>
        <pc:sldMkLst>
          <pc:docMk/>
          <pc:sldMk cId="288322356" sldId="356"/>
        </pc:sldMkLst>
      </pc:sldChg>
      <pc:sldChg chg="addSp delSp modSp add del mod">
        <pc:chgData name="James Redelsheimer" userId="0bc5b4da-4472-4765-be32-514c3730ecac" providerId="ADAL" clId="{84971D64-5EB2-47B1-A94C-0A2957D64A1D}" dt="2023-03-26T17:56:14.555" v="863" actId="2890"/>
        <pc:sldMkLst>
          <pc:docMk/>
          <pc:sldMk cId="2934401236" sldId="356"/>
        </pc:sldMkLst>
        <pc:picChg chg="add del">
          <ac:chgData name="James Redelsheimer" userId="0bc5b4da-4472-4765-be32-514c3730ecac" providerId="ADAL" clId="{84971D64-5EB2-47B1-A94C-0A2957D64A1D}" dt="2023-03-26T17:56:12.370" v="861" actId="478"/>
          <ac:picMkLst>
            <pc:docMk/>
            <pc:sldMk cId="2934401236" sldId="356"/>
            <ac:picMk id="2" creationId="{84C9DB44-A145-4D3C-7D52-516D6F1FB072}"/>
          </ac:picMkLst>
        </pc:picChg>
        <pc:picChg chg="add del mod">
          <ac:chgData name="James Redelsheimer" userId="0bc5b4da-4472-4765-be32-514c3730ecac" providerId="ADAL" clId="{84971D64-5EB2-47B1-A94C-0A2957D64A1D}" dt="2023-03-26T17:56:11.747" v="860"/>
          <ac:picMkLst>
            <pc:docMk/>
            <pc:sldMk cId="2934401236" sldId="356"/>
            <ac:picMk id="4" creationId="{993D331C-3B25-09B9-AFAD-B83009A5C57F}"/>
          </ac:picMkLst>
        </pc:picChg>
      </pc:sldChg>
      <pc:sldChg chg="modSp add del mod">
        <pc:chgData name="James Redelsheimer" userId="0bc5b4da-4472-4765-be32-514c3730ecac" providerId="ADAL" clId="{84971D64-5EB2-47B1-A94C-0A2957D64A1D}" dt="2023-03-26T17:59:19.851" v="920" actId="47"/>
        <pc:sldMkLst>
          <pc:docMk/>
          <pc:sldMk cId="1446367659" sldId="357"/>
        </pc:sldMkLst>
        <pc:picChg chg="mod modCrop">
          <ac:chgData name="James Redelsheimer" userId="0bc5b4da-4472-4765-be32-514c3730ecac" providerId="ADAL" clId="{84971D64-5EB2-47B1-A94C-0A2957D64A1D}" dt="2023-03-26T17:58:42.433" v="909" actId="732"/>
          <ac:picMkLst>
            <pc:docMk/>
            <pc:sldMk cId="1446367659" sldId="357"/>
            <ac:picMk id="503" creationId="{00000000-0000-0000-0000-000000000000}"/>
          </ac:picMkLst>
        </pc:picChg>
      </pc:sldChg>
      <pc:sldChg chg="addSp modSp add mod ord modAnim">
        <pc:chgData name="James Redelsheimer" userId="0bc5b4da-4472-4765-be32-514c3730ecac" providerId="ADAL" clId="{84971D64-5EB2-47B1-A94C-0A2957D64A1D}" dt="2023-03-26T18:20:44.721" v="1341"/>
        <pc:sldMkLst>
          <pc:docMk/>
          <pc:sldMk cId="1856149321" sldId="358"/>
        </pc:sldMkLst>
        <pc:spChg chg="add mod">
          <ac:chgData name="James Redelsheimer" userId="0bc5b4da-4472-4765-be32-514c3730ecac" providerId="ADAL" clId="{84971D64-5EB2-47B1-A94C-0A2957D64A1D}" dt="2023-03-26T18:19:40.708" v="1327" actId="1076"/>
          <ac:spMkLst>
            <pc:docMk/>
            <pc:sldMk cId="1856149321" sldId="358"/>
            <ac:spMk id="5" creationId="{B20A3BDB-D4AC-5B0C-C37F-943A231968CB}"/>
          </ac:spMkLst>
        </pc:spChg>
        <pc:spChg chg="add mod">
          <ac:chgData name="James Redelsheimer" userId="0bc5b4da-4472-4765-be32-514c3730ecac" providerId="ADAL" clId="{84971D64-5EB2-47B1-A94C-0A2957D64A1D}" dt="2023-03-26T18:19:40.708" v="1327" actId="1076"/>
          <ac:spMkLst>
            <pc:docMk/>
            <pc:sldMk cId="1856149321" sldId="358"/>
            <ac:spMk id="6" creationId="{09E2E0FD-B269-11A8-D805-7AC90C73E57D}"/>
          </ac:spMkLst>
        </pc:spChg>
        <pc:spChg chg="add mod">
          <ac:chgData name="James Redelsheimer" userId="0bc5b4da-4472-4765-be32-514c3730ecac" providerId="ADAL" clId="{84971D64-5EB2-47B1-A94C-0A2957D64A1D}" dt="2023-03-26T18:19:40.708" v="1327" actId="1076"/>
          <ac:spMkLst>
            <pc:docMk/>
            <pc:sldMk cId="1856149321" sldId="358"/>
            <ac:spMk id="7" creationId="{1357231A-DD58-77D4-F305-BBAD6CF59BA7}"/>
          </ac:spMkLst>
        </pc:spChg>
        <pc:spChg chg="add mod">
          <ac:chgData name="James Redelsheimer" userId="0bc5b4da-4472-4765-be32-514c3730ecac" providerId="ADAL" clId="{84971D64-5EB2-47B1-A94C-0A2957D64A1D}" dt="2023-03-26T18:19:40.708" v="1327" actId="1076"/>
          <ac:spMkLst>
            <pc:docMk/>
            <pc:sldMk cId="1856149321" sldId="358"/>
            <ac:spMk id="8" creationId="{520F419A-D1A8-F999-CEBB-727D3FB055BE}"/>
          </ac:spMkLst>
        </pc:spChg>
        <pc:spChg chg="add mod">
          <ac:chgData name="James Redelsheimer" userId="0bc5b4da-4472-4765-be32-514c3730ecac" providerId="ADAL" clId="{84971D64-5EB2-47B1-A94C-0A2957D64A1D}" dt="2023-03-26T18:19:40.708" v="1327" actId="1076"/>
          <ac:spMkLst>
            <pc:docMk/>
            <pc:sldMk cId="1856149321" sldId="358"/>
            <ac:spMk id="9" creationId="{0B944C2D-B214-B292-4BD1-3A77051A3674}"/>
          </ac:spMkLst>
        </pc:spChg>
        <pc:spChg chg="add mod">
          <ac:chgData name="James Redelsheimer" userId="0bc5b4da-4472-4765-be32-514c3730ecac" providerId="ADAL" clId="{84971D64-5EB2-47B1-A94C-0A2957D64A1D}" dt="2023-03-26T18:19:40.708" v="1327" actId="1076"/>
          <ac:spMkLst>
            <pc:docMk/>
            <pc:sldMk cId="1856149321" sldId="358"/>
            <ac:spMk id="10" creationId="{D6F3930E-819B-B598-B1C8-A3C1A4B8DB9D}"/>
          </ac:spMkLst>
        </pc:spChg>
        <pc:spChg chg="add mod">
          <ac:chgData name="James Redelsheimer" userId="0bc5b4da-4472-4765-be32-514c3730ecac" providerId="ADAL" clId="{84971D64-5EB2-47B1-A94C-0A2957D64A1D}" dt="2023-03-26T18:19:40.708" v="1327" actId="1076"/>
          <ac:spMkLst>
            <pc:docMk/>
            <pc:sldMk cId="1856149321" sldId="358"/>
            <ac:spMk id="11" creationId="{5FAD563C-D699-E9F5-B026-8C5BE580389F}"/>
          </ac:spMkLst>
        </pc:spChg>
        <pc:spChg chg="add mod">
          <ac:chgData name="James Redelsheimer" userId="0bc5b4da-4472-4765-be32-514c3730ecac" providerId="ADAL" clId="{84971D64-5EB2-47B1-A94C-0A2957D64A1D}" dt="2023-03-26T18:20:29.305" v="1336" actId="1076"/>
          <ac:spMkLst>
            <pc:docMk/>
            <pc:sldMk cId="1856149321" sldId="358"/>
            <ac:spMk id="12" creationId="{72AE6E5B-A1F7-CBF4-515A-77AE93AD63DE}"/>
          </ac:spMkLst>
        </pc:spChg>
        <pc:spChg chg="add mod">
          <ac:chgData name="James Redelsheimer" userId="0bc5b4da-4472-4765-be32-514c3730ecac" providerId="ADAL" clId="{84971D64-5EB2-47B1-A94C-0A2957D64A1D}" dt="2023-03-26T18:20:40.570" v="1340" actId="1076"/>
          <ac:spMkLst>
            <pc:docMk/>
            <pc:sldMk cId="1856149321" sldId="358"/>
            <ac:spMk id="13" creationId="{C7E1B0E2-129A-63B1-9FA0-D19F7849D14E}"/>
          </ac:spMkLst>
        </pc:spChg>
        <pc:spChg chg="add mod">
          <ac:chgData name="James Redelsheimer" userId="0bc5b4da-4472-4765-be32-514c3730ecac" providerId="ADAL" clId="{84971D64-5EB2-47B1-A94C-0A2957D64A1D}" dt="2023-03-26T18:20:35.573" v="1339" actId="1076"/>
          <ac:spMkLst>
            <pc:docMk/>
            <pc:sldMk cId="1856149321" sldId="358"/>
            <ac:spMk id="14" creationId="{D8E5217A-3937-B49F-9FD2-05E9531887D7}"/>
          </ac:spMkLst>
        </pc:spChg>
        <pc:graphicFrameChg chg="add mod">
          <ac:chgData name="James Redelsheimer" userId="0bc5b4da-4472-4765-be32-514c3730ecac" providerId="ADAL" clId="{84971D64-5EB2-47B1-A94C-0A2957D64A1D}" dt="2023-03-26T18:19:40.708" v="1327" actId="1076"/>
          <ac:graphicFrameMkLst>
            <pc:docMk/>
            <pc:sldMk cId="1856149321" sldId="358"/>
            <ac:graphicFrameMk id="3" creationId="{B4EED213-F2DB-7DB8-DC33-FACFB111771F}"/>
          </ac:graphicFrameMkLst>
        </pc:graphicFrameChg>
        <pc:picChg chg="mod">
          <ac:chgData name="James Redelsheimer" userId="0bc5b4da-4472-4765-be32-514c3730ecac" providerId="ADAL" clId="{84971D64-5EB2-47B1-A94C-0A2957D64A1D}" dt="2023-03-26T18:19:59.490" v="1333" actId="1076"/>
          <ac:picMkLst>
            <pc:docMk/>
            <pc:sldMk cId="1856149321" sldId="358"/>
            <ac:picMk id="2" creationId="{84C9DB44-A145-4D3C-7D52-516D6F1FB072}"/>
          </ac:picMkLst>
        </pc:picChg>
        <pc:picChg chg="mod">
          <ac:chgData name="James Redelsheimer" userId="0bc5b4da-4472-4765-be32-514c3730ecac" providerId="ADAL" clId="{84971D64-5EB2-47B1-A94C-0A2957D64A1D}" dt="2023-03-26T18:19:50.651" v="1330" actId="1076"/>
          <ac:picMkLst>
            <pc:docMk/>
            <pc:sldMk cId="1856149321" sldId="358"/>
            <ac:picMk id="4" creationId="{69D72887-D7E2-CB48-B433-55C224EBEF55}"/>
          </ac:picMkLst>
        </pc:picChg>
        <pc:picChg chg="mod">
          <ac:chgData name="James Redelsheimer" userId="0bc5b4da-4472-4765-be32-514c3730ecac" providerId="ADAL" clId="{84971D64-5EB2-47B1-A94C-0A2957D64A1D}" dt="2023-03-26T18:20:02.996" v="1334" actId="1076"/>
          <ac:picMkLst>
            <pc:docMk/>
            <pc:sldMk cId="1856149321" sldId="358"/>
            <ac:picMk id="498" creationId="{00000000-0000-0000-0000-000000000000}"/>
          </ac:picMkLst>
        </pc:picChg>
      </pc:sldChg>
      <pc:sldChg chg="addSp modSp new mod">
        <pc:chgData name="James Redelsheimer" userId="0bc5b4da-4472-4765-be32-514c3730ecac" providerId="ADAL" clId="{84971D64-5EB2-47B1-A94C-0A2957D64A1D}" dt="2023-03-26T18:32:34.553" v="1391" actId="1076"/>
        <pc:sldMkLst>
          <pc:docMk/>
          <pc:sldMk cId="3602420270" sldId="359"/>
        </pc:sldMkLst>
        <pc:picChg chg="add mod">
          <ac:chgData name="James Redelsheimer" userId="0bc5b4da-4472-4765-be32-514c3730ecac" providerId="ADAL" clId="{84971D64-5EB2-47B1-A94C-0A2957D64A1D}" dt="2023-03-26T18:32:34.553" v="1391" actId="1076"/>
          <ac:picMkLst>
            <pc:docMk/>
            <pc:sldMk cId="3602420270" sldId="359"/>
            <ac:picMk id="3" creationId="{E05CD9F1-AD2F-6A16-1CB5-1EAD0247B78E}"/>
          </ac:picMkLst>
        </pc:picChg>
      </pc:sldChg>
      <pc:sldChg chg="addSp modSp new mod">
        <pc:chgData name="James Redelsheimer" userId="0bc5b4da-4472-4765-be32-514c3730ecac" providerId="ADAL" clId="{84971D64-5EB2-47B1-A94C-0A2957D64A1D}" dt="2023-03-26T18:33:54.937" v="1405" actId="1076"/>
        <pc:sldMkLst>
          <pc:docMk/>
          <pc:sldMk cId="3225275191" sldId="360"/>
        </pc:sldMkLst>
        <pc:picChg chg="add mod">
          <ac:chgData name="James Redelsheimer" userId="0bc5b4da-4472-4765-be32-514c3730ecac" providerId="ADAL" clId="{84971D64-5EB2-47B1-A94C-0A2957D64A1D}" dt="2023-03-26T18:33:04.393" v="1397" actId="1076"/>
          <ac:picMkLst>
            <pc:docMk/>
            <pc:sldMk cId="3225275191" sldId="360"/>
            <ac:picMk id="3" creationId="{218C334F-CDBA-F05B-18ED-4BD138701368}"/>
          </ac:picMkLst>
        </pc:picChg>
        <pc:picChg chg="add mod ord">
          <ac:chgData name="James Redelsheimer" userId="0bc5b4da-4472-4765-be32-514c3730ecac" providerId="ADAL" clId="{84971D64-5EB2-47B1-A94C-0A2957D64A1D}" dt="2023-03-26T18:33:54.937" v="1405" actId="1076"/>
          <ac:picMkLst>
            <pc:docMk/>
            <pc:sldMk cId="3225275191" sldId="360"/>
            <ac:picMk id="5" creationId="{936C9B9B-7189-3C35-1CDC-333631F391B6}"/>
          </ac:picMkLst>
        </pc:picChg>
      </pc:sldChg>
      <pc:sldChg chg="addSp modSp new mod modAnim">
        <pc:chgData name="James Redelsheimer" userId="0bc5b4da-4472-4765-be32-514c3730ecac" providerId="ADAL" clId="{84971D64-5EB2-47B1-A94C-0A2957D64A1D}" dt="2023-03-26T18:39:04.433" v="1458" actId="1076"/>
        <pc:sldMkLst>
          <pc:docMk/>
          <pc:sldMk cId="650945147" sldId="361"/>
        </pc:sldMkLst>
        <pc:spChg chg="add mod">
          <ac:chgData name="James Redelsheimer" userId="0bc5b4da-4472-4765-be32-514c3730ecac" providerId="ADAL" clId="{84971D64-5EB2-47B1-A94C-0A2957D64A1D}" dt="2023-03-26T18:37:34.880" v="1444" actId="2085"/>
          <ac:spMkLst>
            <pc:docMk/>
            <pc:sldMk cId="650945147" sldId="361"/>
            <ac:spMk id="6" creationId="{3694E986-0CFE-49FA-7B6B-CDC79250144B}"/>
          </ac:spMkLst>
        </pc:spChg>
        <pc:spChg chg="add mod">
          <ac:chgData name="James Redelsheimer" userId="0bc5b4da-4472-4765-be32-514c3730ecac" providerId="ADAL" clId="{84971D64-5EB2-47B1-A94C-0A2957D64A1D}" dt="2023-03-26T18:37:39.489" v="1446" actId="2085"/>
          <ac:spMkLst>
            <pc:docMk/>
            <pc:sldMk cId="650945147" sldId="361"/>
            <ac:spMk id="7" creationId="{9EDA8708-0CB5-9BD6-B3EA-50F50DC1CA06}"/>
          </ac:spMkLst>
        </pc:spChg>
        <pc:spChg chg="add mod">
          <ac:chgData name="James Redelsheimer" userId="0bc5b4da-4472-4765-be32-514c3730ecac" providerId="ADAL" clId="{84971D64-5EB2-47B1-A94C-0A2957D64A1D}" dt="2023-03-26T18:37:45.272" v="1449" actId="2085"/>
          <ac:spMkLst>
            <pc:docMk/>
            <pc:sldMk cId="650945147" sldId="361"/>
            <ac:spMk id="8" creationId="{32C78150-1533-0612-3933-AF90FFBACD69}"/>
          </ac:spMkLst>
        </pc:spChg>
        <pc:spChg chg="add mod">
          <ac:chgData name="James Redelsheimer" userId="0bc5b4da-4472-4765-be32-514c3730ecac" providerId="ADAL" clId="{84971D64-5EB2-47B1-A94C-0A2957D64A1D}" dt="2023-03-26T18:37:41.353" v="1447" actId="2085"/>
          <ac:spMkLst>
            <pc:docMk/>
            <pc:sldMk cId="650945147" sldId="361"/>
            <ac:spMk id="9" creationId="{73D0F718-400B-77CD-B93D-F4CA069C1429}"/>
          </ac:spMkLst>
        </pc:spChg>
        <pc:spChg chg="add mod">
          <ac:chgData name="James Redelsheimer" userId="0bc5b4da-4472-4765-be32-514c3730ecac" providerId="ADAL" clId="{84971D64-5EB2-47B1-A94C-0A2957D64A1D}" dt="2023-03-26T18:37:37.801" v="1445" actId="2085"/>
          <ac:spMkLst>
            <pc:docMk/>
            <pc:sldMk cId="650945147" sldId="361"/>
            <ac:spMk id="10" creationId="{486E4A7A-C394-7592-BB13-67B7794BE942}"/>
          </ac:spMkLst>
        </pc:spChg>
        <pc:spChg chg="add mod">
          <ac:chgData name="James Redelsheimer" userId="0bc5b4da-4472-4765-be32-514c3730ecac" providerId="ADAL" clId="{84971D64-5EB2-47B1-A94C-0A2957D64A1D}" dt="2023-03-26T18:37:43.346" v="1448" actId="2085"/>
          <ac:spMkLst>
            <pc:docMk/>
            <pc:sldMk cId="650945147" sldId="361"/>
            <ac:spMk id="11" creationId="{84580B3B-56B8-B50C-913F-223595B8CE35}"/>
          </ac:spMkLst>
        </pc:spChg>
        <pc:spChg chg="add mod">
          <ac:chgData name="James Redelsheimer" userId="0bc5b4da-4472-4765-be32-514c3730ecac" providerId="ADAL" clId="{84971D64-5EB2-47B1-A94C-0A2957D64A1D}" dt="2023-03-26T18:39:00.737" v="1457" actId="1076"/>
          <ac:spMkLst>
            <pc:docMk/>
            <pc:sldMk cId="650945147" sldId="361"/>
            <ac:spMk id="12" creationId="{C435D201-0CEF-ADDE-BF27-39D82B467679}"/>
          </ac:spMkLst>
        </pc:spChg>
        <pc:spChg chg="add mod">
          <ac:chgData name="James Redelsheimer" userId="0bc5b4da-4472-4765-be32-514c3730ecac" providerId="ADAL" clId="{84971D64-5EB2-47B1-A94C-0A2957D64A1D}" dt="2023-03-26T18:39:04.433" v="1458" actId="1076"/>
          <ac:spMkLst>
            <pc:docMk/>
            <pc:sldMk cId="650945147" sldId="361"/>
            <ac:spMk id="13" creationId="{9460DDA6-3EB4-A1D2-C258-53A6787E0C4A}"/>
          </ac:spMkLst>
        </pc:spChg>
        <pc:picChg chg="add mod">
          <ac:chgData name="James Redelsheimer" userId="0bc5b4da-4472-4765-be32-514c3730ecac" providerId="ADAL" clId="{84971D64-5EB2-47B1-A94C-0A2957D64A1D}" dt="2023-03-26T18:35:10.442" v="1413" actId="14100"/>
          <ac:picMkLst>
            <pc:docMk/>
            <pc:sldMk cId="650945147" sldId="361"/>
            <ac:picMk id="3" creationId="{456B3D77-34CB-E998-FF2C-008C519FABFF}"/>
          </ac:picMkLst>
        </pc:picChg>
        <pc:picChg chg="add mod modCrop">
          <ac:chgData name="James Redelsheimer" userId="0bc5b4da-4472-4765-be32-514c3730ecac" providerId="ADAL" clId="{84971D64-5EB2-47B1-A94C-0A2957D64A1D}" dt="2023-03-26T18:35:28.137" v="1419" actId="14100"/>
          <ac:picMkLst>
            <pc:docMk/>
            <pc:sldMk cId="650945147" sldId="361"/>
            <ac:picMk id="5" creationId="{C4349C01-0B6E-F153-9F34-CE16AEE115EA}"/>
          </ac:picMkLst>
        </pc:picChg>
      </pc:sldChg>
      <pc:sldChg chg="addSp delSp modSp add mod delAnim modAnim">
        <pc:chgData name="James Redelsheimer" userId="0bc5b4da-4472-4765-be32-514c3730ecac" providerId="ADAL" clId="{84971D64-5EB2-47B1-A94C-0A2957D64A1D}" dt="2023-03-26T18:41:56.610" v="1497" actId="14100"/>
        <pc:sldMkLst>
          <pc:docMk/>
          <pc:sldMk cId="99057859" sldId="362"/>
        </pc:sldMkLst>
        <pc:spChg chg="del">
          <ac:chgData name="James Redelsheimer" userId="0bc5b4da-4472-4765-be32-514c3730ecac" providerId="ADAL" clId="{84971D64-5EB2-47B1-A94C-0A2957D64A1D}" dt="2023-03-26T18:39:51.358" v="1465" actId="478"/>
          <ac:spMkLst>
            <pc:docMk/>
            <pc:sldMk cId="99057859" sldId="362"/>
            <ac:spMk id="6" creationId="{3694E986-0CFE-49FA-7B6B-CDC79250144B}"/>
          </ac:spMkLst>
        </pc:spChg>
        <pc:spChg chg="del">
          <ac:chgData name="James Redelsheimer" userId="0bc5b4da-4472-4765-be32-514c3730ecac" providerId="ADAL" clId="{84971D64-5EB2-47B1-A94C-0A2957D64A1D}" dt="2023-03-26T18:39:51.973" v="1466" actId="478"/>
          <ac:spMkLst>
            <pc:docMk/>
            <pc:sldMk cId="99057859" sldId="362"/>
            <ac:spMk id="7" creationId="{9EDA8708-0CB5-9BD6-B3EA-50F50DC1CA06}"/>
          </ac:spMkLst>
        </pc:spChg>
        <pc:spChg chg="del">
          <ac:chgData name="James Redelsheimer" userId="0bc5b4da-4472-4765-be32-514c3730ecac" providerId="ADAL" clId="{84971D64-5EB2-47B1-A94C-0A2957D64A1D}" dt="2023-03-26T18:39:54.011" v="1469" actId="478"/>
          <ac:spMkLst>
            <pc:docMk/>
            <pc:sldMk cId="99057859" sldId="362"/>
            <ac:spMk id="8" creationId="{32C78150-1533-0612-3933-AF90FFBACD69}"/>
          </ac:spMkLst>
        </pc:spChg>
        <pc:spChg chg="del">
          <ac:chgData name="James Redelsheimer" userId="0bc5b4da-4472-4765-be32-514c3730ecac" providerId="ADAL" clId="{84971D64-5EB2-47B1-A94C-0A2957D64A1D}" dt="2023-03-26T18:39:53.284" v="1468" actId="478"/>
          <ac:spMkLst>
            <pc:docMk/>
            <pc:sldMk cId="99057859" sldId="362"/>
            <ac:spMk id="9" creationId="{73D0F718-400B-77CD-B93D-F4CA069C1429}"/>
          </ac:spMkLst>
        </pc:spChg>
        <pc:spChg chg="del">
          <ac:chgData name="James Redelsheimer" userId="0bc5b4da-4472-4765-be32-514c3730ecac" providerId="ADAL" clId="{84971D64-5EB2-47B1-A94C-0A2957D64A1D}" dt="2023-03-26T18:39:52.734" v="1467" actId="478"/>
          <ac:spMkLst>
            <pc:docMk/>
            <pc:sldMk cId="99057859" sldId="362"/>
            <ac:spMk id="10" creationId="{486E4A7A-C394-7592-BB13-67B7794BE942}"/>
          </ac:spMkLst>
        </pc:spChg>
        <pc:spChg chg="del">
          <ac:chgData name="James Redelsheimer" userId="0bc5b4da-4472-4765-be32-514c3730ecac" providerId="ADAL" clId="{84971D64-5EB2-47B1-A94C-0A2957D64A1D}" dt="2023-03-26T18:39:54.593" v="1470" actId="478"/>
          <ac:spMkLst>
            <pc:docMk/>
            <pc:sldMk cId="99057859" sldId="362"/>
            <ac:spMk id="11" creationId="{84580B3B-56B8-B50C-913F-223595B8CE35}"/>
          </ac:spMkLst>
        </pc:spChg>
        <pc:spChg chg="del">
          <ac:chgData name="James Redelsheimer" userId="0bc5b4da-4472-4765-be32-514c3730ecac" providerId="ADAL" clId="{84971D64-5EB2-47B1-A94C-0A2957D64A1D}" dt="2023-03-26T18:39:19.068" v="1461" actId="478"/>
          <ac:spMkLst>
            <pc:docMk/>
            <pc:sldMk cId="99057859" sldId="362"/>
            <ac:spMk id="12" creationId="{C435D201-0CEF-ADDE-BF27-39D82B467679}"/>
          </ac:spMkLst>
        </pc:spChg>
        <pc:spChg chg="del">
          <ac:chgData name="James Redelsheimer" userId="0bc5b4da-4472-4765-be32-514c3730ecac" providerId="ADAL" clId="{84971D64-5EB2-47B1-A94C-0A2957D64A1D}" dt="2023-03-26T18:39:20.403" v="1462" actId="478"/>
          <ac:spMkLst>
            <pc:docMk/>
            <pc:sldMk cId="99057859" sldId="362"/>
            <ac:spMk id="13" creationId="{9460DDA6-3EB4-A1D2-C258-53A6787E0C4A}"/>
          </ac:spMkLst>
        </pc:spChg>
        <pc:spChg chg="add mod">
          <ac:chgData name="James Redelsheimer" userId="0bc5b4da-4472-4765-be32-514c3730ecac" providerId="ADAL" clId="{84971D64-5EB2-47B1-A94C-0A2957D64A1D}" dt="2023-03-26T18:40:35.162" v="1482" actId="14100"/>
          <ac:spMkLst>
            <pc:docMk/>
            <pc:sldMk cId="99057859" sldId="362"/>
            <ac:spMk id="14" creationId="{D7B3D88E-89AC-7F84-6D31-0A436F9D3939}"/>
          </ac:spMkLst>
        </pc:spChg>
        <pc:spChg chg="add del mod">
          <ac:chgData name="James Redelsheimer" userId="0bc5b4da-4472-4765-be32-514c3730ecac" providerId="ADAL" clId="{84971D64-5EB2-47B1-A94C-0A2957D64A1D}" dt="2023-03-26T18:41:19.985" v="1492" actId="478"/>
          <ac:spMkLst>
            <pc:docMk/>
            <pc:sldMk cId="99057859" sldId="362"/>
            <ac:spMk id="15" creationId="{EABA4D3B-510D-1706-D0D3-5F5B326D6090}"/>
          </ac:spMkLst>
        </pc:spChg>
        <pc:spChg chg="add mod">
          <ac:chgData name="James Redelsheimer" userId="0bc5b4da-4472-4765-be32-514c3730ecac" providerId="ADAL" clId="{84971D64-5EB2-47B1-A94C-0A2957D64A1D}" dt="2023-03-26T18:41:56.610" v="1497" actId="14100"/>
          <ac:spMkLst>
            <pc:docMk/>
            <pc:sldMk cId="99057859" sldId="362"/>
            <ac:spMk id="16" creationId="{A472C855-B1D7-BA53-5838-7DF1618BD288}"/>
          </ac:spMkLst>
        </pc:spChg>
        <pc:picChg chg="add mod">
          <ac:chgData name="James Redelsheimer" userId="0bc5b4da-4472-4765-be32-514c3730ecac" providerId="ADAL" clId="{84971D64-5EB2-47B1-A94C-0A2957D64A1D}" dt="2023-03-26T18:40:54.570" v="1489" actId="34135"/>
          <ac:picMkLst>
            <pc:docMk/>
            <pc:sldMk cId="99057859" sldId="362"/>
            <ac:picMk id="4" creationId="{BFAF1A2E-2AB8-A3EA-8BAE-E53C51C0B956}"/>
          </ac:picMkLst>
        </pc:picChg>
        <pc:picChg chg="del">
          <ac:chgData name="James Redelsheimer" userId="0bc5b4da-4472-4765-be32-514c3730ecac" providerId="ADAL" clId="{84971D64-5EB2-47B1-A94C-0A2957D64A1D}" dt="2023-03-26T18:39:17.840" v="1460" actId="478"/>
          <ac:picMkLst>
            <pc:docMk/>
            <pc:sldMk cId="99057859" sldId="362"/>
            <ac:picMk id="5" creationId="{C4349C01-0B6E-F153-9F34-CE16AEE115EA}"/>
          </ac:picMkLst>
        </pc:picChg>
      </pc:sldChg>
      <pc:sldChg chg="addSp delSp modSp add mod delAnim modAnim">
        <pc:chgData name="James Redelsheimer" userId="0bc5b4da-4472-4765-be32-514c3730ecac" providerId="ADAL" clId="{84971D64-5EB2-47B1-A94C-0A2957D64A1D}" dt="2023-03-26T18:43:02.433" v="1508" actId="14100"/>
        <pc:sldMkLst>
          <pc:docMk/>
          <pc:sldMk cId="3738915057" sldId="363"/>
        </pc:sldMkLst>
        <pc:spChg chg="add mod">
          <ac:chgData name="James Redelsheimer" userId="0bc5b4da-4472-4765-be32-514c3730ecac" providerId="ADAL" clId="{84971D64-5EB2-47B1-A94C-0A2957D64A1D}" dt="2023-03-26T18:43:02.433" v="1508" actId="14100"/>
          <ac:spMkLst>
            <pc:docMk/>
            <pc:sldMk cId="3738915057" sldId="363"/>
            <ac:spMk id="6" creationId="{63267E44-7373-C92A-493A-B7DBE3DAEA8F}"/>
          </ac:spMkLst>
        </pc:spChg>
        <pc:spChg chg="del">
          <ac:chgData name="James Redelsheimer" userId="0bc5b4da-4472-4765-be32-514c3730ecac" providerId="ADAL" clId="{84971D64-5EB2-47B1-A94C-0A2957D64A1D}" dt="2023-03-26T18:42:28.626" v="1500" actId="478"/>
          <ac:spMkLst>
            <pc:docMk/>
            <pc:sldMk cId="3738915057" sldId="363"/>
            <ac:spMk id="14" creationId="{D7B3D88E-89AC-7F84-6D31-0A436F9D3939}"/>
          </ac:spMkLst>
        </pc:spChg>
        <pc:spChg chg="del">
          <ac:chgData name="James Redelsheimer" userId="0bc5b4da-4472-4765-be32-514c3730ecac" providerId="ADAL" clId="{84971D64-5EB2-47B1-A94C-0A2957D64A1D}" dt="2023-03-26T18:42:29.433" v="1501" actId="478"/>
          <ac:spMkLst>
            <pc:docMk/>
            <pc:sldMk cId="3738915057" sldId="363"/>
            <ac:spMk id="16" creationId="{A472C855-B1D7-BA53-5838-7DF1618BD288}"/>
          </ac:spMkLst>
        </pc:spChg>
        <pc:picChg chg="del">
          <ac:chgData name="James Redelsheimer" userId="0bc5b4da-4472-4765-be32-514c3730ecac" providerId="ADAL" clId="{84971D64-5EB2-47B1-A94C-0A2957D64A1D}" dt="2023-03-26T18:42:27.930" v="1499" actId="478"/>
          <ac:picMkLst>
            <pc:docMk/>
            <pc:sldMk cId="3738915057" sldId="363"/>
            <ac:picMk id="4" creationId="{BFAF1A2E-2AB8-A3EA-8BAE-E53C51C0B956}"/>
          </ac:picMkLst>
        </pc:picChg>
        <pc:picChg chg="add mod">
          <ac:chgData name="James Redelsheimer" userId="0bc5b4da-4472-4765-be32-514c3730ecac" providerId="ADAL" clId="{84971D64-5EB2-47B1-A94C-0A2957D64A1D}" dt="2023-03-26T18:42:53.240" v="1505" actId="1076"/>
          <ac:picMkLst>
            <pc:docMk/>
            <pc:sldMk cId="3738915057" sldId="363"/>
            <ac:picMk id="5" creationId="{C30F1A19-48F2-7695-958C-FAD5EFFE8924}"/>
          </ac:picMkLst>
        </pc:picChg>
      </pc:sldChg>
      <pc:sldChg chg="addSp delSp modSp add mod modAnim">
        <pc:chgData name="James Redelsheimer" userId="0bc5b4da-4472-4765-be32-514c3730ecac" providerId="ADAL" clId="{84971D64-5EB2-47B1-A94C-0A2957D64A1D}" dt="2023-03-26T18:44:36.129" v="1532" actId="1076"/>
        <pc:sldMkLst>
          <pc:docMk/>
          <pc:sldMk cId="5295178" sldId="364"/>
        </pc:sldMkLst>
        <pc:spChg chg="del mod">
          <ac:chgData name="James Redelsheimer" userId="0bc5b4da-4472-4765-be32-514c3730ecac" providerId="ADAL" clId="{84971D64-5EB2-47B1-A94C-0A2957D64A1D}" dt="2023-03-26T18:43:58.472" v="1523" actId="478"/>
          <ac:spMkLst>
            <pc:docMk/>
            <pc:sldMk cId="5295178" sldId="364"/>
            <ac:spMk id="6" creationId="{63267E44-7373-C92A-493A-B7DBE3DAEA8F}"/>
          </ac:spMkLst>
        </pc:spChg>
        <pc:spChg chg="add mod">
          <ac:chgData name="James Redelsheimer" userId="0bc5b4da-4472-4765-be32-514c3730ecac" providerId="ADAL" clId="{84971D64-5EB2-47B1-A94C-0A2957D64A1D}" dt="2023-03-26T18:44:09.234" v="1527" actId="14100"/>
          <ac:spMkLst>
            <pc:docMk/>
            <pc:sldMk cId="5295178" sldId="364"/>
            <ac:spMk id="7" creationId="{29C0FC26-95D2-BAAD-DF83-C1C780488764}"/>
          </ac:spMkLst>
        </pc:spChg>
        <pc:spChg chg="add mod">
          <ac:chgData name="James Redelsheimer" userId="0bc5b4da-4472-4765-be32-514c3730ecac" providerId="ADAL" clId="{84971D64-5EB2-47B1-A94C-0A2957D64A1D}" dt="2023-03-26T18:44:36.129" v="1532" actId="1076"/>
          <ac:spMkLst>
            <pc:docMk/>
            <pc:sldMk cId="5295178" sldId="364"/>
            <ac:spMk id="8" creationId="{3C85A04E-7E62-D1EF-3C0D-37340A2AE7EB}"/>
          </ac:spMkLst>
        </pc:spChg>
        <pc:spChg chg="add mod">
          <ac:chgData name="James Redelsheimer" userId="0bc5b4da-4472-4765-be32-514c3730ecac" providerId="ADAL" clId="{84971D64-5EB2-47B1-A94C-0A2957D64A1D}" dt="2023-03-26T18:44:27.817" v="1531" actId="1076"/>
          <ac:spMkLst>
            <pc:docMk/>
            <pc:sldMk cId="5295178" sldId="364"/>
            <ac:spMk id="9" creationId="{917453F4-784D-F8CB-43BF-0CB2C6622D61}"/>
          </ac:spMkLst>
        </pc:spChg>
        <pc:picChg chg="del">
          <ac:chgData name="James Redelsheimer" userId="0bc5b4da-4472-4765-be32-514c3730ecac" providerId="ADAL" clId="{84971D64-5EB2-47B1-A94C-0A2957D64A1D}" dt="2023-03-26T18:43:33.888" v="1510" actId="478"/>
          <ac:picMkLst>
            <pc:docMk/>
            <pc:sldMk cId="5295178" sldId="364"/>
            <ac:picMk id="3" creationId="{456B3D77-34CB-E998-FF2C-008C519FABFF}"/>
          </ac:picMkLst>
        </pc:picChg>
        <pc:picChg chg="add mod">
          <ac:chgData name="James Redelsheimer" userId="0bc5b4da-4472-4765-be32-514c3730ecac" providerId="ADAL" clId="{84971D64-5EB2-47B1-A94C-0A2957D64A1D}" dt="2023-03-26T18:44:00.424" v="1524" actId="1076"/>
          <ac:picMkLst>
            <pc:docMk/>
            <pc:sldMk cId="5295178" sldId="364"/>
            <ac:picMk id="4" creationId="{A7911FDB-682B-411B-82D9-492D8E2DA3CF}"/>
          </ac:picMkLst>
        </pc:picChg>
        <pc:picChg chg="del">
          <ac:chgData name="James Redelsheimer" userId="0bc5b4da-4472-4765-be32-514c3730ecac" providerId="ADAL" clId="{84971D64-5EB2-47B1-A94C-0A2957D64A1D}" dt="2023-03-26T18:43:36.881" v="1512" actId="478"/>
          <ac:picMkLst>
            <pc:docMk/>
            <pc:sldMk cId="5295178" sldId="364"/>
            <ac:picMk id="5" creationId="{C30F1A19-48F2-7695-958C-FAD5EFFE8924}"/>
          </ac:picMkLst>
        </pc:picChg>
      </pc:sldChg>
      <pc:sldChg chg="del">
        <pc:chgData name="James Redelsheimer" userId="0bc5b4da-4472-4765-be32-514c3730ecac" providerId="ADAL" clId="{84971D64-5EB2-47B1-A94C-0A2957D64A1D}" dt="2023-03-26T16:55:58.278" v="85" actId="47"/>
        <pc:sldMkLst>
          <pc:docMk/>
          <pc:sldMk cId="0" sldId="375"/>
        </pc:sldMkLst>
      </pc:sldChg>
      <pc:sldChg chg="del">
        <pc:chgData name="James Redelsheimer" userId="0bc5b4da-4472-4765-be32-514c3730ecac" providerId="ADAL" clId="{84971D64-5EB2-47B1-A94C-0A2957D64A1D}" dt="2023-03-26T16:55:58.278" v="85" actId="47"/>
        <pc:sldMkLst>
          <pc:docMk/>
          <pc:sldMk cId="0" sldId="392"/>
        </pc:sldMkLst>
      </pc:sldChg>
      <pc:sldChg chg="del">
        <pc:chgData name="James Redelsheimer" userId="0bc5b4da-4472-4765-be32-514c3730ecac" providerId="ADAL" clId="{84971D64-5EB2-47B1-A94C-0A2957D64A1D}" dt="2023-03-26T16:55:58.278" v="85" actId="47"/>
        <pc:sldMkLst>
          <pc:docMk/>
          <pc:sldMk cId="0" sldId="394"/>
        </pc:sldMkLst>
      </pc:sldChg>
      <pc:sldChg chg="del">
        <pc:chgData name="James Redelsheimer" userId="0bc5b4da-4472-4765-be32-514c3730ecac" providerId="ADAL" clId="{84971D64-5EB2-47B1-A94C-0A2957D64A1D}" dt="2023-03-26T16:55:58.278" v="85" actId="47"/>
        <pc:sldMkLst>
          <pc:docMk/>
          <pc:sldMk cId="0" sldId="397"/>
        </pc:sldMkLst>
      </pc:sldChg>
      <pc:sldChg chg="del">
        <pc:chgData name="James Redelsheimer" userId="0bc5b4da-4472-4765-be32-514c3730ecac" providerId="ADAL" clId="{84971D64-5EB2-47B1-A94C-0A2957D64A1D}" dt="2023-03-26T16:55:58.278" v="85" actId="47"/>
        <pc:sldMkLst>
          <pc:docMk/>
          <pc:sldMk cId="0" sldId="399"/>
        </pc:sldMkLst>
      </pc:sldChg>
      <pc:sldChg chg="del">
        <pc:chgData name="James Redelsheimer" userId="0bc5b4da-4472-4765-be32-514c3730ecac" providerId="ADAL" clId="{84971D64-5EB2-47B1-A94C-0A2957D64A1D}" dt="2023-03-26T16:55:58.278" v="85" actId="47"/>
        <pc:sldMkLst>
          <pc:docMk/>
          <pc:sldMk cId="0" sldId="402"/>
        </pc:sldMkLst>
      </pc:sldChg>
      <pc:sldChg chg="del">
        <pc:chgData name="James Redelsheimer" userId="0bc5b4da-4472-4765-be32-514c3730ecac" providerId="ADAL" clId="{84971D64-5EB2-47B1-A94C-0A2957D64A1D}" dt="2023-03-26T16:55:58.278" v="85" actId="47"/>
        <pc:sldMkLst>
          <pc:docMk/>
          <pc:sldMk cId="0" sldId="403"/>
        </pc:sldMkLst>
      </pc:sldChg>
      <pc:sldChg chg="del">
        <pc:chgData name="James Redelsheimer" userId="0bc5b4da-4472-4765-be32-514c3730ecac" providerId="ADAL" clId="{84971D64-5EB2-47B1-A94C-0A2957D64A1D}" dt="2023-03-26T16:55:58.278" v="85" actId="47"/>
        <pc:sldMkLst>
          <pc:docMk/>
          <pc:sldMk cId="0" sldId="404"/>
        </pc:sldMkLst>
      </pc:sldChg>
      <pc:sldChg chg="del">
        <pc:chgData name="James Redelsheimer" userId="0bc5b4da-4472-4765-be32-514c3730ecac" providerId="ADAL" clId="{84971D64-5EB2-47B1-A94C-0A2957D64A1D}" dt="2023-03-26T16:55:58.278" v="85" actId="47"/>
        <pc:sldMkLst>
          <pc:docMk/>
          <pc:sldMk cId="0" sldId="405"/>
        </pc:sldMkLst>
      </pc:sldChg>
      <pc:sldChg chg="del">
        <pc:chgData name="James Redelsheimer" userId="0bc5b4da-4472-4765-be32-514c3730ecac" providerId="ADAL" clId="{84971D64-5EB2-47B1-A94C-0A2957D64A1D}" dt="2023-03-26T16:55:58.278" v="85" actId="47"/>
        <pc:sldMkLst>
          <pc:docMk/>
          <pc:sldMk cId="0" sldId="406"/>
        </pc:sldMkLst>
      </pc:sldChg>
      <pc:sldChg chg="del">
        <pc:chgData name="James Redelsheimer" userId="0bc5b4da-4472-4765-be32-514c3730ecac" providerId="ADAL" clId="{84971D64-5EB2-47B1-A94C-0A2957D64A1D}" dt="2023-03-26T16:55:58.278" v="85" actId="47"/>
        <pc:sldMkLst>
          <pc:docMk/>
          <pc:sldMk cId="0" sldId="410"/>
        </pc:sldMkLst>
      </pc:sldChg>
      <pc:sldChg chg="del">
        <pc:chgData name="James Redelsheimer" userId="0bc5b4da-4472-4765-be32-514c3730ecac" providerId="ADAL" clId="{84971D64-5EB2-47B1-A94C-0A2957D64A1D}" dt="2023-03-26T16:55:58.278" v="85" actId="47"/>
        <pc:sldMkLst>
          <pc:docMk/>
          <pc:sldMk cId="0" sldId="414"/>
        </pc:sldMkLst>
      </pc:sldChg>
      <pc:sldChg chg="del">
        <pc:chgData name="James Redelsheimer" userId="0bc5b4da-4472-4765-be32-514c3730ecac" providerId="ADAL" clId="{84971D64-5EB2-47B1-A94C-0A2957D64A1D}" dt="2023-03-26T16:55:58.278" v="85" actId="47"/>
        <pc:sldMkLst>
          <pc:docMk/>
          <pc:sldMk cId="0" sldId="415"/>
        </pc:sldMkLst>
      </pc:sldChg>
      <pc:sldChg chg="del">
        <pc:chgData name="James Redelsheimer" userId="0bc5b4da-4472-4765-be32-514c3730ecac" providerId="ADAL" clId="{84971D64-5EB2-47B1-A94C-0A2957D64A1D}" dt="2023-03-26T16:55:58.278" v="85" actId="47"/>
        <pc:sldMkLst>
          <pc:docMk/>
          <pc:sldMk cId="1663596066" sldId="418"/>
        </pc:sldMkLst>
      </pc:sldChg>
      <pc:sldChg chg="del">
        <pc:chgData name="James Redelsheimer" userId="0bc5b4da-4472-4765-be32-514c3730ecac" providerId="ADAL" clId="{84971D64-5EB2-47B1-A94C-0A2957D64A1D}" dt="2023-03-26T16:55:58.278" v="85" actId="47"/>
        <pc:sldMkLst>
          <pc:docMk/>
          <pc:sldMk cId="157431461" sldId="422"/>
        </pc:sldMkLst>
      </pc:sldChg>
      <pc:sldChg chg="del">
        <pc:chgData name="James Redelsheimer" userId="0bc5b4da-4472-4765-be32-514c3730ecac" providerId="ADAL" clId="{84971D64-5EB2-47B1-A94C-0A2957D64A1D}" dt="2023-03-26T16:55:58.278" v="85" actId="47"/>
        <pc:sldMkLst>
          <pc:docMk/>
          <pc:sldMk cId="2296160680" sldId="424"/>
        </pc:sldMkLst>
      </pc:sldChg>
      <pc:sldChg chg="del">
        <pc:chgData name="James Redelsheimer" userId="0bc5b4da-4472-4765-be32-514c3730ecac" providerId="ADAL" clId="{84971D64-5EB2-47B1-A94C-0A2957D64A1D}" dt="2023-03-26T16:55:58.278" v="85" actId="47"/>
        <pc:sldMkLst>
          <pc:docMk/>
          <pc:sldMk cId="3278813754" sldId="425"/>
        </pc:sldMkLst>
      </pc:sldChg>
      <pc:sldChg chg="del">
        <pc:chgData name="James Redelsheimer" userId="0bc5b4da-4472-4765-be32-514c3730ecac" providerId="ADAL" clId="{84971D64-5EB2-47B1-A94C-0A2957D64A1D}" dt="2023-03-26T16:55:58.278" v="85" actId="47"/>
        <pc:sldMkLst>
          <pc:docMk/>
          <pc:sldMk cId="2271959988" sldId="426"/>
        </pc:sldMkLst>
      </pc:sldChg>
      <pc:sldChg chg="del">
        <pc:chgData name="James Redelsheimer" userId="0bc5b4da-4472-4765-be32-514c3730ecac" providerId="ADAL" clId="{84971D64-5EB2-47B1-A94C-0A2957D64A1D}" dt="2023-03-26T16:55:58.278" v="85" actId="47"/>
        <pc:sldMkLst>
          <pc:docMk/>
          <pc:sldMk cId="1653007794" sldId="427"/>
        </pc:sldMkLst>
      </pc:sldChg>
      <pc:sldChg chg="del">
        <pc:chgData name="James Redelsheimer" userId="0bc5b4da-4472-4765-be32-514c3730ecac" providerId="ADAL" clId="{84971D64-5EB2-47B1-A94C-0A2957D64A1D}" dt="2023-03-26T16:55:58.278" v="85" actId="47"/>
        <pc:sldMkLst>
          <pc:docMk/>
          <pc:sldMk cId="545349774" sldId="513"/>
        </pc:sldMkLst>
      </pc:sldChg>
      <pc:sldChg chg="del">
        <pc:chgData name="James Redelsheimer" userId="0bc5b4da-4472-4765-be32-514c3730ecac" providerId="ADAL" clId="{84971D64-5EB2-47B1-A94C-0A2957D64A1D}" dt="2023-03-26T16:55:58.278" v="85" actId="47"/>
        <pc:sldMkLst>
          <pc:docMk/>
          <pc:sldMk cId="0" sldId="515"/>
        </pc:sldMkLst>
      </pc:sldChg>
      <pc:sldChg chg="del">
        <pc:chgData name="James Redelsheimer" userId="0bc5b4da-4472-4765-be32-514c3730ecac" providerId="ADAL" clId="{84971D64-5EB2-47B1-A94C-0A2957D64A1D}" dt="2023-03-26T16:56:01.631" v="86" actId="47"/>
        <pc:sldMkLst>
          <pc:docMk/>
          <pc:sldMk cId="1844449285" sldId="519"/>
        </pc:sldMkLst>
      </pc:sldChg>
      <pc:sldChg chg="del">
        <pc:chgData name="James Redelsheimer" userId="0bc5b4da-4472-4765-be32-514c3730ecac" providerId="ADAL" clId="{84971D64-5EB2-47B1-A94C-0A2957D64A1D}" dt="2023-03-26T16:55:58.278" v="85" actId="47"/>
        <pc:sldMkLst>
          <pc:docMk/>
          <pc:sldMk cId="0" sldId="520"/>
        </pc:sldMkLst>
      </pc:sldChg>
      <pc:sldChg chg="del">
        <pc:chgData name="James Redelsheimer" userId="0bc5b4da-4472-4765-be32-514c3730ecac" providerId="ADAL" clId="{84971D64-5EB2-47B1-A94C-0A2957D64A1D}" dt="2023-03-26T16:55:58.278" v="85" actId="47"/>
        <pc:sldMkLst>
          <pc:docMk/>
          <pc:sldMk cId="3860745174" sldId="522"/>
        </pc:sldMkLst>
      </pc:sldChg>
      <pc:sldChg chg="del">
        <pc:chgData name="James Redelsheimer" userId="0bc5b4da-4472-4765-be32-514c3730ecac" providerId="ADAL" clId="{84971D64-5EB2-47B1-A94C-0A2957D64A1D}" dt="2023-03-26T16:55:58.278" v="85" actId="47"/>
        <pc:sldMkLst>
          <pc:docMk/>
          <pc:sldMk cId="3670538756" sldId="523"/>
        </pc:sldMkLst>
      </pc:sldChg>
      <pc:sldChg chg="del">
        <pc:chgData name="James Redelsheimer" userId="0bc5b4da-4472-4765-be32-514c3730ecac" providerId="ADAL" clId="{84971D64-5EB2-47B1-A94C-0A2957D64A1D}" dt="2023-03-26T16:55:58.278" v="85" actId="47"/>
        <pc:sldMkLst>
          <pc:docMk/>
          <pc:sldMk cId="4277441341" sldId="524"/>
        </pc:sldMkLst>
      </pc:sldChg>
      <pc:sldChg chg="del">
        <pc:chgData name="James Redelsheimer" userId="0bc5b4da-4472-4765-be32-514c3730ecac" providerId="ADAL" clId="{84971D64-5EB2-47B1-A94C-0A2957D64A1D}" dt="2023-03-26T16:55:58.278" v="85" actId="47"/>
        <pc:sldMkLst>
          <pc:docMk/>
          <pc:sldMk cId="874121634" sldId="525"/>
        </pc:sldMkLst>
      </pc:sldChg>
      <pc:sldChg chg="del">
        <pc:chgData name="James Redelsheimer" userId="0bc5b4da-4472-4765-be32-514c3730ecac" providerId="ADAL" clId="{84971D64-5EB2-47B1-A94C-0A2957D64A1D}" dt="2023-03-26T16:55:58.278" v="85" actId="47"/>
        <pc:sldMkLst>
          <pc:docMk/>
          <pc:sldMk cId="1738992362" sldId="526"/>
        </pc:sldMkLst>
      </pc:sldChg>
      <pc:sldChg chg="del">
        <pc:chgData name="James Redelsheimer" userId="0bc5b4da-4472-4765-be32-514c3730ecac" providerId="ADAL" clId="{84971D64-5EB2-47B1-A94C-0A2957D64A1D}" dt="2023-03-26T16:55:58.278" v="85" actId="47"/>
        <pc:sldMkLst>
          <pc:docMk/>
          <pc:sldMk cId="755750192" sldId="527"/>
        </pc:sldMkLst>
      </pc:sldChg>
      <pc:sldChg chg="del">
        <pc:chgData name="James Redelsheimer" userId="0bc5b4da-4472-4765-be32-514c3730ecac" providerId="ADAL" clId="{84971D64-5EB2-47B1-A94C-0A2957D64A1D}" dt="2023-03-26T16:55:58.278" v="85" actId="47"/>
        <pc:sldMkLst>
          <pc:docMk/>
          <pc:sldMk cId="423883555" sldId="528"/>
        </pc:sldMkLst>
      </pc:sldChg>
      <pc:sldChg chg="del">
        <pc:chgData name="James Redelsheimer" userId="0bc5b4da-4472-4765-be32-514c3730ecac" providerId="ADAL" clId="{84971D64-5EB2-47B1-A94C-0A2957D64A1D}" dt="2023-03-26T16:55:58.278" v="85" actId="47"/>
        <pc:sldMkLst>
          <pc:docMk/>
          <pc:sldMk cId="3707645175" sldId="531"/>
        </pc:sldMkLst>
      </pc:sldChg>
      <pc:sldChg chg="del">
        <pc:chgData name="James Redelsheimer" userId="0bc5b4da-4472-4765-be32-514c3730ecac" providerId="ADAL" clId="{84971D64-5EB2-47B1-A94C-0A2957D64A1D}" dt="2023-03-26T16:55:58.278" v="85" actId="47"/>
        <pc:sldMkLst>
          <pc:docMk/>
          <pc:sldMk cId="1991326551" sldId="532"/>
        </pc:sldMkLst>
      </pc:sldChg>
      <pc:sldChg chg="del">
        <pc:chgData name="James Redelsheimer" userId="0bc5b4da-4472-4765-be32-514c3730ecac" providerId="ADAL" clId="{84971D64-5EB2-47B1-A94C-0A2957D64A1D}" dt="2023-03-26T16:55:58.278" v="85" actId="47"/>
        <pc:sldMkLst>
          <pc:docMk/>
          <pc:sldMk cId="2437112393" sldId="533"/>
        </pc:sldMkLst>
      </pc:sldChg>
      <pc:sldChg chg="del">
        <pc:chgData name="James Redelsheimer" userId="0bc5b4da-4472-4765-be32-514c3730ecac" providerId="ADAL" clId="{84971D64-5EB2-47B1-A94C-0A2957D64A1D}" dt="2023-03-26T16:56:02.838" v="87" actId="47"/>
        <pc:sldMkLst>
          <pc:docMk/>
          <pc:sldMk cId="4163248979" sldId="534"/>
        </pc:sldMkLst>
      </pc:sldChg>
      <pc:sldChg chg="del">
        <pc:chgData name="James Redelsheimer" userId="0bc5b4da-4472-4765-be32-514c3730ecac" providerId="ADAL" clId="{84971D64-5EB2-47B1-A94C-0A2957D64A1D}" dt="2023-03-26T16:55:58.278" v="85" actId="47"/>
        <pc:sldMkLst>
          <pc:docMk/>
          <pc:sldMk cId="2533121969" sldId="536"/>
        </pc:sldMkLst>
      </pc:sldChg>
      <pc:sldChg chg="del">
        <pc:chgData name="James Redelsheimer" userId="0bc5b4da-4472-4765-be32-514c3730ecac" providerId="ADAL" clId="{84971D64-5EB2-47B1-A94C-0A2957D64A1D}" dt="2023-03-26T16:55:58.278" v="85" actId="47"/>
        <pc:sldMkLst>
          <pc:docMk/>
          <pc:sldMk cId="1595628141" sldId="537"/>
        </pc:sldMkLst>
      </pc:sldChg>
      <pc:sldChg chg="del">
        <pc:chgData name="James Redelsheimer" userId="0bc5b4da-4472-4765-be32-514c3730ecac" providerId="ADAL" clId="{84971D64-5EB2-47B1-A94C-0A2957D64A1D}" dt="2023-03-26T16:55:58.278" v="85" actId="47"/>
        <pc:sldMkLst>
          <pc:docMk/>
          <pc:sldMk cId="818270668" sldId="538"/>
        </pc:sldMkLst>
      </pc:sldChg>
      <pc:sldMasterChg chg="delSldLayout">
        <pc:chgData name="James Redelsheimer" userId="0bc5b4da-4472-4765-be32-514c3730ecac" providerId="ADAL" clId="{84971D64-5EB2-47B1-A94C-0A2957D64A1D}" dt="2023-03-26T16:55:58.278" v="85" actId="47"/>
        <pc:sldMasterMkLst>
          <pc:docMk/>
          <pc:sldMasterMk cId="0" sldId="2147483648"/>
        </pc:sldMasterMkLst>
        <pc:sldLayoutChg chg="del">
          <pc:chgData name="James Redelsheimer" userId="0bc5b4da-4472-4765-be32-514c3730ecac" providerId="ADAL" clId="{84971D64-5EB2-47B1-A94C-0A2957D64A1D}" dt="2023-03-26T16:55:58.278" v="85" actId="47"/>
          <pc:sldLayoutMkLst>
            <pc:docMk/>
            <pc:sldMasterMk cId="0" sldId="2147483648"/>
            <pc:sldLayoutMk cId="3432905548" sldId="2147483683"/>
          </pc:sldLayoutMkLst>
        </pc:sldLayoutChg>
        <pc:sldLayoutChg chg="del">
          <pc:chgData name="James Redelsheimer" userId="0bc5b4da-4472-4765-be32-514c3730ecac" providerId="ADAL" clId="{84971D64-5EB2-47B1-A94C-0A2957D64A1D}" dt="2023-03-26T16:55:58.278" v="85" actId="47"/>
          <pc:sldLayoutMkLst>
            <pc:docMk/>
            <pc:sldMasterMk cId="0" sldId="2147483648"/>
            <pc:sldLayoutMk cId="1069732017" sldId="2147483685"/>
          </pc:sldLayoutMkLst>
        </pc:sldLayoutChg>
        <pc:sldLayoutChg chg="del">
          <pc:chgData name="James Redelsheimer" userId="0bc5b4da-4472-4765-be32-514c3730ecac" providerId="ADAL" clId="{84971D64-5EB2-47B1-A94C-0A2957D64A1D}" dt="2023-03-26T16:55:58.278" v="85" actId="47"/>
          <pc:sldLayoutMkLst>
            <pc:docMk/>
            <pc:sldMasterMk cId="0" sldId="2147483648"/>
            <pc:sldLayoutMk cId="2780230809" sldId="2147483686"/>
          </pc:sldLayoutMkLst>
        </pc:sldLayoutChg>
        <pc:sldLayoutChg chg="del">
          <pc:chgData name="James Redelsheimer" userId="0bc5b4da-4472-4765-be32-514c3730ecac" providerId="ADAL" clId="{84971D64-5EB2-47B1-A94C-0A2957D64A1D}" dt="2023-03-26T16:55:58.278" v="85" actId="47"/>
          <pc:sldLayoutMkLst>
            <pc:docMk/>
            <pc:sldMasterMk cId="0" sldId="2147483648"/>
            <pc:sldLayoutMk cId="2630991017" sldId="2147483687"/>
          </pc:sldLayoutMkLst>
        </pc:sldLayoutChg>
        <pc:sldLayoutChg chg="del">
          <pc:chgData name="James Redelsheimer" userId="0bc5b4da-4472-4765-be32-514c3730ecac" providerId="ADAL" clId="{84971D64-5EB2-47B1-A94C-0A2957D64A1D}" dt="2023-03-26T16:55:58.278" v="85" actId="47"/>
          <pc:sldLayoutMkLst>
            <pc:docMk/>
            <pc:sldMasterMk cId="0" sldId="2147483648"/>
            <pc:sldLayoutMk cId="1697199944" sldId="214748368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10e5b326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10e5b326e5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01" name="Google Shape;301;p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12" name="Google Shape;312;p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b1781d1e6_0_2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326" name="Google Shape;326;g3b1781d1e6_0_22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b1781d1e6_0_20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336" name="Google Shape;336;g3b1781d1e6_0_20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344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e5830358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https://www.youtube.com/watch?v=5nmyzM6KTnc</a:t>
            </a:r>
            <a:endParaRPr dirty="0"/>
          </a:p>
        </p:txBody>
      </p:sp>
      <p:sp>
        <p:nvSpPr>
          <p:cNvPr id="532" name="Google Shape;532;g3e58303584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45" name="Google Shape;445;p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70" name="Google Shape;370;p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82" name="Google Shape;382;p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96" name="Google Shape;396;p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10e5b326e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10e5b326e5_0_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10" name="Google Shape;410;p1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28" name="Google Shape;428;p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ab54c6a23_0_1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467" name="Google Shape;467;g3ab54c6a23_0_1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226ce88b2_1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5" name="Google Shape;475;g3226ce88b2_1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76" name="Google Shape;476;g3226ce88b2_1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Times New Roman"/>
              <a:buNone/>
            </a:pPr>
            <a:fld id="{00000000-1234-1234-1234-123412341234}" type="slidenum">
              <a:rPr lang="en-US"/>
              <a:t>41</a:t>
            </a:fld>
            <a:endParaRPr sz="14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1f464c63c_0_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Google Shape;484;g31f464c63c_0_5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85" name="Google Shape;485;g31f464c63c_0_51: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Times New Roman"/>
              <a:buNone/>
            </a:pPr>
            <a:fld id="{00000000-1234-1234-1234-123412341234}" type="slidenum">
              <a:rPr lang="en-US"/>
              <a:t>43</a:t>
            </a:fld>
            <a:endParaRPr sz="1400">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ad83bb7bf_0_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Google Shape;506;g3ad83bb7bf_0_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507" name="Google Shape;507;g3ad83bb7bf_0_2: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Times New Roman"/>
              <a:buNone/>
            </a:pPr>
            <a:fld id="{00000000-1234-1234-1234-123412341234}" type="slidenum">
              <a:rPr lang="en-US"/>
              <a:t>44</a:t>
            </a:fld>
            <a:endParaRPr sz="1400">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95" name="Google Shape;495;p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95" name="Google Shape;495;p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5366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95" name="Google Shape;495;p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9679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e5830358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https://www.youtube.com/watch?v=5nmyzM6KTnc</a:t>
            </a:r>
            <a:endParaRPr dirty="0"/>
          </a:p>
        </p:txBody>
      </p:sp>
      <p:sp>
        <p:nvSpPr>
          <p:cNvPr id="532" name="Google Shape;532;g3e58303584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2038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75;p6:notes"/>
          <p:cNvSpPr txBox="1">
            <a:spLocks noGrp="1"/>
          </p:cNvSpPr>
          <p:nvPr>
            <p:ph type="body" idx="1"/>
          </p:nvPr>
        </p:nvSpPr>
        <p:spPr>
          <a:ln/>
        </p:spPr>
        <p:txBody>
          <a:bodyPr/>
          <a:lstStyle>
            <a:lvl1pPr>
              <a:defRPr sz="1400">
                <a:solidFill>
                  <a:srgbClr val="000000"/>
                </a:solidFill>
                <a:latin typeface="Arial" charset="0"/>
                <a:ea typeface="ＭＳ Ｐゴシック" charset="0"/>
                <a:cs typeface="Arial" charset="0"/>
                <a:sym typeface="Arial" charset="0"/>
              </a:defRPr>
            </a:lvl1pPr>
            <a:lvl2pPr>
              <a:defRPr sz="1400">
                <a:solidFill>
                  <a:srgbClr val="000000"/>
                </a:solidFill>
                <a:latin typeface="Arial" charset="0"/>
                <a:ea typeface="Arial" charset="0"/>
                <a:cs typeface="Arial" charset="0"/>
                <a:sym typeface="Arial" charset="0"/>
              </a:defRPr>
            </a:lvl2pPr>
            <a:lvl3pPr>
              <a:defRPr sz="1400">
                <a:solidFill>
                  <a:srgbClr val="000000"/>
                </a:solidFill>
                <a:latin typeface="Arial" charset="0"/>
                <a:ea typeface="Arial" charset="0"/>
                <a:cs typeface="Arial" charset="0"/>
                <a:sym typeface="Arial" charset="0"/>
              </a:defRPr>
            </a:lvl3pPr>
            <a:lvl4pPr>
              <a:defRPr sz="1400">
                <a:solidFill>
                  <a:srgbClr val="000000"/>
                </a:solidFill>
                <a:latin typeface="Arial" charset="0"/>
                <a:ea typeface="Arial" charset="0"/>
                <a:cs typeface="Arial" charset="0"/>
                <a:sym typeface="Arial" charset="0"/>
              </a:defRPr>
            </a:lvl4pPr>
            <a:lvl5pPr>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buFont typeface="Arial" charset="0"/>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buFont typeface="Arial" charset="0"/>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buFont typeface="Arial" charset="0"/>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buFont typeface="Arial" charset="0"/>
              <a:defRPr sz="1400">
                <a:solidFill>
                  <a:srgbClr val="000000"/>
                </a:solidFill>
                <a:latin typeface="Arial" charset="0"/>
                <a:ea typeface="Arial" charset="0"/>
                <a:cs typeface="Arial" charset="0"/>
                <a:sym typeface="Arial" charset="0"/>
              </a:defRPr>
            </a:lvl9pPr>
          </a:lstStyle>
          <a:p>
            <a:pPr marL="0" indent="0" eaLnBrk="1" hangingPunct="1"/>
            <a:endParaRPr lang="en-US" sz="1800" dirty="0"/>
          </a:p>
        </p:txBody>
      </p:sp>
      <p:sp>
        <p:nvSpPr>
          <p:cNvPr id="20482" name="Google Shape;176;p6:notes"/>
          <p:cNvSpPr>
            <a:spLocks noGrp="1" noRot="1" noChangeAspect="1" noTextEdit="1"/>
          </p:cNvSpPr>
          <p:nvPr>
            <p:ph type="sldImg" idx="2"/>
          </p:nvPr>
        </p:nvSpPr>
        <p:spPr>
          <a:xfrm>
            <a:off x="381000" y="685800"/>
            <a:ext cx="6096000" cy="3429000"/>
          </a:xfrm>
          <a:noFill/>
          <a:ln>
            <a:round/>
            <a:headEnd/>
            <a:tailE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https://www.youtube.com/watch?v=_0eGegYjBRs</a:t>
            </a:r>
            <a:endParaRPr dirty="0"/>
          </a:p>
        </p:txBody>
      </p:sp>
      <p:sp>
        <p:nvSpPr>
          <p:cNvPr id="518" name="Google Shape;518;p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e58303584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https://www.youtube.com/watch?v=h9wV7J7bef0</a:t>
            </a:r>
            <a:endParaRPr dirty="0"/>
          </a:p>
        </p:txBody>
      </p:sp>
      <p:sp>
        <p:nvSpPr>
          <p:cNvPr id="532" name="Google Shape;532;g3e58303584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ddfefc503_0_1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a:t>https://www.youtube.com/watch?v=dqxQ3E1bubI&amp;index=28&amp;list=PL1oDmcs0xTD-dJN1PL2N1urX0EKupBJCQ</a:t>
            </a:r>
            <a:endParaRPr dirty="0"/>
          </a:p>
        </p:txBody>
      </p:sp>
      <p:sp>
        <p:nvSpPr>
          <p:cNvPr id="541" name="Google Shape;541;g3ddfefc503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423" name="Google Shape;423;p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https://www.youtube.com/watch?v=WglpOZOZyDI</a:t>
            </a:r>
            <a:endParaRPr dirty="0"/>
          </a:p>
        </p:txBody>
      </p:sp>
      <p:sp>
        <p:nvSpPr>
          <p:cNvPr id="245" name="Google Shape;245;p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b37ab277b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Google Shape;262;g3b37ab277b_0_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https://www.youtube.com/watch?v=YGOGTmQ-v7o</a:t>
            </a:r>
            <a:endParaRPr dirty="0"/>
          </a:p>
        </p:txBody>
      </p:sp>
      <p:sp>
        <p:nvSpPr>
          <p:cNvPr id="263" name="Google Shape;263;g3b37ab277b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Times New Roman"/>
              <a:buNone/>
            </a:pPr>
            <a:fld id="{00000000-1234-1234-1234-123412341234}" type="slidenum">
              <a:rPr lang="en-US"/>
              <a:t>10</a:t>
            </a:fld>
            <a:endParaRPr sz="1400">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b1781d1e6_0_4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73" name="Google Shape;273;g3b1781d1e6_0_4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b1781d1e6_0_7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
        <p:nvSpPr>
          <p:cNvPr id="283" name="Google Shape;283;g3b1781d1e6_0_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292" name="Google Shape;292;p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sp>
        <p:nvSpPr>
          <p:cNvPr id="13"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solidFill>
                  <a:srgbClr val="FFFFFF"/>
                </a:solidFill>
              </a:defRPr>
            </a:lvl1pPr>
            <a:lvl2pPr marL="971550" indent="-514350">
              <a:buFontTx/>
              <a:defRPr sz="5400" spc="-150">
                <a:solidFill>
                  <a:srgbClr val="FFFFFF"/>
                </a:solidFill>
              </a:defRPr>
            </a:lvl2pPr>
            <a:lvl3pPr marL="1531619" indent="-617219">
              <a:buFontTx/>
              <a:defRPr sz="5400" spc="-150">
                <a:solidFill>
                  <a:srgbClr val="FFFFFF"/>
                </a:solidFill>
              </a:defRPr>
            </a:lvl3pPr>
            <a:lvl4pPr marL="2057400" indent="-685800">
              <a:buFontTx/>
              <a:defRPr sz="5400" spc="-150">
                <a:solidFill>
                  <a:srgbClr val="FFFFFF"/>
                </a:solidFill>
              </a:defRPr>
            </a:lvl4pPr>
            <a:lvl5pPr marL="2514600" indent="-685800">
              <a:buFontTx/>
              <a:defRPr sz="5400" spc="-15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3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3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36" name="Body Level One…"/>
          <p:cNvSpPr txBox="1">
            <a:spLocks noGrp="1"/>
          </p:cNvSpPr>
          <p:nvPr>
            <p:ph type="body" idx="1"/>
          </p:nvPr>
        </p:nvSpPr>
        <p:spPr>
          <a:xfrm>
            <a:off x="699048" y="2290416"/>
            <a:ext cx="10830337" cy="3363639"/>
          </a:xfrm>
          <a:prstGeom prst="rect">
            <a:avLst/>
          </a:prstGeom>
        </p:spPr>
        <p:txBody>
          <a:bodyPr>
            <a:normAutofit/>
          </a:bodyPr>
          <a:lstStyle>
            <a:lvl1pPr>
              <a:defRPr sz="2400" spc="-100">
                <a:latin typeface="Inter Light"/>
                <a:ea typeface="Inter Light"/>
                <a:cs typeface="Inter Light"/>
                <a:sym typeface="Inter Light"/>
              </a:defRPr>
            </a:lvl1pPr>
            <a:lvl2pPr marL="731519" indent="-274319">
              <a:defRPr sz="2400" spc="-100">
                <a:latin typeface="Inter Light"/>
                <a:ea typeface="Inter Light"/>
                <a:cs typeface="Inter Light"/>
                <a:sym typeface="Inter Light"/>
              </a:defRPr>
            </a:lvl2pPr>
            <a:lvl3pPr marL="1219200" indent="-304800">
              <a:buChar char="o"/>
              <a:defRPr sz="2400" spc="-100">
                <a:latin typeface="Inter Light"/>
                <a:ea typeface="Inter Light"/>
                <a:cs typeface="Inter Light"/>
                <a:sym typeface="Inter Light"/>
              </a:defRPr>
            </a:lvl3pPr>
            <a:lvl4pPr marL="1676400" indent="-304800">
              <a:defRPr sz="2400" spc="-100">
                <a:latin typeface="Inter Light"/>
                <a:ea typeface="Inter Light"/>
                <a:cs typeface="Inter Light"/>
                <a:sym typeface="Inter Light"/>
              </a:defRPr>
            </a:lvl4pPr>
            <a:lvl5pPr marL="2133600" indent="-304800">
              <a:defRPr sz="2400" spc="-100">
                <a:latin typeface="Inter Light"/>
                <a:ea typeface="Inter Light"/>
                <a:cs typeface="Inter Light"/>
                <a:sym typeface="Inter Light"/>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5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56" name="Body Level One…"/>
          <p:cNvSpPr txBox="1">
            <a:spLocks noGrp="1"/>
          </p:cNvSpPr>
          <p:nvPr>
            <p:ph type="body" sz="half" idx="1"/>
          </p:nvPr>
        </p:nvSpPr>
        <p:spPr>
          <a:xfrm>
            <a:off x="6172200"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16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6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66" name="Body Level One…"/>
          <p:cNvSpPr txBox="1">
            <a:spLocks noGrp="1"/>
          </p:cNvSpPr>
          <p:nvPr>
            <p:ph type="body" sz="half" idx="1"/>
          </p:nvPr>
        </p:nvSpPr>
        <p:spPr>
          <a:xfrm>
            <a:off x="838203" y="1825626"/>
            <a:ext cx="5181604" cy="4351337"/>
          </a:xfrm>
          <a:prstGeom prst="rect">
            <a:avLst/>
          </a:prstGeom>
        </p:spPr>
        <p:txBody>
          <a:bodyPr>
            <a:normAutofit/>
          </a:bodyPr>
          <a:lstStyle>
            <a:lvl1pPr marL="0" indent="0">
              <a:buSzTx/>
              <a:buFontTx/>
              <a:buNone/>
            </a:lvl1pPr>
            <a:lvl2pPr>
              <a:buFontTx/>
            </a:lvl2pPr>
            <a:lvl3pPr>
              <a:buFontTx/>
            </a:lvl3pPr>
            <a:lvl4pPr>
              <a:buFontTx/>
            </a:lvl4pPr>
            <a:lvl5pPr>
              <a:buFontTx/>
            </a:lvl5pPr>
          </a:lstStyle>
          <a:p>
            <a:r>
              <a:t>Body Level One</a:t>
            </a:r>
          </a:p>
          <a:p>
            <a:pPr lvl="1"/>
            <a:r>
              <a:t>Body Level Two</a:t>
            </a:r>
          </a:p>
          <a:p>
            <a:pPr lvl="2"/>
            <a:r>
              <a:t>Body Level Three</a:t>
            </a:r>
          </a:p>
          <a:p>
            <a:pPr lvl="3"/>
            <a:r>
              <a:t>Body Level Four</a:t>
            </a:r>
          </a:p>
          <a:p>
            <a:pPr lvl="4"/>
            <a:r>
              <a:t>Body Level Five</a:t>
            </a:r>
          </a:p>
        </p:txBody>
      </p:sp>
      <p:sp>
        <p:nvSpPr>
          <p:cNvPr id="16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11002527" y="6338500"/>
            <a:ext cx="275073" cy="276999"/>
          </a:xfrm>
        </p:spPr>
        <p:txBody>
          <a:bodyPr/>
          <a:lstStyle>
            <a:lvl1pPr>
              <a:defRPr/>
            </a:lvl1pPr>
          </a:lstStyle>
          <a:p>
            <a:fld id="{98C42B25-FECD-4D40-BAD9-77528333E850}" type="slidenum">
              <a:rPr lang="en-US"/>
              <a:pPr/>
              <a:t>‹#›</a:t>
            </a:fld>
            <a:endParaRPr lang="en-US"/>
          </a:p>
        </p:txBody>
      </p:sp>
    </p:spTree>
    <p:extLst>
      <p:ext uri="{BB962C8B-B14F-4D97-AF65-F5344CB8AC3E}">
        <p14:creationId xmlns:p14="http://schemas.microsoft.com/office/powerpoint/2010/main" val="8735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083378E-D03A-43C1-81E9-5CCD6DF265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9CD05FF-D03B-42A8-B03D-6F87B1DF8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24CCD9-4860-4CA3-881B-DEFA932FB1C8}"/>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240A956D-4698-4C03-8A19-4AA86CC37136}" type="slidenum">
              <a:rPr lang="en-US" altLang="en-US"/>
              <a:pPr>
                <a:defRPr/>
              </a:pPr>
              <a:t>‹#›</a:t>
            </a:fld>
            <a:endParaRPr lang="en-US" altLang="en-US"/>
          </a:p>
        </p:txBody>
      </p:sp>
    </p:spTree>
    <p:extLst>
      <p:ext uri="{BB962C8B-B14F-4D97-AF65-F5344CB8AC3E}">
        <p14:creationId xmlns:p14="http://schemas.microsoft.com/office/powerpoint/2010/main" val="483038516"/>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chemeClr val="dk1"/>
              </a:buClr>
              <a:buSzPts val="3200"/>
              <a:buFont typeface="Times New Roman"/>
              <a:buNone/>
              <a:defRPr sz="3200" b="0" i="0" u="none" strike="noStrike" cap="none">
                <a:solidFill>
                  <a:schemeClr val="dk1"/>
                </a:solidFill>
                <a:latin typeface="Times New Roman"/>
                <a:ea typeface="Times New Roman"/>
                <a:cs typeface="Times New Roman"/>
                <a:sym typeface="Times New Roman"/>
              </a:defRPr>
            </a:lvl1pPr>
            <a:lvl2pPr marR="0" lvl="1" algn="ctr"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ctr"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8" name="Google Shape;18;p2"/>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9" name="Google Shape;19;p2"/>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0" name="Google Shape;20;p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83251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able" type="tbl">
  <p:cSld name="1_Title and Table">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9" name="Google Shape;29;p4"/>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0" name="Google Shape;30;p4"/>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1" name="Google Shape;31;p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62333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2_Two Conten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0" name="Google Shape;50;p8"/>
          <p:cNvSpPr txBox="1">
            <a:spLocks noGrp="1"/>
          </p:cNvSpPr>
          <p:nvPr>
            <p:ph type="body" idx="1"/>
          </p:nvPr>
        </p:nvSpPr>
        <p:spPr>
          <a:xfrm>
            <a:off x="9144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8"/>
          <p:cNvSpPr txBox="1">
            <a:spLocks noGrp="1"/>
          </p:cNvSpPr>
          <p:nvPr>
            <p:ph type="body" idx="2"/>
          </p:nvPr>
        </p:nvSpPr>
        <p:spPr>
          <a:xfrm>
            <a:off x="61976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2" name="Google Shape;52;p8"/>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3" name="Google Shape;53;p8"/>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54" name="Google Shape;54;p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53181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4" name="Google Shape;34;p5"/>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35" name="Google Shape;35;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49058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230" name="Google Shape;230;p37"/>
          <p:cNvSpPr txBox="1">
            <a:spLocks noGrp="1"/>
          </p:cNvSpPr>
          <p:nvPr>
            <p:ph type="body" idx="1"/>
          </p:nvPr>
        </p:nvSpPr>
        <p:spPr>
          <a:xfrm>
            <a:off x="914400" y="1981200"/>
            <a:ext cx="10363200" cy="41148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231" name="Google Shape;231;p37"/>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32" name="Google Shape;232;p37"/>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233" name="Google Shape;233;p37"/>
          <p:cNvSpPr txBox="1">
            <a:spLocks noGrp="1"/>
          </p:cNvSpPr>
          <p:nvPr>
            <p:ph type="sldNum" idx="12"/>
          </p:nvPr>
        </p:nvSpPr>
        <p:spPr>
          <a:xfrm>
            <a:off x="9652000" y="64008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124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D26454D-DE2C-4B6C-B000-B83F6279644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58A09C4-4B81-4F33-9A93-CF9ADCC2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2E8A6D6-23D2-44B7-B4B8-6B88E16E9567}"/>
              </a:ext>
            </a:extLst>
          </p:cNvPr>
          <p:cNvSpPr>
            <a:spLocks noGrp="1" noChangeArrowheads="1"/>
          </p:cNvSpPr>
          <p:nvPr>
            <p:ph type="sldNum" sz="quarter" idx="12"/>
          </p:nvPr>
        </p:nvSpPr>
        <p:spPr>
          <a:xfrm>
            <a:off x="8462527" y="6217851"/>
            <a:ext cx="275073" cy="276999"/>
          </a:xfrm>
          <a:ln/>
        </p:spPr>
        <p:txBody>
          <a:bodyPr/>
          <a:lstStyle>
            <a:lvl1pPr>
              <a:defRPr/>
            </a:lvl1pPr>
          </a:lstStyle>
          <a:p>
            <a:pPr>
              <a:defRPr/>
            </a:pPr>
            <a:fld id="{EFC1B977-B5C8-4FD6-AEEA-4F556112C28F}" type="slidenum">
              <a:rPr lang="en-US" altLang="en-US"/>
              <a:pPr>
                <a:defRPr/>
              </a:pPr>
              <a:t>‹#›</a:t>
            </a:fld>
            <a:endParaRPr lang="en-US" altLang="en-US"/>
          </a:p>
        </p:txBody>
      </p:sp>
    </p:spTree>
    <p:extLst>
      <p:ext uri="{BB962C8B-B14F-4D97-AF65-F5344CB8AC3E}">
        <p14:creationId xmlns:p14="http://schemas.microsoft.com/office/powerpoint/2010/main" val="82911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CEE Layout" type="title" preserve="1">
  <p:cSld name="MCEE Layout">
    <p:spTree>
      <p:nvGrpSpPr>
        <p:cNvPr id="1" name="Shape 54"/>
        <p:cNvGrpSpPr/>
        <p:nvPr/>
      </p:nvGrpSpPr>
      <p:grpSpPr>
        <a:xfrm>
          <a:off x="0" y="0"/>
          <a:ext cx="0" cy="0"/>
          <a:chOff x="0" y="0"/>
          <a:chExt cx="0" cy="0"/>
        </a:xfrm>
      </p:grpSpPr>
      <p:sp>
        <p:nvSpPr>
          <p:cNvPr id="55" name="Google Shape;55;p14"/>
          <p:cNvSpPr/>
          <p:nvPr/>
        </p:nvSpPr>
        <p:spPr>
          <a:xfrm rot="10800000">
            <a:off x="5634800" y="3911400"/>
            <a:ext cx="922400" cy="518000"/>
          </a:xfrm>
          <a:prstGeom prst="triangle">
            <a:avLst>
              <a:gd name="adj" fmla="val 50000"/>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14"/>
          <p:cNvSpPr/>
          <p:nvPr/>
        </p:nvSpPr>
        <p:spPr>
          <a:xfrm>
            <a:off x="-33" y="0"/>
            <a:ext cx="12192000" cy="41656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14"/>
          <p:cNvSpPr txBox="1">
            <a:spLocks noGrp="1"/>
          </p:cNvSpPr>
          <p:nvPr>
            <p:ph type="ctrTitle"/>
          </p:nvPr>
        </p:nvSpPr>
        <p:spPr>
          <a:xfrm>
            <a:off x="548233" y="859067"/>
            <a:ext cx="11043200" cy="2812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rPr lang="en-US"/>
              <a:t>Click to edit Master title style</a:t>
            </a:r>
            <a:endParaRPr/>
          </a:p>
        </p:txBody>
      </p:sp>
      <p:sp>
        <p:nvSpPr>
          <p:cNvPr id="58" name="Google Shape;58;p14"/>
          <p:cNvSpPr txBox="1">
            <a:spLocks noGrp="1"/>
          </p:cNvSpPr>
          <p:nvPr>
            <p:ph type="subTitle" idx="1"/>
          </p:nvPr>
        </p:nvSpPr>
        <p:spPr>
          <a:xfrm>
            <a:off x="548233" y="4531000"/>
            <a:ext cx="11043200" cy="168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r>
              <a:rPr lang="en-US"/>
              <a:t>Click to edit Master subtitle style</a:t>
            </a:r>
            <a:endParaRPr/>
          </a:p>
        </p:txBody>
      </p:sp>
      <p:sp>
        <p:nvSpPr>
          <p:cNvPr id="59" name="Google Shape;59;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0" name="Google Shape;60;p1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535859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61"/>
        <p:cNvGrpSpPr/>
        <p:nvPr/>
      </p:nvGrpSpPr>
      <p:grpSpPr>
        <a:xfrm>
          <a:off x="0" y="0"/>
          <a:ext cx="0" cy="0"/>
          <a:chOff x="0" y="0"/>
          <a:chExt cx="0" cy="0"/>
        </a:xfrm>
      </p:grpSpPr>
      <p:sp>
        <p:nvSpPr>
          <p:cNvPr id="62" name="Google Shape;62;p15"/>
          <p:cNvSpPr/>
          <p:nvPr/>
        </p:nvSpPr>
        <p:spPr>
          <a:xfrm>
            <a:off x="0" y="2089800"/>
            <a:ext cx="12192000" cy="2678400"/>
          </a:xfrm>
          <a:prstGeom prst="rect">
            <a:avLst/>
          </a:prstGeom>
          <a:solidFill>
            <a:srgbClr val="005F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15"/>
          <p:cNvSpPr txBox="1">
            <a:spLocks noGrp="1"/>
          </p:cNvSpPr>
          <p:nvPr>
            <p:ph type="title"/>
          </p:nvPr>
        </p:nvSpPr>
        <p:spPr>
          <a:xfrm>
            <a:off x="574400" y="2519600"/>
            <a:ext cx="11043200" cy="202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r>
              <a:rPr lang="en-US"/>
              <a:t>Click to edit Master title style</a:t>
            </a:r>
            <a:endParaRPr/>
          </a:p>
        </p:txBody>
      </p:sp>
      <p:sp>
        <p:nvSpPr>
          <p:cNvPr id="64" name="Google Shape;64;p1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65" name="Google Shape;65;p15"/>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042620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66"/>
        <p:cNvGrpSpPr/>
        <p:nvPr/>
      </p:nvGrpSpPr>
      <p:grpSpPr>
        <a:xfrm>
          <a:off x="0" y="0"/>
          <a:ext cx="0" cy="0"/>
          <a:chOff x="0" y="0"/>
          <a:chExt cx="0" cy="0"/>
        </a:xfrm>
      </p:grpSpPr>
      <p:cxnSp>
        <p:nvCxnSpPr>
          <p:cNvPr id="67" name="Google Shape;67;p16"/>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68" name="Google Shape;68;p16"/>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69" name="Google Shape;69;p16"/>
          <p:cNvSpPr txBox="1">
            <a:spLocks noGrp="1"/>
          </p:cNvSpPr>
          <p:nvPr>
            <p:ph type="body" idx="1"/>
          </p:nvPr>
        </p:nvSpPr>
        <p:spPr>
          <a:xfrm>
            <a:off x="415600" y="1958433"/>
            <a:ext cx="11360800" cy="4133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70" name="Google Shape;70;p1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1" name="Google Shape;71;p16"/>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51632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72"/>
        <p:cNvGrpSpPr/>
        <p:nvPr/>
      </p:nvGrpSpPr>
      <p:grpSpPr>
        <a:xfrm>
          <a:off x="0" y="0"/>
          <a:ext cx="0" cy="0"/>
          <a:chOff x="0" y="0"/>
          <a:chExt cx="0" cy="0"/>
        </a:xfrm>
      </p:grpSpPr>
      <p:cxnSp>
        <p:nvCxnSpPr>
          <p:cNvPr id="73" name="Google Shape;73;p17"/>
          <p:cNvCxnSpPr/>
          <p:nvPr/>
        </p:nvCxnSpPr>
        <p:spPr>
          <a:xfrm>
            <a:off x="572267" y="1700769"/>
            <a:ext cx="818800" cy="0"/>
          </a:xfrm>
          <a:prstGeom prst="straightConnector1">
            <a:avLst/>
          </a:prstGeom>
          <a:noFill/>
          <a:ln w="19050" cap="flat" cmpd="sng">
            <a:solidFill>
              <a:schemeClr val="dk2"/>
            </a:solidFill>
            <a:prstDash val="lgDash"/>
            <a:round/>
            <a:headEnd type="none" w="sm" len="sm"/>
            <a:tailEnd type="none" w="sm" len="sm"/>
          </a:ln>
        </p:spPr>
      </p:cxnSp>
      <p:sp>
        <p:nvSpPr>
          <p:cNvPr id="74" name="Google Shape;74;p17"/>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75" name="Google Shape;75;p17"/>
          <p:cNvSpPr txBox="1">
            <a:spLocks noGrp="1"/>
          </p:cNvSpPr>
          <p:nvPr>
            <p:ph type="body" idx="1"/>
          </p:nvPr>
        </p:nvSpPr>
        <p:spPr>
          <a:xfrm>
            <a:off x="4156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6" name="Google Shape;76;p17"/>
          <p:cNvSpPr txBox="1">
            <a:spLocks noGrp="1"/>
          </p:cNvSpPr>
          <p:nvPr>
            <p:ph type="body" idx="2"/>
          </p:nvPr>
        </p:nvSpPr>
        <p:spPr>
          <a:xfrm>
            <a:off x="6443200" y="1958433"/>
            <a:ext cx="5333200" cy="4133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77" name="Google Shape;77;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78" name="Google Shape;78;p17"/>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275561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15600" y="496667"/>
            <a:ext cx="11360800" cy="978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1" name="Google Shape;81;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2" name="Google Shape;82;p18"/>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761279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83"/>
        <p:cNvGrpSpPr/>
        <p:nvPr/>
      </p:nvGrpSpPr>
      <p:grpSpPr>
        <a:xfrm>
          <a:off x="0" y="0"/>
          <a:ext cx="0" cy="0"/>
          <a:chOff x="0" y="0"/>
          <a:chExt cx="0" cy="0"/>
        </a:xfrm>
      </p:grpSpPr>
      <p:cxnSp>
        <p:nvCxnSpPr>
          <p:cNvPr id="84" name="Google Shape;84;p19"/>
          <p:cNvCxnSpPr/>
          <p:nvPr/>
        </p:nvCxnSpPr>
        <p:spPr>
          <a:xfrm>
            <a:off x="558233" y="1943716"/>
            <a:ext cx="818800" cy="0"/>
          </a:xfrm>
          <a:prstGeom prst="straightConnector1">
            <a:avLst/>
          </a:prstGeom>
          <a:noFill/>
          <a:ln w="19050" cap="flat" cmpd="sng">
            <a:solidFill>
              <a:schemeClr val="dk2"/>
            </a:solidFill>
            <a:prstDash val="lgDash"/>
            <a:round/>
            <a:headEnd type="none" w="sm" len="sm"/>
            <a:tailEnd type="none" w="sm" len="sm"/>
          </a:ln>
        </p:spPr>
      </p:cxnSp>
      <p:sp>
        <p:nvSpPr>
          <p:cNvPr id="85" name="Google Shape;85;p19"/>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rPr lang="en-US"/>
              <a:t>Click to edit Master title style</a:t>
            </a:r>
            <a:endParaRPr/>
          </a:p>
        </p:txBody>
      </p:sp>
      <p:sp>
        <p:nvSpPr>
          <p:cNvPr id="86" name="Google Shape;86;p19"/>
          <p:cNvSpPr txBox="1">
            <a:spLocks noGrp="1"/>
          </p:cNvSpPr>
          <p:nvPr>
            <p:ph type="body" idx="1"/>
          </p:nvPr>
        </p:nvSpPr>
        <p:spPr>
          <a:xfrm>
            <a:off x="415600" y="2157605"/>
            <a:ext cx="3744000" cy="3934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pPr lvl="0"/>
            <a:r>
              <a:rPr lang="en-US"/>
              <a:t>Click to edit Master text styles</a:t>
            </a:r>
          </a:p>
        </p:txBody>
      </p:sp>
      <p:sp>
        <p:nvSpPr>
          <p:cNvPr id="87" name="Google Shape;87;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88" name="Google Shape;88;p19"/>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1017469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reserve="1">
  <p:cSld name="Main point">
    <p:bg>
      <p:bgPr>
        <a:solidFill>
          <a:schemeClr val="lt2"/>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53667" y="705200"/>
            <a:ext cx="7570800" cy="544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r>
              <a:rPr lang="en-US"/>
              <a:t>Click to edit Master title style</a:t>
            </a:r>
            <a:endParaRPr/>
          </a:p>
        </p:txBody>
      </p:sp>
      <p:sp>
        <p:nvSpPr>
          <p:cNvPr id="91" name="Google Shape;91;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92" name="Google Shape;92;p20"/>
          <p:cNvPicPr preferRelativeResize="0"/>
          <p:nvPr/>
        </p:nvPicPr>
        <p:blipFill>
          <a:blip r:embed="rId2">
            <a:alphaModFix/>
          </a:blip>
          <a:stretch>
            <a:fillRect/>
          </a:stretch>
        </p:blipFill>
        <p:spPr>
          <a:xfrm>
            <a:off x="85435" y="5760468"/>
            <a:ext cx="2679156" cy="981367"/>
          </a:xfrm>
          <a:prstGeom prst="rect">
            <a:avLst/>
          </a:prstGeom>
          <a:noFill/>
          <a:ln>
            <a:noFill/>
          </a:ln>
        </p:spPr>
      </p:pic>
      <p:pic>
        <p:nvPicPr>
          <p:cNvPr id="93" name="Google Shape;93;p20"/>
          <p:cNvPicPr preferRelativeResize="0"/>
          <p:nvPr/>
        </p:nvPicPr>
        <p:blipFill>
          <a:blip r:embed="rId3">
            <a:alphaModFix/>
          </a:blip>
          <a:stretch>
            <a:fillRect/>
          </a:stretch>
        </p:blipFill>
        <p:spPr>
          <a:xfrm>
            <a:off x="85467" y="5760468"/>
            <a:ext cx="2679101" cy="981367"/>
          </a:xfrm>
          <a:prstGeom prst="rect">
            <a:avLst/>
          </a:prstGeom>
          <a:noFill/>
          <a:ln>
            <a:noFill/>
          </a:ln>
        </p:spPr>
      </p:pic>
    </p:spTree>
    <p:extLst>
      <p:ext uri="{BB962C8B-B14F-4D97-AF65-F5344CB8AC3E}">
        <p14:creationId xmlns:p14="http://schemas.microsoft.com/office/powerpoint/2010/main" val="1735857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bg>
      <p:bgPr>
        <a:solidFill>
          <a:srgbClr val="005F86"/>
        </a:solidFill>
        <a:effectLst/>
      </p:bgPr>
    </p:bg>
    <p:spTree>
      <p:nvGrpSpPr>
        <p:cNvPr id="1" name="Shape 94"/>
        <p:cNvGrpSpPr/>
        <p:nvPr/>
      </p:nvGrpSpPr>
      <p:grpSpPr>
        <a:xfrm>
          <a:off x="0" y="0"/>
          <a:ext cx="0" cy="0"/>
          <a:chOff x="0" y="0"/>
          <a:chExt cx="0" cy="0"/>
        </a:xfrm>
      </p:grpSpPr>
      <p:sp>
        <p:nvSpPr>
          <p:cNvPr id="95" name="Google Shape;95;p21"/>
          <p:cNvSpPr/>
          <p:nvPr/>
        </p:nvSpPr>
        <p:spPr>
          <a:xfrm>
            <a:off x="6096000" y="233"/>
            <a:ext cx="6096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cxnSp>
        <p:nvCxnSpPr>
          <p:cNvPr id="96" name="Google Shape;96;p21"/>
          <p:cNvCxnSpPr/>
          <p:nvPr/>
        </p:nvCxnSpPr>
        <p:spPr>
          <a:xfrm>
            <a:off x="6706233" y="5994000"/>
            <a:ext cx="769600" cy="0"/>
          </a:xfrm>
          <a:prstGeom prst="straightConnector1">
            <a:avLst/>
          </a:prstGeom>
          <a:noFill/>
          <a:ln w="19050" cap="flat" cmpd="sng">
            <a:solidFill>
              <a:srgbClr val="005F86"/>
            </a:solidFill>
            <a:prstDash val="lgDash"/>
            <a:round/>
            <a:headEnd type="none" w="sm" len="sm"/>
            <a:tailEnd type="none" w="sm" len="sm"/>
          </a:ln>
        </p:spPr>
      </p:cxnSp>
      <p:sp>
        <p:nvSpPr>
          <p:cNvPr id="97" name="Google Shape;97;p21"/>
          <p:cNvSpPr txBox="1">
            <a:spLocks noGrp="1"/>
          </p:cNvSpPr>
          <p:nvPr>
            <p:ph type="title"/>
          </p:nvPr>
        </p:nvSpPr>
        <p:spPr>
          <a:xfrm>
            <a:off x="354000" y="1438333"/>
            <a:ext cx="5393600" cy="238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r>
              <a:rPr lang="en-US"/>
              <a:t>Click to edit Master title style</a:t>
            </a:r>
            <a:endParaRPr/>
          </a:p>
        </p:txBody>
      </p:sp>
      <p:sp>
        <p:nvSpPr>
          <p:cNvPr id="98" name="Google Shape;98;p21"/>
          <p:cNvSpPr txBox="1">
            <a:spLocks noGrp="1"/>
          </p:cNvSpPr>
          <p:nvPr>
            <p:ph type="subTitle" idx="1"/>
          </p:nvPr>
        </p:nvSpPr>
        <p:spPr>
          <a:xfrm>
            <a:off x="354000" y="3895201"/>
            <a:ext cx="5393600" cy="179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r>
              <a:rPr lang="en-US"/>
              <a:t>Click to edit Master subtitle style</a:t>
            </a:r>
            <a:endParaRPr/>
          </a:p>
        </p:txBody>
      </p:sp>
      <p:sp>
        <p:nvSpPr>
          <p:cNvPr id="99" name="Google Shape;99;p21"/>
          <p:cNvSpPr txBox="1">
            <a:spLocks noGrp="1"/>
          </p:cNvSpPr>
          <p:nvPr>
            <p:ph type="body" idx="2"/>
          </p:nvPr>
        </p:nvSpPr>
        <p:spPr>
          <a:xfrm>
            <a:off x="6586000" y="965600"/>
            <a:ext cx="5116000" cy="49620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00" name="Google Shape;100;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1" name="Google Shape;101;p21"/>
          <p:cNvPicPr preferRelativeResize="0"/>
          <p:nvPr/>
        </p:nvPicPr>
        <p:blipFill>
          <a:blip r:embed="rId2">
            <a:alphaModFix/>
          </a:blip>
          <a:stretch>
            <a:fillRect/>
          </a:stretch>
        </p:blipFill>
        <p:spPr>
          <a:xfrm>
            <a:off x="85435" y="5760468"/>
            <a:ext cx="2679156" cy="981367"/>
          </a:xfrm>
          <a:prstGeom prst="rect">
            <a:avLst/>
          </a:prstGeom>
          <a:noFill/>
          <a:ln>
            <a:noFill/>
          </a:ln>
        </p:spPr>
      </p:pic>
    </p:spTree>
    <p:extLst>
      <p:ext uri="{BB962C8B-B14F-4D97-AF65-F5344CB8AC3E}">
        <p14:creationId xmlns:p14="http://schemas.microsoft.com/office/powerpoint/2010/main" val="1410669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02"/>
        <p:cNvGrpSpPr/>
        <p:nvPr/>
      </p:nvGrpSpPr>
      <p:grpSpPr>
        <a:xfrm>
          <a:off x="0" y="0"/>
          <a:ext cx="0" cy="0"/>
          <a:chOff x="0" y="0"/>
          <a:chExt cx="0" cy="0"/>
        </a:xfrm>
      </p:grpSpPr>
      <p:sp>
        <p:nvSpPr>
          <p:cNvPr id="103" name="Google Shape;103;p22"/>
          <p:cNvSpPr txBox="1">
            <a:spLocks noGrp="1"/>
          </p:cNvSpPr>
          <p:nvPr>
            <p:ph type="body" idx="1"/>
          </p:nvPr>
        </p:nvSpPr>
        <p:spPr>
          <a:xfrm>
            <a:off x="3040300" y="5640767"/>
            <a:ext cx="7998400" cy="8068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pPr lvl="0"/>
            <a:r>
              <a:rPr lang="en-US"/>
              <a:t>Click to edit Master text styles</a:t>
            </a:r>
          </a:p>
        </p:txBody>
      </p:sp>
      <p:sp>
        <p:nvSpPr>
          <p:cNvPr id="104" name="Google Shape;104;p2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05" name="Google Shape;105;p22"/>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369812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8" name="Picture 1" descr="Picture 1"/>
          <p:cNvPicPr>
            <a:picLocks noChangeAspect="1"/>
          </p:cNvPicPr>
          <p:nvPr/>
        </p:nvPicPr>
        <p:blipFill>
          <a:blip r:embed="rId2"/>
          <a:srcRect t="8823" r="19682"/>
          <a:stretch>
            <a:fillRect/>
          </a:stretch>
        </p:blipFill>
        <p:spPr>
          <a:xfrm>
            <a:off x="-1" y="-1"/>
            <a:ext cx="12191998" cy="6858002"/>
          </a:xfrm>
          <a:prstGeom prst="rect">
            <a:avLst/>
          </a:prstGeom>
          <a:ln w="12700">
            <a:miter lim="400000"/>
          </a:ln>
        </p:spPr>
      </p:pic>
      <p:pic>
        <p:nvPicPr>
          <p:cNvPr id="29" name="Picture 3" descr="Picture 3"/>
          <p:cNvPicPr>
            <a:picLocks noChangeAspect="1"/>
          </p:cNvPicPr>
          <p:nvPr/>
        </p:nvPicPr>
        <p:blipFill>
          <a:blip r:embed="rId3"/>
          <a:srcRect t="805" b="1138"/>
          <a:stretch>
            <a:fillRect/>
          </a:stretch>
        </p:blipFill>
        <p:spPr>
          <a:xfrm>
            <a:off x="0" y="0"/>
            <a:ext cx="9290963" cy="6858000"/>
          </a:xfrm>
          <a:prstGeom prst="rect">
            <a:avLst/>
          </a:prstGeom>
          <a:ln w="12700">
            <a:miter lim="400000"/>
          </a:ln>
        </p:spPr>
      </p:pic>
      <p:pic>
        <p:nvPicPr>
          <p:cNvPr id="30" name="Picture 4" descr="Picture 4"/>
          <p:cNvPicPr>
            <a:picLocks noChangeAspect="1"/>
          </p:cNvPicPr>
          <p:nvPr/>
        </p:nvPicPr>
        <p:blipFill>
          <a:blip r:embed="rId4"/>
          <a:srcRect l="21989" t="16064" r="31320" b="13139"/>
          <a:stretch>
            <a:fillRect/>
          </a:stretch>
        </p:blipFill>
        <p:spPr>
          <a:xfrm>
            <a:off x="4644766" y="0"/>
            <a:ext cx="5387005" cy="6858000"/>
          </a:xfrm>
          <a:prstGeom prst="rect">
            <a:avLst/>
          </a:prstGeom>
          <a:ln w="12700">
            <a:miter lim="400000"/>
          </a:ln>
        </p:spPr>
      </p:pic>
      <p:pic>
        <p:nvPicPr>
          <p:cNvPr id="31" name="Picture 6" descr="Picture 6"/>
          <p:cNvPicPr>
            <a:picLocks noChangeAspect="1"/>
          </p:cNvPicPr>
          <p:nvPr/>
        </p:nvPicPr>
        <p:blipFill>
          <a:blip r:embed="rId5"/>
          <a:stretch>
            <a:fillRect/>
          </a:stretch>
        </p:blipFill>
        <p:spPr>
          <a:xfrm>
            <a:off x="558916" y="4896473"/>
            <a:ext cx="1270002" cy="888998"/>
          </a:xfrm>
          <a:prstGeom prst="rect">
            <a:avLst/>
          </a:prstGeom>
          <a:ln w="12700">
            <a:miter lim="400000"/>
          </a:ln>
        </p:spPr>
      </p:pic>
      <p:sp>
        <p:nvSpPr>
          <p:cNvPr id="32" name="Slide Number"/>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106"/>
        <p:cNvGrpSpPr/>
        <p:nvPr/>
      </p:nvGrpSpPr>
      <p:grpSpPr>
        <a:xfrm>
          <a:off x="0" y="0"/>
          <a:ext cx="0" cy="0"/>
          <a:chOff x="0" y="0"/>
          <a:chExt cx="0" cy="0"/>
        </a:xfrm>
      </p:grpSpPr>
      <p:cxnSp>
        <p:nvCxnSpPr>
          <p:cNvPr id="107" name="Google Shape;107;p23"/>
          <p:cNvCxnSpPr/>
          <p:nvPr/>
        </p:nvCxnSpPr>
        <p:spPr>
          <a:xfrm>
            <a:off x="551033" y="3984367"/>
            <a:ext cx="1214000" cy="0"/>
          </a:xfrm>
          <a:prstGeom prst="straightConnector1">
            <a:avLst/>
          </a:prstGeom>
          <a:noFill/>
          <a:ln w="28575" cap="flat" cmpd="sng">
            <a:solidFill>
              <a:srgbClr val="005F86"/>
            </a:solidFill>
            <a:prstDash val="lgDash"/>
            <a:round/>
            <a:headEnd type="none" w="sm" len="sm"/>
            <a:tailEnd type="none" w="sm" len="sm"/>
          </a:ln>
        </p:spPr>
      </p:cxnSp>
      <p:sp>
        <p:nvSpPr>
          <p:cNvPr id="108" name="Google Shape;108;p23"/>
          <p:cNvSpPr txBox="1">
            <a:spLocks noGrp="1"/>
          </p:cNvSpPr>
          <p:nvPr>
            <p:ph type="title" hasCustomPrompt="1"/>
          </p:nvPr>
        </p:nvSpPr>
        <p:spPr>
          <a:xfrm>
            <a:off x="415600" y="1474833"/>
            <a:ext cx="11360800" cy="2596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09" name="Google Shape;109;p23"/>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pPr lvl="0"/>
            <a:r>
              <a:rPr lang="en-US"/>
              <a:t>Click to edit Master text styles</a:t>
            </a:r>
          </a:p>
        </p:txBody>
      </p:sp>
      <p:sp>
        <p:nvSpPr>
          <p:cNvPr id="110" name="Google Shape;110;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1" name="Google Shape;111;p23"/>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2140260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12"/>
        <p:cNvGrpSpPr/>
        <p:nvPr/>
      </p:nvGrpSpPr>
      <p:grpSpPr>
        <a:xfrm>
          <a:off x="0" y="0"/>
          <a:ext cx="0" cy="0"/>
          <a:chOff x="0" y="0"/>
          <a:chExt cx="0" cy="0"/>
        </a:xfrm>
      </p:grpSpPr>
      <p:sp>
        <p:nvSpPr>
          <p:cNvPr id="113" name="Google Shape;113;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114" name="Google Shape;114;p24"/>
          <p:cNvPicPr preferRelativeResize="0"/>
          <p:nvPr/>
        </p:nvPicPr>
        <p:blipFill>
          <a:blip r:embed="rId2">
            <a:alphaModFix/>
          </a:blip>
          <a:stretch>
            <a:fillRect/>
          </a:stretch>
        </p:blipFill>
        <p:spPr>
          <a:xfrm>
            <a:off x="101586" y="5775021"/>
            <a:ext cx="2680820" cy="981384"/>
          </a:xfrm>
          <a:prstGeom prst="rect">
            <a:avLst/>
          </a:prstGeom>
          <a:noFill/>
          <a:ln>
            <a:noFill/>
          </a:ln>
        </p:spPr>
      </p:pic>
    </p:spTree>
    <p:extLst>
      <p:ext uri="{BB962C8B-B14F-4D97-AF65-F5344CB8AC3E}">
        <p14:creationId xmlns:p14="http://schemas.microsoft.com/office/powerpoint/2010/main" val="9209652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914400" y="609600"/>
            <a:ext cx="10363200" cy="11430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0" name="Google Shape;40;p6"/>
          <p:cNvSpPr txBox="1">
            <a:spLocks noGrp="1"/>
          </p:cNvSpPr>
          <p:nvPr>
            <p:ph type="body" idx="1"/>
          </p:nvPr>
        </p:nvSpPr>
        <p:spPr>
          <a:xfrm>
            <a:off x="9144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Google Shape;41;p6"/>
          <p:cNvSpPr txBox="1">
            <a:spLocks noGrp="1"/>
          </p:cNvSpPr>
          <p:nvPr>
            <p:ph type="body" idx="2"/>
          </p:nvPr>
        </p:nvSpPr>
        <p:spPr>
          <a:xfrm>
            <a:off x="6197600" y="1981200"/>
            <a:ext cx="5080000" cy="4114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2" name="Google Shape;42;p6"/>
          <p:cNvSpPr txBox="1">
            <a:spLocks noGrp="1"/>
          </p:cNvSpPr>
          <p:nvPr>
            <p:ph type="dt" idx="10"/>
          </p:nvPr>
        </p:nvSpPr>
        <p:spPr>
          <a:xfrm>
            <a:off x="914400" y="6248400"/>
            <a:ext cx="25400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3" name="Google Shape;43;p6"/>
          <p:cNvSpPr txBox="1">
            <a:spLocks noGrp="1"/>
          </p:cNvSpPr>
          <p:nvPr>
            <p:ph type="ftr" idx="11"/>
          </p:nvPr>
        </p:nvSpPr>
        <p:spPr>
          <a:xfrm>
            <a:off x="4165600" y="6248400"/>
            <a:ext cx="3860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SzPts val="1400"/>
              <a:buNone/>
              <a:defRPr sz="2400" b="0" i="0" u="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44" name="Google Shape;44;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785665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AB5DD0-5DF2-4F75-B4F2-FBE0677303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2C4D69-7A8E-49FE-83F7-02F7A899BD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5DFCD-7A22-447F-AD5C-421F1DA5F16E}"/>
              </a:ext>
            </a:extLst>
          </p:cNvPr>
          <p:cNvSpPr>
            <a:spLocks noGrp="1" noChangeArrowheads="1"/>
          </p:cNvSpPr>
          <p:nvPr>
            <p:ph type="sldNum" sz="quarter" idx="12"/>
          </p:nvPr>
        </p:nvSpPr>
        <p:spPr>
          <a:ln/>
        </p:spPr>
        <p:txBody>
          <a:bodyPr/>
          <a:lstStyle>
            <a:lvl1pPr>
              <a:defRPr/>
            </a:lvl1pPr>
          </a:lstStyle>
          <a:p>
            <a:pPr>
              <a:defRPr/>
            </a:pPr>
            <a:fld id="{2B36FA75-B8F0-41F0-AE6E-3C5969C8E983}" type="slidenum">
              <a:rPr lang="en-US" altLang="en-US"/>
              <a:pPr>
                <a:defRPr/>
              </a:pPr>
              <a:t>‹#›</a:t>
            </a:fld>
            <a:endParaRPr lang="en-US" altLang="en-US"/>
          </a:p>
        </p:txBody>
      </p:sp>
    </p:spTree>
    <p:extLst>
      <p:ext uri="{BB962C8B-B14F-4D97-AF65-F5344CB8AC3E}">
        <p14:creationId xmlns:p14="http://schemas.microsoft.com/office/powerpoint/2010/main" val="355267788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39" name="Picture 2" descr="Picture 2"/>
          <p:cNvPicPr>
            <a:picLocks noChangeAspect="1"/>
          </p:cNvPicPr>
          <p:nvPr/>
        </p:nvPicPr>
        <p:blipFill>
          <a:blip r:embed="rId2"/>
          <a:stretch>
            <a:fillRect/>
          </a:stretch>
        </p:blipFill>
        <p:spPr>
          <a:xfrm>
            <a:off x="-59638" y="-636103"/>
            <a:ext cx="15259261" cy="7533862"/>
          </a:xfrm>
          <a:prstGeom prst="rect">
            <a:avLst/>
          </a:prstGeom>
          <a:ln w="12700">
            <a:miter lim="400000"/>
          </a:ln>
        </p:spPr>
      </p:pic>
      <p:sp>
        <p:nvSpPr>
          <p:cNvPr id="40" name="Body Level One…"/>
          <p:cNvSpPr txBox="1">
            <a:spLocks noGrp="1"/>
          </p:cNvSpPr>
          <p:nvPr>
            <p:ph type="body" sz="quarter" idx="1"/>
          </p:nvPr>
        </p:nvSpPr>
        <p:spPr>
          <a:xfrm>
            <a:off x="812800" y="4146546"/>
            <a:ext cx="10515601" cy="914401"/>
          </a:xfrm>
          <a:prstGeom prst="rect">
            <a:avLst/>
          </a:prstGeom>
        </p:spPr>
        <p:txBody>
          <a:bodyPr>
            <a:normAutofit/>
          </a:bodyPr>
          <a:lstStyle>
            <a:lvl1pPr marL="0" indent="0">
              <a:buSzTx/>
              <a:buFontTx/>
              <a:buNone/>
              <a:defRPr sz="5400" spc="-150"/>
            </a:lvl1pPr>
            <a:lvl2pPr marL="971550" indent="-514350">
              <a:buFontTx/>
              <a:defRPr sz="5400" spc="-150"/>
            </a:lvl2pPr>
            <a:lvl3pPr marL="1531619" indent="-617219">
              <a:buFontTx/>
              <a:defRPr sz="5400" spc="-150"/>
            </a:lvl3pPr>
            <a:lvl4pPr marL="2057400" indent="-685800">
              <a:buFontTx/>
              <a:defRPr sz="5400" spc="-150"/>
            </a:lvl4pPr>
            <a:lvl5pPr marL="2514600" indent="-685800">
              <a:buFontTx/>
              <a:defRPr sz="5400" spc="-1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56"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57"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nd Text 0">
    <p:bg>
      <p:bgPr>
        <a:solidFill>
          <a:srgbClr val="414141"/>
        </a:solidFill>
        <a:effectLst/>
      </p:bgPr>
    </p:bg>
    <p:spTree>
      <p:nvGrpSpPr>
        <p:cNvPr id="1" name=""/>
        <p:cNvGrpSpPr/>
        <p:nvPr/>
      </p:nvGrpSpPr>
      <p:grpSpPr>
        <a:xfrm>
          <a:off x="0" y="0"/>
          <a:ext cx="0" cy="0"/>
          <a:chOff x="0" y="0"/>
          <a:chExt cx="0" cy="0"/>
        </a:xfrm>
      </p:grpSpPr>
      <p:pic>
        <p:nvPicPr>
          <p:cNvPr id="65"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66"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74"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75"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9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9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95" name="Body Level One…"/>
          <p:cNvSpPr txBox="1">
            <a:spLocks noGrp="1"/>
          </p:cNvSpPr>
          <p:nvPr>
            <p:ph type="body" idx="1"/>
          </p:nvPr>
        </p:nvSpPr>
        <p:spPr>
          <a:xfrm>
            <a:off x="750885" y="1552715"/>
            <a:ext cx="10691816" cy="4752841"/>
          </a:xfrm>
          <a:prstGeom prst="rect">
            <a:avLst/>
          </a:prstGeom>
        </p:spPr>
        <p:txBody>
          <a:bodyPr>
            <a:normAutofit/>
          </a:bodyPr>
          <a:lstStyle>
            <a:lvl1pPr marL="0" indent="0">
              <a:spcBef>
                <a:spcPts val="400"/>
              </a:spcBef>
              <a:buSzTx/>
              <a:buFontTx/>
              <a:buNone/>
            </a:lvl1pPr>
            <a:lvl2pPr>
              <a:spcBef>
                <a:spcPts val="400"/>
              </a:spcBef>
              <a:buFontTx/>
            </a:lvl2pPr>
            <a:lvl3pPr>
              <a:spcBef>
                <a:spcPts val="400"/>
              </a:spcBef>
              <a:buFontTx/>
            </a:lvl3pPr>
            <a:lvl4pPr>
              <a:spcBef>
                <a:spcPts val="400"/>
              </a:spcBef>
              <a:buFontTx/>
            </a:lvl4pPr>
            <a:lvl5pPr>
              <a:spcBef>
                <a:spcPts val="400"/>
              </a:spcBef>
              <a:buFontTx/>
            </a:lvl5pPr>
          </a:lstStyle>
          <a:p>
            <a:r>
              <a:t>Body Level One</a:t>
            </a:r>
          </a:p>
          <a:p>
            <a:pPr lvl="1"/>
            <a:r>
              <a:t>Body Level Two</a:t>
            </a:r>
          </a:p>
          <a:p>
            <a:pPr lvl="2"/>
            <a:r>
              <a:t>Body Level Three</a:t>
            </a:r>
          </a:p>
          <a:p>
            <a:pPr lvl="3"/>
            <a:r>
              <a:t>Body Level Four</a:t>
            </a:r>
          </a:p>
          <a:p>
            <a:pPr lvl="4"/>
            <a:r>
              <a:t>Body Level Five</a:t>
            </a:r>
          </a:p>
        </p:txBody>
      </p:sp>
      <p:sp>
        <p:nvSpPr>
          <p:cNvPr id="96"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stretch>
            <a:fillRect/>
          </a:stretch>
        </p:blipFill>
        <p:spPr>
          <a:xfrm>
            <a:off x="9942454" y="70363"/>
            <a:ext cx="1465619" cy="1221346"/>
          </a:xfrm>
          <a:prstGeom prst="rect">
            <a:avLst/>
          </a:prstGeom>
          <a:ln w="12700">
            <a:miter lim="400000"/>
          </a:ln>
        </p:spPr>
      </p:pic>
      <p:sp>
        <p:nvSpPr>
          <p:cNvPr id="124" name="Rectangle 2"/>
          <p:cNvSpPr/>
          <p:nvPr/>
        </p:nvSpPr>
        <p:spPr>
          <a:xfrm flipV="1">
            <a:off x="790415" y="1291707"/>
            <a:ext cx="10611175" cy="45721"/>
          </a:xfrm>
          <a:prstGeom prst="rect">
            <a:avLst/>
          </a:prstGeom>
          <a:solidFill>
            <a:srgbClr val="A7CE6F"/>
          </a:solidFill>
          <a:ln w="12700">
            <a:miter lim="400000"/>
          </a:ln>
        </p:spPr>
        <p:txBody>
          <a:bodyPr lIns="45719" rIns="45719" anchor="ctr"/>
          <a:lstStyle/>
          <a:p>
            <a:pPr algn="ctr">
              <a:defRPr>
                <a:solidFill>
                  <a:srgbClr val="FFFFFF"/>
                </a:solidFill>
              </a:defRPr>
            </a:pPr>
            <a:endParaRPr/>
          </a:p>
        </p:txBody>
      </p:sp>
      <p:sp>
        <p:nvSpPr>
          <p:cNvPr id="125" name="Body Level One…"/>
          <p:cNvSpPr txBox="1">
            <a:spLocks noGrp="1"/>
          </p:cNvSpPr>
          <p:nvPr>
            <p:ph type="body" sz="half" idx="1"/>
          </p:nvPr>
        </p:nvSpPr>
        <p:spPr>
          <a:xfrm>
            <a:off x="839784" y="2505070"/>
            <a:ext cx="5157783" cy="3684584"/>
          </a:xfrm>
          <a:prstGeom prst="rect">
            <a:avLst/>
          </a:prstGeom>
          <a:solidFill>
            <a:srgbClr val="FFFFFF">
              <a:alpha val="20004"/>
            </a:srgbClr>
          </a:solidFill>
          <a:ln w="12701">
            <a:solidFill>
              <a:srgbClr val="2C3842"/>
            </a:solidFill>
            <a:round/>
          </a:ln>
        </p:spPr>
        <p:txBody>
          <a:bodyPr anchor="ctr">
            <a:normAutofit/>
          </a:bodyPr>
          <a:lstStyle>
            <a:lvl1pPr marL="0" indent="182879">
              <a:buSzTx/>
              <a:buFontTx/>
              <a:buNone/>
              <a:defRPr sz="1800"/>
            </a:lvl1pPr>
            <a:lvl2pPr marL="628650" indent="-171450">
              <a:buFontTx/>
              <a:defRPr sz="1800"/>
            </a:lvl2pPr>
            <a:lvl3pPr marL="1120139" indent="-205739">
              <a:buFontTx/>
              <a:defRPr sz="1800"/>
            </a:lvl3pPr>
            <a:lvl4pPr marL="1600200" indent="-228600">
              <a:buFontTx/>
              <a:defRPr sz="1800"/>
            </a:lvl4pPr>
            <a:lvl5pPr marL="2057400" indent="-228600">
              <a:buFontTx/>
              <a:defRPr sz="1800"/>
            </a:lvl5pPr>
          </a:lstStyle>
          <a:p>
            <a:r>
              <a:t>Body Level One</a:t>
            </a:r>
          </a:p>
          <a:p>
            <a:pPr lvl="1"/>
            <a:r>
              <a:t>Body Level Two</a:t>
            </a:r>
          </a:p>
          <a:p>
            <a:pPr lvl="2"/>
            <a:r>
              <a:t>Body Level Three</a:t>
            </a:r>
          </a:p>
          <a:p>
            <a:pPr lvl="3"/>
            <a:r>
              <a:t>Body Level Four</a:t>
            </a:r>
          </a:p>
          <a:p>
            <a:pPr lvl="4"/>
            <a:r>
              <a:t>Body Level Five</a:t>
            </a:r>
          </a:p>
        </p:txBody>
      </p:sp>
      <p:sp>
        <p:nvSpPr>
          <p:cNvPr id="126" name="Text Placeholder 4"/>
          <p:cNvSpPr txBox="1">
            <a:spLocks noGrp="1"/>
          </p:cNvSpPr>
          <p:nvPr>
            <p:ph type="body" sz="quarter" idx="21"/>
          </p:nvPr>
        </p:nvSpPr>
        <p:spPr>
          <a:xfrm>
            <a:off x="6172199" y="1681159"/>
            <a:ext cx="5183186" cy="823911"/>
          </a:xfrm>
          <a:prstGeom prst="rect">
            <a:avLst/>
          </a:prstGeom>
          <a:solidFill>
            <a:srgbClr val="2C3842"/>
          </a:solidFill>
          <a:ln w="12701">
            <a:solidFill>
              <a:srgbClr val="2C3842"/>
            </a:solidFill>
            <a:round/>
          </a:ln>
        </p:spPr>
        <p:txBody>
          <a:bodyPr anchor="ctr">
            <a:normAutofit/>
          </a:bodyPr>
          <a:lstStyle/>
          <a:p>
            <a:pPr marL="0" indent="0">
              <a:buSzTx/>
              <a:buFontTx/>
              <a:buNone/>
              <a:defRPr sz="2400" b="1">
                <a:solidFill>
                  <a:srgbClr val="FFFFFF"/>
                </a:solidFill>
                <a:latin typeface="Inter SemiBold"/>
                <a:ea typeface="Inter SemiBold"/>
                <a:cs typeface="Inter SemiBold"/>
                <a:sym typeface="Inter SemiBold"/>
              </a:defRPr>
            </a:pPr>
            <a:endParaRPr/>
          </a:p>
        </p:txBody>
      </p:sp>
      <p:sp>
        <p:nvSpPr>
          <p:cNvPr id="127" name="Slide Number"/>
          <p:cNvSpPr txBox="1">
            <a:spLocks noGrp="1"/>
          </p:cNvSpPr>
          <p:nvPr>
            <p:ph type="sldNum" sz="quarter" idx="2"/>
          </p:nvPr>
        </p:nvSpPr>
        <p:spPr>
          <a:xfrm>
            <a:off x="11754441" y="6416995"/>
            <a:ext cx="245404" cy="243841"/>
          </a:xfrm>
          <a:prstGeom prst="rect">
            <a:avLst/>
          </a:prstGeom>
        </p:spPr>
        <p:txBody>
          <a:bodyPr/>
          <a:lstStyle>
            <a:lvl1pPr>
              <a:defRPr sz="1000">
                <a:solidFill>
                  <a:srgbClr val="414A58"/>
                </a:solidFill>
                <a:latin typeface="Inter"/>
                <a:ea typeface="Inter"/>
                <a:cs typeface="Inter"/>
                <a:sym typeface="Inte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Picture 1"/>
          <p:cNvPicPr>
            <a:picLocks noChangeAspect="1"/>
          </p:cNvPicPr>
          <p:nvPr/>
        </p:nvPicPr>
        <p:blipFill>
          <a:blip r:embed="rId22"/>
          <a:srcRect t="8823" r="19682"/>
          <a:stretch>
            <a:fillRect/>
          </a:stretch>
        </p:blipFill>
        <p:spPr>
          <a:xfrm>
            <a:off x="-1" y="-1"/>
            <a:ext cx="12191998" cy="6858002"/>
          </a:xfrm>
          <a:prstGeom prst="rect">
            <a:avLst/>
          </a:prstGeom>
          <a:ln w="12700">
            <a:miter lim="400000"/>
          </a:ln>
        </p:spPr>
      </p:pic>
      <p:sp>
        <p:nvSpPr>
          <p:cNvPr id="3" name="Title Text"/>
          <p:cNvSpPr txBox="1">
            <a:spLocks noGrp="1"/>
          </p:cNvSpPr>
          <p:nvPr>
            <p:ph type="title"/>
          </p:nvPr>
        </p:nvSpPr>
        <p:spPr>
          <a:xfrm>
            <a:off x="609600" y="92074"/>
            <a:ext cx="10972800" cy="15081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8" r:id="rId8"/>
    <p:sldLayoutId id="2147483661" r:id="rId9"/>
    <p:sldLayoutId id="2147483662" r:id="rId10"/>
    <p:sldLayoutId id="2147483664" r:id="rId11"/>
    <p:sldLayoutId id="2147483665" r:id="rId12"/>
    <p:sldLayoutId id="2147483682" r:id="rId13"/>
    <p:sldLayoutId id="2147483684" r:id="rId14"/>
    <p:sldLayoutId id="2147483685" r:id="rId15"/>
    <p:sldLayoutId id="2147483686" r:id="rId16"/>
    <p:sldLayoutId id="2147483687" r:id="rId17"/>
    <p:sldLayoutId id="2147483688" r:id="rId18"/>
    <p:sldLayoutId id="2147483689" r:id="rId19"/>
    <p:sldLayoutId id="2147483690" r:id="rId2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496667"/>
            <a:ext cx="11360800" cy="9780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415600" y="1958433"/>
            <a:ext cx="11360800" cy="4133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0284479"/>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9.xml"/><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y8gt_1beAmw" TargetMode="Externa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www.econedlink.org/professional-development"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oG_R1jQPqTc"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h9wV7J7bef0"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_0eGegYjBRs" TargetMode="External"/><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h9wV7J7bef0"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5" Type="http://schemas.openxmlformats.org/officeDocument/2006/relationships/image" Target="../media/image44.jpg"/><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dqxQ3E1bubI&amp;index=28&amp;list=PL1oDmcs0xTD-dJN1PL2N1urX0EKupBJCQ"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45.jp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hyperlink" Target="https://econedlink.org/professional-development/professional-development-upcoming/?view-by=dayGridMonth&amp;currentStart=2020-Mar-1&amp;activeStart=2020-Mar-1&amp;activeEnd=2020-Apr-11" TargetMode="External"/><Relationship Id="rId2" Type="http://schemas.openxmlformats.org/officeDocument/2006/relationships/hyperlink" Target="https://econedlink.org/membership/" TargetMode="Externa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hyperlink" Target="http://www.mcee.umn.edu/" TargetMode="External"/><Relationship Id="rId2" Type="http://schemas.openxmlformats.org/officeDocument/2006/relationships/hyperlink" Target="https://www.councilforeconed.org/resources/local-affiliates/" TargetMode="Externa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0.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le 1"/>
          <p:cNvSpPr txBox="1">
            <a:spLocks noGrp="1"/>
          </p:cNvSpPr>
          <p:nvPr>
            <p:ph type="title" idx="4294967295"/>
          </p:nvPr>
        </p:nvSpPr>
        <p:spPr>
          <a:xfrm>
            <a:off x="-1112701" y="3961762"/>
            <a:ext cx="10515601" cy="1325560"/>
          </a:xfrm>
          <a:prstGeom prst="rect">
            <a:avLst/>
          </a:prstGeom>
        </p:spPr>
        <p:txBody>
          <a:bodyPr anchor="t">
            <a:noAutofit/>
          </a:bodyPr>
          <a:lstStyle/>
          <a:p>
            <a:pPr algn="ctr" defTabSz="886968">
              <a:defRPr sz="1746" spc="-194">
                <a:solidFill>
                  <a:srgbClr val="414A58"/>
                </a:solidFill>
                <a:latin typeface="Inter"/>
                <a:ea typeface="Inter"/>
                <a:cs typeface="Inter"/>
                <a:sym typeface="Inter"/>
              </a:defRPr>
            </a:pPr>
            <a:r>
              <a:rPr sz="3200" dirty="0"/>
              <a:t>Presented by:</a:t>
            </a:r>
            <a:r>
              <a:rPr lang="en-US" sz="3200" dirty="0"/>
              <a:t>  James Redelsheimer</a:t>
            </a:r>
            <a:br>
              <a:rPr lang="en-US" sz="3200" dirty="0"/>
            </a:br>
            <a:br>
              <a:rPr sz="3200" dirty="0"/>
            </a:br>
            <a:r>
              <a:rPr sz="3200" dirty="0"/>
              <a:t>Email:</a:t>
            </a:r>
            <a:r>
              <a:rPr lang="en-US" sz="3200" dirty="0"/>
              <a:t> jred40@gmail.com</a:t>
            </a:r>
            <a:br>
              <a:rPr sz="3200" dirty="0"/>
            </a:br>
            <a:br>
              <a:rPr sz="3200" dirty="0"/>
            </a:br>
            <a:r>
              <a:rPr sz="3200" dirty="0"/>
              <a:t>Date:</a:t>
            </a:r>
            <a:r>
              <a:rPr lang="en-US" sz="3200" dirty="0"/>
              <a:t> 3/27/23</a:t>
            </a:r>
            <a:endParaRPr sz="3200" dirty="0"/>
          </a:p>
        </p:txBody>
      </p:sp>
      <p:sp>
        <p:nvSpPr>
          <p:cNvPr id="177" name="Text Placeholder 2"/>
          <p:cNvSpPr txBox="1">
            <a:spLocks noGrp="1"/>
          </p:cNvSpPr>
          <p:nvPr>
            <p:ph type="body" sz="quarter" idx="1"/>
          </p:nvPr>
        </p:nvSpPr>
        <p:spPr>
          <a:xfrm>
            <a:off x="0" y="1909950"/>
            <a:ext cx="7437119" cy="1146424"/>
          </a:xfrm>
          <a:prstGeom prst="rect">
            <a:avLst/>
          </a:prstGeom>
        </p:spPr>
        <p:txBody>
          <a:bodyPr>
            <a:noAutofit/>
          </a:bodyPr>
          <a:lstStyle/>
          <a:p>
            <a:pPr algn="ctr" fontAlgn="base" latinLnBrk="0"/>
            <a:r>
              <a:rPr lang="en-US" sz="3200" b="0" i="0" dirty="0">
                <a:solidFill>
                  <a:srgbClr val="FFFFFF"/>
                </a:solidFill>
                <a:effectLst/>
                <a:latin typeface="effra"/>
              </a:rPr>
              <a:t>AP Micro: Scarcity, </a:t>
            </a:r>
            <a:br>
              <a:rPr lang="en-US" sz="3200" b="0" i="0" dirty="0">
                <a:solidFill>
                  <a:schemeClr val="tx1"/>
                </a:solidFill>
                <a:effectLst/>
                <a:latin typeface="effra"/>
              </a:rPr>
            </a:br>
            <a:r>
              <a:rPr lang="en-US" sz="3200" b="0" i="0" dirty="0">
                <a:solidFill>
                  <a:schemeClr val="tx1"/>
                </a:solidFill>
                <a:effectLst/>
                <a:latin typeface="effra"/>
              </a:rPr>
              <a:t>AP Micro: Marginal Analysis</a:t>
            </a:r>
            <a:endParaRPr lang="en-US" sz="3200" dirty="0">
              <a:solidFill>
                <a:schemeClr val="tx1"/>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txBox="1">
            <a:spLocks noGrp="1"/>
          </p:cNvSpPr>
          <p:nvPr>
            <p:ph type="sldNum" sz="quarter" idx="2"/>
          </p:nvPr>
        </p:nvSpPr>
        <p:spPr>
          <a:prstGeom prst="rect">
            <a:avLst/>
          </a:prstGeom>
        </p:spPr>
        <p:txBody>
          <a:bodyPr spcFirstLastPara="1" wrap="square" lIns="91425" tIns="45700" rIns="91425" bIns="45700" anchor="t" anchorCtr="0">
            <a:noAutofit/>
          </a:bodyPr>
          <a:lstStyle/>
          <a:p>
            <a:fld id="{00000000-1234-1234-1234-123412341234}" type="slidenum">
              <a:rPr lang="en-US"/>
              <a:pPr/>
              <a:t>10</a:t>
            </a:fld>
            <a:endParaRPr/>
          </a:p>
        </p:txBody>
      </p:sp>
      <p:pic>
        <p:nvPicPr>
          <p:cNvPr id="267" name="Google Shape;267;p43"/>
          <p:cNvPicPr preferRelativeResize="0"/>
          <p:nvPr/>
        </p:nvPicPr>
        <p:blipFill rotWithShape="1">
          <a:blip r:embed="rId3">
            <a:alphaModFix/>
          </a:blip>
          <a:srcRect l="11894" t="7834"/>
          <a:stretch/>
        </p:blipFill>
        <p:spPr>
          <a:xfrm>
            <a:off x="3652101" y="1448125"/>
            <a:ext cx="4757601" cy="3028400"/>
          </a:xfrm>
          <a:prstGeom prst="rect">
            <a:avLst/>
          </a:prstGeom>
          <a:noFill/>
          <a:ln w="19050" cap="flat" cmpd="sng">
            <a:solidFill>
              <a:schemeClr val="dk2"/>
            </a:solidFill>
            <a:prstDash val="solid"/>
            <a:round/>
            <a:headEnd type="none" w="sm" len="sm"/>
            <a:tailEnd type="none" w="sm" len="sm"/>
          </a:ln>
        </p:spPr>
      </p:pic>
      <p:sp>
        <p:nvSpPr>
          <p:cNvPr id="268" name="Google Shape;268;p43"/>
          <p:cNvSpPr txBox="1"/>
          <p:nvPr/>
        </p:nvSpPr>
        <p:spPr>
          <a:xfrm>
            <a:off x="1269707" y="169963"/>
            <a:ext cx="8603700" cy="1205100"/>
          </a:xfrm>
          <a:prstGeom prst="rect">
            <a:avLst/>
          </a:prstGeom>
          <a:noFill/>
          <a:ln>
            <a:noFill/>
          </a:ln>
        </p:spPr>
        <p:txBody>
          <a:bodyPr spcFirstLastPara="1" wrap="square" lIns="90475" tIns="44450" rIns="90475" bIns="44450" anchor="t" anchorCtr="0">
            <a:noAutofit/>
          </a:bodyPr>
          <a:lstStyle/>
          <a:p>
            <a:pPr algn="ctr">
              <a:buClr>
                <a:srgbClr val="990000"/>
              </a:buClr>
              <a:buSzPts val="5400"/>
            </a:pPr>
            <a:r>
              <a:rPr lang="en-US" sz="3000" b="1" dirty="0">
                <a:solidFill>
                  <a:srgbClr val="990000"/>
                </a:solidFill>
                <a:latin typeface="Times New Roman"/>
                <a:ea typeface="Times New Roman"/>
                <a:cs typeface="Times New Roman"/>
                <a:sym typeface="Times New Roman"/>
              </a:rPr>
              <a:t>According to the Guinness Book of World Records, how long was the longest roller coaster marathon?</a:t>
            </a:r>
            <a:endParaRPr sz="3000" dirty="0"/>
          </a:p>
        </p:txBody>
      </p:sp>
      <p:sp>
        <p:nvSpPr>
          <p:cNvPr id="270" name="Google Shape;270;p43"/>
          <p:cNvSpPr txBox="1"/>
          <p:nvPr/>
        </p:nvSpPr>
        <p:spPr>
          <a:xfrm>
            <a:off x="1860000" y="4622650"/>
            <a:ext cx="8472000" cy="1205100"/>
          </a:xfrm>
          <a:prstGeom prst="rect">
            <a:avLst/>
          </a:prstGeom>
          <a:noFill/>
          <a:ln>
            <a:noFill/>
          </a:ln>
        </p:spPr>
        <p:txBody>
          <a:bodyPr spcFirstLastPara="1" wrap="square" lIns="90475" tIns="44450" rIns="90475" bIns="44450" anchor="t" anchorCtr="0">
            <a:noAutofit/>
          </a:bodyPr>
          <a:lstStyle/>
          <a:p>
            <a:pPr algn="ctr">
              <a:buClr>
                <a:srgbClr val="990000"/>
              </a:buClr>
              <a:buSzPts val="5400"/>
            </a:pPr>
            <a:r>
              <a:rPr lang="en-US" sz="3000" b="1">
                <a:solidFill>
                  <a:srgbClr val="990000"/>
                </a:solidFill>
                <a:latin typeface="Times New Roman"/>
                <a:ea typeface="Times New Roman"/>
                <a:cs typeface="Times New Roman"/>
                <a:sym typeface="Times New Roman"/>
              </a:rPr>
              <a:t>Over 16 Days (405 Hours, 40 Minutes)</a:t>
            </a:r>
            <a:endParaRPr sz="3000" b="1">
              <a:solidFill>
                <a:srgbClr val="990000"/>
              </a:solidFill>
              <a:latin typeface="Times New Roman"/>
              <a:ea typeface="Times New Roman"/>
              <a:cs typeface="Times New Roman"/>
              <a:sym typeface="Times New Roman"/>
            </a:endParaRPr>
          </a:p>
          <a:p>
            <a:pPr algn="ctr">
              <a:buClr>
                <a:srgbClr val="990000"/>
              </a:buClr>
              <a:buSzPts val="5400"/>
            </a:pPr>
            <a:r>
              <a:rPr lang="en-US" sz="3600" b="1">
                <a:solidFill>
                  <a:srgbClr val="000099"/>
                </a:solidFill>
                <a:latin typeface="Times New Roman"/>
                <a:ea typeface="Times New Roman"/>
                <a:cs typeface="Times New Roman"/>
                <a:sym typeface="Times New Roman"/>
              </a:rPr>
              <a:t>What does this have to do with the Law of Diminishing Marginal Utility?</a:t>
            </a:r>
            <a:endParaRPr sz="3600" b="1">
              <a:solidFill>
                <a:srgbClr val="000099"/>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932767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Google Shape;276;p44"/>
          <p:cNvSpPr txBox="1">
            <a:spLocks noGrp="1"/>
          </p:cNvSpPr>
          <p:nvPr>
            <p:ph type="body" idx="4294967295"/>
          </p:nvPr>
        </p:nvSpPr>
        <p:spPr>
          <a:xfrm>
            <a:off x="298384" y="1339975"/>
            <a:ext cx="11357810" cy="3006725"/>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3600" b="1" dirty="0"/>
              <a:t>Imagine that it’s really hot day and that you’re thirsty. Which sip of water will have the highest marginal utility for you? </a:t>
            </a:r>
            <a:endParaRPr sz="3600" b="1" dirty="0"/>
          </a:p>
          <a:p>
            <a:pPr>
              <a:spcBef>
                <a:spcPts val="0"/>
              </a:spcBef>
              <a:buSzPts val="3600"/>
            </a:pPr>
            <a:r>
              <a:rPr lang="en-US" sz="3600" b="1" dirty="0"/>
              <a:t>Why?</a:t>
            </a:r>
            <a:endParaRPr sz="3600" b="1" dirty="0"/>
          </a:p>
          <a:p>
            <a:pPr>
              <a:spcBef>
                <a:spcPts val="0"/>
              </a:spcBef>
              <a:buSzPts val="3600"/>
            </a:pPr>
            <a:r>
              <a:rPr lang="en-US" sz="3600" b="1" dirty="0"/>
              <a:t>What will happen to the marginal utility of each sip of water as you drink more?</a:t>
            </a:r>
            <a:endParaRPr sz="3600" b="1" dirty="0"/>
          </a:p>
          <a:p>
            <a:pPr marL="0" indent="0">
              <a:spcBef>
                <a:spcPts val="0"/>
              </a:spcBef>
              <a:buNone/>
            </a:pPr>
            <a:endParaRPr dirty="0"/>
          </a:p>
        </p:txBody>
      </p:sp>
      <p:sp>
        <p:nvSpPr>
          <p:cNvPr id="277" name="Google Shape;277;p44"/>
          <p:cNvSpPr txBox="1">
            <a:spLocks noGrp="1"/>
          </p:cNvSpPr>
          <p:nvPr>
            <p:ph type="title" idx="4294967295"/>
          </p:nvPr>
        </p:nvSpPr>
        <p:spPr>
          <a:xfrm>
            <a:off x="3586288" y="196975"/>
            <a:ext cx="9144000" cy="1143000"/>
          </a:xfrm>
          <a:prstGeom prst="rect">
            <a:avLst/>
          </a:prstGeom>
          <a:noFill/>
          <a:ln>
            <a:noFill/>
          </a:ln>
        </p:spPr>
        <p:txBody>
          <a:bodyPr spcFirstLastPara="1" wrap="square" lIns="91425" tIns="45700" rIns="91425" bIns="45700" anchor="ctr" anchorCtr="0">
            <a:noAutofit/>
          </a:bodyPr>
          <a:lstStyle/>
          <a:p>
            <a:pPr>
              <a:lnSpc>
                <a:spcPct val="100000"/>
              </a:lnSpc>
              <a:buClr>
                <a:schemeClr val="dk2"/>
              </a:buClr>
              <a:buSzPts val="4000"/>
            </a:pPr>
            <a:r>
              <a:rPr lang="en-US" sz="5400" b="1" dirty="0">
                <a:solidFill>
                  <a:schemeClr val="tx1"/>
                </a:solidFill>
              </a:rPr>
              <a:t>Marginal Utility </a:t>
            </a:r>
            <a:endParaRPr sz="6000" b="1" dirty="0">
              <a:solidFill>
                <a:schemeClr val="tx1"/>
              </a:solidFill>
            </a:endParaRPr>
          </a:p>
        </p:txBody>
      </p:sp>
      <p:sp>
        <p:nvSpPr>
          <p:cNvPr id="280" name="Google Shape;280;p44"/>
          <p:cNvSpPr txBox="1"/>
          <p:nvPr/>
        </p:nvSpPr>
        <p:spPr>
          <a:xfrm>
            <a:off x="616017" y="4588605"/>
            <a:ext cx="10578164" cy="1565100"/>
          </a:xfrm>
          <a:prstGeom prst="rect">
            <a:avLst/>
          </a:prstGeom>
          <a:noFill/>
          <a:ln>
            <a:noFill/>
          </a:ln>
        </p:spPr>
        <p:txBody>
          <a:bodyPr spcFirstLastPara="1" wrap="square" lIns="91425" tIns="91425" rIns="91425" bIns="91425" anchor="t" anchorCtr="0">
            <a:noAutofit/>
          </a:bodyPr>
          <a:lstStyle/>
          <a:p>
            <a:pPr>
              <a:lnSpc>
                <a:spcPct val="90000"/>
              </a:lnSpc>
            </a:pPr>
            <a:r>
              <a:rPr lang="en-US" sz="3600" b="1" dirty="0">
                <a:solidFill>
                  <a:srgbClr val="990000"/>
                </a:solidFill>
                <a:latin typeface="Times New Roman"/>
                <a:ea typeface="Times New Roman"/>
                <a:cs typeface="Times New Roman"/>
                <a:sym typeface="Times New Roman"/>
              </a:rPr>
              <a:t>Now somebody offers you 12 bottles of water. How much utility does that 12th bottle of water have for you right then? </a:t>
            </a:r>
            <a:endParaRPr sz="3600" dirty="0"/>
          </a:p>
        </p:txBody>
      </p:sp>
    </p:spTree>
    <p:extLst>
      <p:ext uri="{BB962C8B-B14F-4D97-AF65-F5344CB8AC3E}">
        <p14:creationId xmlns:p14="http://schemas.microsoft.com/office/powerpoint/2010/main" val="15011852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
                                            <p:txEl>
                                              <p:pRg st="0" end="0"/>
                                            </p:txEl>
                                          </p:spTgt>
                                        </p:tgtEl>
                                        <p:attrNameLst>
                                          <p:attrName>style.visibility</p:attrName>
                                        </p:attrNameLst>
                                      </p:cBhvr>
                                      <p:to>
                                        <p:strVal val="visible"/>
                                      </p:to>
                                    </p:set>
                                    <p:animEffect transition="in" filter="fade">
                                      <p:cBhvr>
                                        <p:cTn id="7" dur="500"/>
                                        <p:tgtEl>
                                          <p:spTgt spid="2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
                                            <p:txEl>
                                              <p:pRg st="1" end="1"/>
                                            </p:txEl>
                                          </p:spTgt>
                                        </p:tgtEl>
                                        <p:attrNameLst>
                                          <p:attrName>style.visibility</p:attrName>
                                        </p:attrNameLst>
                                      </p:cBhvr>
                                      <p:to>
                                        <p:strVal val="visible"/>
                                      </p:to>
                                    </p:set>
                                    <p:animEffect transition="in" filter="fade">
                                      <p:cBhvr>
                                        <p:cTn id="12" dur="500"/>
                                        <p:tgtEl>
                                          <p:spTgt spid="2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
                                            <p:txEl>
                                              <p:pRg st="2" end="2"/>
                                            </p:txEl>
                                          </p:spTgt>
                                        </p:tgtEl>
                                        <p:attrNameLst>
                                          <p:attrName>style.visibility</p:attrName>
                                        </p:attrNameLst>
                                      </p:cBhvr>
                                      <p:to>
                                        <p:strVal val="visible"/>
                                      </p:to>
                                    </p:set>
                                    <p:animEffect transition="in" filter="fade">
                                      <p:cBhvr>
                                        <p:cTn id="17" dur="500"/>
                                        <p:tgtEl>
                                          <p:spTgt spid="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5"/>
          <p:cNvSpPr txBox="1">
            <a:spLocks noGrp="1"/>
          </p:cNvSpPr>
          <p:nvPr>
            <p:ph type="body" idx="4294967295"/>
          </p:nvPr>
        </p:nvSpPr>
        <p:spPr>
          <a:xfrm>
            <a:off x="192505" y="1447800"/>
            <a:ext cx="11877575" cy="4953000"/>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3200" b="1" u="sng" dirty="0"/>
              <a:t>The </a:t>
            </a:r>
            <a:r>
              <a:rPr lang="en-US" sz="3200" b="1" u="sng" dirty="0">
                <a:solidFill>
                  <a:srgbClr val="000099"/>
                </a:solidFill>
              </a:rPr>
              <a:t>law of diminishing marginal utility</a:t>
            </a:r>
            <a:r>
              <a:rPr lang="en-US" sz="3200" b="1" u="sng" dirty="0">
                <a:solidFill>
                  <a:schemeClr val="hlink"/>
                </a:solidFill>
              </a:rPr>
              <a:t> </a:t>
            </a:r>
            <a:r>
              <a:rPr lang="en-US" sz="3200" b="1" u="sng" dirty="0"/>
              <a:t>states that as you consume anything, the additional satisfaction that you will receive will eventually start to decrease</a:t>
            </a:r>
            <a:endParaRPr sz="3200" b="1" u="sng" dirty="0"/>
          </a:p>
          <a:p>
            <a:pPr marL="0" indent="0">
              <a:spcBef>
                <a:spcPts val="0"/>
              </a:spcBef>
              <a:buNone/>
            </a:pPr>
            <a:endParaRPr sz="3200" b="1" dirty="0"/>
          </a:p>
          <a:p>
            <a:pPr marL="0" indent="0">
              <a:spcBef>
                <a:spcPts val="0"/>
              </a:spcBef>
              <a:buNone/>
            </a:pPr>
            <a:r>
              <a:rPr lang="en-US" sz="3200" b="1" dirty="0"/>
              <a:t>In other words, the more you buy of ANY GOOD the less satisfaction you get from each new unit consumed.</a:t>
            </a:r>
            <a:endParaRPr sz="3200" dirty="0"/>
          </a:p>
          <a:p>
            <a:pPr marL="0" indent="0">
              <a:spcBef>
                <a:spcPts val="0"/>
              </a:spcBef>
              <a:buNone/>
            </a:pPr>
            <a:endParaRPr dirty="0"/>
          </a:p>
        </p:txBody>
      </p:sp>
      <p:sp>
        <p:nvSpPr>
          <p:cNvPr id="286" name="Google Shape;286;p45"/>
          <p:cNvSpPr txBox="1">
            <a:spLocks noGrp="1"/>
          </p:cNvSpPr>
          <p:nvPr>
            <p:ph type="title" idx="4294967295"/>
          </p:nvPr>
        </p:nvSpPr>
        <p:spPr>
          <a:xfrm>
            <a:off x="2127183" y="304800"/>
            <a:ext cx="9144000" cy="1143000"/>
          </a:xfrm>
          <a:prstGeom prst="rect">
            <a:avLst/>
          </a:prstGeom>
          <a:noFill/>
          <a:ln>
            <a:noFill/>
          </a:ln>
        </p:spPr>
        <p:txBody>
          <a:bodyPr spcFirstLastPara="1" wrap="square" lIns="91425" tIns="45700" rIns="91425" bIns="45700" anchor="ctr" anchorCtr="0">
            <a:noAutofit/>
          </a:bodyPr>
          <a:lstStyle/>
          <a:p>
            <a:pPr>
              <a:buClr>
                <a:srgbClr val="000099"/>
              </a:buClr>
              <a:buSzPts val="3200"/>
            </a:pPr>
            <a:r>
              <a:rPr lang="en-US" sz="4000" b="1" u="sng" dirty="0">
                <a:solidFill>
                  <a:srgbClr val="000099"/>
                </a:solidFill>
              </a:rPr>
              <a:t>Law of Diminishing Marginal Utility</a:t>
            </a:r>
            <a:endParaRPr sz="4000" dirty="0"/>
          </a:p>
        </p:txBody>
      </p:sp>
      <p:sp>
        <p:nvSpPr>
          <p:cNvPr id="289" name="Google Shape;289;p45"/>
          <p:cNvSpPr txBox="1"/>
          <p:nvPr/>
        </p:nvSpPr>
        <p:spPr>
          <a:xfrm>
            <a:off x="856649" y="4286567"/>
            <a:ext cx="10154651" cy="1835100"/>
          </a:xfrm>
          <a:prstGeom prst="rect">
            <a:avLst/>
          </a:prstGeom>
          <a:noFill/>
          <a:ln>
            <a:noFill/>
          </a:ln>
        </p:spPr>
        <p:txBody>
          <a:bodyPr spcFirstLastPara="1" wrap="square" lIns="91425" tIns="91425" rIns="91425" bIns="91425" anchor="ctr" anchorCtr="0">
            <a:noAutofit/>
          </a:bodyPr>
          <a:lstStyle/>
          <a:p>
            <a:pPr algn="ctr"/>
            <a:r>
              <a:rPr lang="en-US" sz="3200" b="1" dirty="0">
                <a:solidFill>
                  <a:srgbClr val="800000"/>
                </a:solidFill>
                <a:latin typeface="Times New Roman"/>
                <a:ea typeface="Times New Roman"/>
                <a:cs typeface="Times New Roman"/>
                <a:sym typeface="Times New Roman"/>
              </a:rPr>
              <a:t>The Point: You will continue to do something as long as the marginal benefit is greater than the marginal cost.</a:t>
            </a:r>
            <a:endParaRPr dirty="0">
              <a:solidFill>
                <a:srgbClr val="800000"/>
              </a:solidFill>
            </a:endParaRPr>
          </a:p>
        </p:txBody>
      </p:sp>
    </p:spTree>
    <p:extLst>
      <p:ext uri="{BB962C8B-B14F-4D97-AF65-F5344CB8AC3E}">
        <p14:creationId xmlns:p14="http://schemas.microsoft.com/office/powerpoint/2010/main" val="14410314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xEl>
                                              <p:pRg st="0" end="0"/>
                                            </p:txEl>
                                          </p:spTgt>
                                        </p:tgtEl>
                                        <p:attrNameLst>
                                          <p:attrName>style.visibility</p:attrName>
                                        </p:attrNameLst>
                                      </p:cBhvr>
                                      <p:to>
                                        <p:strVal val="visible"/>
                                      </p:to>
                                    </p:set>
                                    <p:animEffect transition="in" filter="fade">
                                      <p:cBhvr>
                                        <p:cTn id="7" dur="500"/>
                                        <p:tgtEl>
                                          <p:spTgt spid="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5">
                                            <p:txEl>
                                              <p:pRg st="2" end="2"/>
                                            </p:txEl>
                                          </p:spTgt>
                                        </p:tgtEl>
                                        <p:attrNameLst>
                                          <p:attrName>style.visibility</p:attrName>
                                        </p:attrNameLst>
                                      </p:cBhvr>
                                      <p:to>
                                        <p:strVal val="visible"/>
                                      </p:to>
                                    </p:set>
                                    <p:animEffect transition="in" filter="fade">
                                      <p:cBhvr>
                                        <p:cTn id="12" dur="500"/>
                                        <p:tgtEl>
                                          <p:spTgt spid="2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9"/>
                                        </p:tgtEl>
                                        <p:attrNameLst>
                                          <p:attrName>style.visibility</p:attrName>
                                        </p:attrNameLst>
                                      </p:cBhvr>
                                      <p:to>
                                        <p:strVal val="visible"/>
                                      </p:to>
                                    </p:set>
                                    <p:anim calcmode="lin" valueType="num">
                                      <p:cBhvr additive="base">
                                        <p:cTn id="17" dur="500" fill="hold"/>
                                        <p:tgtEl>
                                          <p:spTgt spid="289"/>
                                        </p:tgtEl>
                                        <p:attrNameLst>
                                          <p:attrName>ppt_x</p:attrName>
                                        </p:attrNameLst>
                                      </p:cBhvr>
                                      <p:tavLst>
                                        <p:tav tm="0">
                                          <p:val>
                                            <p:strVal val="#ppt_x"/>
                                          </p:val>
                                        </p:tav>
                                        <p:tav tm="100000">
                                          <p:val>
                                            <p:strVal val="#ppt_x"/>
                                          </p:val>
                                        </p:tav>
                                      </p:tavLst>
                                    </p:anim>
                                    <p:anim calcmode="lin" valueType="num">
                                      <p:cBhvr additive="base">
                                        <p:cTn id="18" dur="500" fill="hold"/>
                                        <p:tgtEl>
                                          <p:spTgt spid="2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DFB8-A585-4F24-BEE3-7418E4F0A76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A8F9567-9F40-48AC-9EAD-4DB6E9013533}"/>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5095178D-2E89-41E7-AA78-4030893FF44C}"/>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09843FB7-9934-4CA0-804A-D88A9415DEC9}"/>
              </a:ext>
            </a:extLst>
          </p:cNvPr>
          <p:cNvSpPr>
            <a:spLocks noGrp="1"/>
          </p:cNvSpPr>
          <p:nvPr>
            <p:ph sz="quarter" idx="3"/>
          </p:nvPr>
        </p:nvSpPr>
        <p:spPr/>
        <p:txBody>
          <a:bodyPr/>
          <a:lstStyle/>
          <a:p>
            <a:endParaRPr lang="en-US"/>
          </a:p>
        </p:txBody>
      </p:sp>
      <p:pic>
        <p:nvPicPr>
          <p:cNvPr id="218114" name="Picture 2" descr="https://thehustle.co/wp-content/uploads/2019/02/HEADER-2.gif">
            <a:extLst>
              <a:ext uri="{FF2B5EF4-FFF2-40B4-BE49-F238E27FC236}">
                <a16:creationId xmlns:a16="http://schemas.microsoft.com/office/drawing/2014/main" id="{F27A8E28-2932-4146-B7C9-D9DA86BFD25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93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0D133-313F-4EC9-9CD5-ABF4B2CCE97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23D1BA-DE91-4EB2-A0C9-A4641E07C321}"/>
              </a:ext>
            </a:extLst>
          </p:cNvPr>
          <p:cNvSpPr>
            <a:spLocks noGrp="1"/>
          </p:cNvSpPr>
          <p:nvPr>
            <p:ph type="body" sz="half" idx="1"/>
          </p:nvPr>
        </p:nvSpPr>
        <p:spPr/>
        <p:txBody>
          <a:bodyPr/>
          <a:lstStyle/>
          <a:p>
            <a:endParaRPr lang="en-US"/>
          </a:p>
        </p:txBody>
      </p:sp>
      <p:sp>
        <p:nvSpPr>
          <p:cNvPr id="4" name="Content Placeholder 3">
            <a:extLst>
              <a:ext uri="{FF2B5EF4-FFF2-40B4-BE49-F238E27FC236}">
                <a16:creationId xmlns:a16="http://schemas.microsoft.com/office/drawing/2014/main" id="{4806870C-1879-4877-AABC-872CFE870342}"/>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1F958AF8-755E-48AB-880F-78F0EB5B503C}"/>
              </a:ext>
            </a:extLst>
          </p:cNvPr>
          <p:cNvSpPr>
            <a:spLocks noGrp="1"/>
          </p:cNvSpPr>
          <p:nvPr>
            <p:ph sz="quarter" idx="3"/>
          </p:nvPr>
        </p:nvSpPr>
        <p:spPr/>
        <p:txBody>
          <a:bodyPr/>
          <a:lstStyle/>
          <a:p>
            <a:endParaRPr lang="en-US"/>
          </a:p>
        </p:txBody>
      </p:sp>
      <p:pic>
        <p:nvPicPr>
          <p:cNvPr id="200706" name="Picture 2" descr="https://thehustle.co/wp-content/uploads/2019/02/pizza2.jpg">
            <a:extLst>
              <a:ext uri="{FF2B5EF4-FFF2-40B4-BE49-F238E27FC236}">
                <a16:creationId xmlns:a16="http://schemas.microsoft.com/office/drawing/2014/main" id="{8EE09D3A-C1F8-475C-A8F4-ACE289A6F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9308"/>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227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9399F23A-0A6D-4AC6-A9F2-E0A740396D34}"/>
              </a:ext>
            </a:extLst>
          </p:cNvPr>
          <p:cNvSpPr>
            <a:spLocks noGrp="1" noChangeArrowheads="1"/>
          </p:cNvSpPr>
          <p:nvPr>
            <p:ph type="title"/>
          </p:nvPr>
        </p:nvSpPr>
        <p:spPr/>
        <p:txBody>
          <a:bodyPr/>
          <a:lstStyle/>
          <a:p>
            <a:endParaRPr lang="en-US" altLang="en-US"/>
          </a:p>
        </p:txBody>
      </p:sp>
      <p:sp>
        <p:nvSpPr>
          <p:cNvPr id="46083" name="Content Placeholder 2">
            <a:extLst>
              <a:ext uri="{FF2B5EF4-FFF2-40B4-BE49-F238E27FC236}">
                <a16:creationId xmlns:a16="http://schemas.microsoft.com/office/drawing/2014/main" id="{35F9B5A4-EA7D-4D9C-85DD-04F9A7845093}"/>
              </a:ext>
            </a:extLst>
          </p:cNvPr>
          <p:cNvSpPr>
            <a:spLocks noGrp="1" noChangeArrowheads="1"/>
          </p:cNvSpPr>
          <p:nvPr>
            <p:ph idx="1"/>
          </p:nvPr>
        </p:nvSpPr>
        <p:spPr/>
        <p:txBody>
          <a:bodyPr/>
          <a:lstStyle/>
          <a:p>
            <a:endParaRPr lang="en-US" altLang="en-US"/>
          </a:p>
        </p:txBody>
      </p:sp>
      <p:pic>
        <p:nvPicPr>
          <p:cNvPr id="46084" name="Picture 3">
            <a:extLst>
              <a:ext uri="{FF2B5EF4-FFF2-40B4-BE49-F238E27FC236}">
                <a16:creationId xmlns:a16="http://schemas.microsoft.com/office/drawing/2014/main" id="{E517D3A1-27FD-4D77-9BE7-742E3CBC79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76201"/>
            <a:ext cx="69707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2" descr="https://www.storypick.com/wp-content/uploads/2018/09/german-triathlete-sushi-restaurant-ban1.jpg">
            <a:extLst>
              <a:ext uri="{FF2B5EF4-FFF2-40B4-BE49-F238E27FC236}">
                <a16:creationId xmlns:a16="http://schemas.microsoft.com/office/drawing/2014/main" id="{CC177ED3-58FE-4E0A-83F1-513E07B08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896"/>
          <a:stretch>
            <a:fillRect/>
          </a:stretch>
        </p:blipFill>
        <p:spPr bwMode="auto">
          <a:xfrm>
            <a:off x="1752600" y="1671639"/>
            <a:ext cx="38862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Image result for sushi gif">
            <a:extLst>
              <a:ext uri="{FF2B5EF4-FFF2-40B4-BE49-F238E27FC236}">
                <a16:creationId xmlns:a16="http://schemas.microsoft.com/office/drawing/2014/main" id="{075B30DB-D0EB-4292-919C-7529E4B3E5E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99918" y="1671639"/>
            <a:ext cx="551656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Content Placeholder 2">
            <a:extLst>
              <a:ext uri="{FF2B5EF4-FFF2-40B4-BE49-F238E27FC236}">
                <a16:creationId xmlns:a16="http://schemas.microsoft.com/office/drawing/2014/main" id="{82121B14-F33F-4AEC-B8F4-56D013A35306}"/>
              </a:ext>
            </a:extLst>
          </p:cNvPr>
          <p:cNvSpPr>
            <a:spLocks noGrp="1" noChangeArrowheads="1"/>
          </p:cNvSpPr>
          <p:nvPr>
            <p:ph idx="1"/>
          </p:nvPr>
        </p:nvSpPr>
        <p:spPr>
          <a:xfrm>
            <a:off x="1214438" y="0"/>
            <a:ext cx="3581401" cy="2971800"/>
          </a:xfrm>
        </p:spPr>
        <p:txBody>
          <a:bodyPr/>
          <a:lstStyle/>
          <a:p>
            <a:pPr marL="0" indent="0" algn="ctr">
              <a:buNone/>
            </a:pPr>
            <a:r>
              <a:rPr lang="en-US" altLang="en-US" sz="4800" dirty="0">
                <a:solidFill>
                  <a:srgbClr val="FF0000"/>
                </a:solidFill>
              </a:rPr>
              <a:t>Diminishing</a:t>
            </a:r>
          </a:p>
          <a:p>
            <a:pPr marL="0" indent="0" algn="ctr">
              <a:buNone/>
            </a:pPr>
            <a:r>
              <a:rPr lang="en-US" altLang="en-US" sz="4800" dirty="0">
                <a:solidFill>
                  <a:srgbClr val="FF0000"/>
                </a:solidFill>
              </a:rPr>
              <a:t>Marginal </a:t>
            </a:r>
          </a:p>
          <a:p>
            <a:pPr marL="0" indent="0" algn="ctr">
              <a:buNone/>
            </a:pPr>
            <a:r>
              <a:rPr lang="en-US" altLang="en-US" sz="4800" dirty="0">
                <a:solidFill>
                  <a:srgbClr val="FF0000"/>
                </a:solidFill>
              </a:rPr>
              <a:t>Utility</a:t>
            </a:r>
          </a:p>
        </p:txBody>
      </p:sp>
      <p:pic>
        <p:nvPicPr>
          <p:cNvPr id="48131" name="Picture 2">
            <a:extLst>
              <a:ext uri="{FF2B5EF4-FFF2-40B4-BE49-F238E27FC236}">
                <a16:creationId xmlns:a16="http://schemas.microsoft.com/office/drawing/2014/main" id="{8BF0E318-2E2B-476D-906D-3DB5265FD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13" t="9180" r="37811" b="13086"/>
          <a:stretch>
            <a:fillRect/>
          </a:stretch>
        </p:blipFill>
        <p:spPr bwMode="auto">
          <a:xfrm>
            <a:off x="5148263" y="142875"/>
            <a:ext cx="57531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Everything doing is worth doing well? Not so fast… - ReviewEcon.com">
            <a:extLst>
              <a:ext uri="{FF2B5EF4-FFF2-40B4-BE49-F238E27FC236}">
                <a16:creationId xmlns:a16="http://schemas.microsoft.com/office/drawing/2014/main" id="{71F5F15D-C194-34F8-959F-5CF932C05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901" y="407626"/>
            <a:ext cx="8222006" cy="633607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8B563E28-BB19-C750-7728-0A2813344327}"/>
              </a:ext>
            </a:extLst>
          </p:cNvPr>
          <p:cNvCxnSpPr/>
          <p:nvPr/>
        </p:nvCxnSpPr>
        <p:spPr>
          <a:xfrm>
            <a:off x="4457699" y="1454727"/>
            <a:ext cx="0" cy="3896591"/>
          </a:xfrm>
          <a:prstGeom prst="line">
            <a:avLst/>
          </a:prstGeom>
          <a:noFill/>
          <a:ln w="76200" cap="flat">
            <a:solidFill>
              <a:schemeClr val="accent2">
                <a:lumMod val="75000"/>
              </a:schemeClr>
            </a:solidFill>
            <a:prstDash val="sysDot"/>
            <a:miter lim="800000"/>
          </a:ln>
          <a:effectLst/>
          <a:sp3d/>
        </p:spPr>
        <p:style>
          <a:lnRef idx="0">
            <a:scrgbClr r="0" g="0" b="0"/>
          </a:lnRef>
          <a:fillRef idx="0">
            <a:scrgbClr r="0" g="0" b="0"/>
          </a:fillRef>
          <a:effectRef idx="0">
            <a:scrgbClr r="0" g="0" b="0"/>
          </a:effectRef>
          <a:fontRef idx="none"/>
        </p:style>
      </p:cxnSp>
      <p:sp>
        <p:nvSpPr>
          <p:cNvPr id="4" name="Oval 3">
            <a:extLst>
              <a:ext uri="{FF2B5EF4-FFF2-40B4-BE49-F238E27FC236}">
                <a16:creationId xmlns:a16="http://schemas.microsoft.com/office/drawing/2014/main" id="{8DA29B4A-A24F-7749-44ED-166BA031278C}"/>
              </a:ext>
            </a:extLst>
          </p:cNvPr>
          <p:cNvSpPr/>
          <p:nvPr/>
        </p:nvSpPr>
        <p:spPr>
          <a:xfrm>
            <a:off x="4322618" y="1319645"/>
            <a:ext cx="270163" cy="270164"/>
          </a:xfrm>
          <a:prstGeom prst="ellipse">
            <a:avLst/>
          </a:prstGeom>
          <a:solidFill>
            <a:schemeClr val="accent6">
              <a:lumMod val="60000"/>
              <a:lumOff val="40000"/>
            </a:schemeClr>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Oval 4">
            <a:extLst>
              <a:ext uri="{FF2B5EF4-FFF2-40B4-BE49-F238E27FC236}">
                <a16:creationId xmlns:a16="http://schemas.microsoft.com/office/drawing/2014/main" id="{C1A02A99-9896-1260-EF5D-F394E20A4A12}"/>
              </a:ext>
            </a:extLst>
          </p:cNvPr>
          <p:cNvSpPr/>
          <p:nvPr/>
        </p:nvSpPr>
        <p:spPr>
          <a:xfrm>
            <a:off x="4322618" y="4236027"/>
            <a:ext cx="270163" cy="270164"/>
          </a:xfrm>
          <a:prstGeom prst="ellipse">
            <a:avLst/>
          </a:prstGeom>
          <a:solidFill>
            <a:schemeClr val="accent6">
              <a:lumMod val="60000"/>
              <a:lumOff val="40000"/>
            </a:schemeClr>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cxnSp>
        <p:nvCxnSpPr>
          <p:cNvPr id="6" name="Straight Connector 5">
            <a:extLst>
              <a:ext uri="{FF2B5EF4-FFF2-40B4-BE49-F238E27FC236}">
                <a16:creationId xmlns:a16="http://schemas.microsoft.com/office/drawing/2014/main" id="{A91A0FFC-6359-A7D8-F589-A0F54C854631}"/>
              </a:ext>
            </a:extLst>
          </p:cNvPr>
          <p:cNvCxnSpPr/>
          <p:nvPr/>
        </p:nvCxnSpPr>
        <p:spPr>
          <a:xfrm>
            <a:off x="7935190" y="1454727"/>
            <a:ext cx="0" cy="3896591"/>
          </a:xfrm>
          <a:prstGeom prst="line">
            <a:avLst/>
          </a:prstGeom>
          <a:noFill/>
          <a:ln w="76200" cap="flat">
            <a:solidFill>
              <a:schemeClr val="accent2">
                <a:lumMod val="75000"/>
              </a:schemeClr>
            </a:solidFill>
            <a:prstDash val="sysDot"/>
            <a:miter lim="800000"/>
          </a:ln>
          <a:effectLst/>
          <a:sp3d/>
        </p:spPr>
        <p:style>
          <a:lnRef idx="0">
            <a:scrgbClr r="0" g="0" b="0"/>
          </a:lnRef>
          <a:fillRef idx="0">
            <a:scrgbClr r="0" g="0" b="0"/>
          </a:fillRef>
          <a:effectRef idx="0">
            <a:scrgbClr r="0" g="0" b="0"/>
          </a:effectRef>
          <a:fontRef idx="none"/>
        </p:style>
      </p:cxnSp>
      <p:sp>
        <p:nvSpPr>
          <p:cNvPr id="8" name="Oval 7">
            <a:extLst>
              <a:ext uri="{FF2B5EF4-FFF2-40B4-BE49-F238E27FC236}">
                <a16:creationId xmlns:a16="http://schemas.microsoft.com/office/drawing/2014/main" id="{8560117B-47FD-94B8-E60A-10773C534C3E}"/>
              </a:ext>
            </a:extLst>
          </p:cNvPr>
          <p:cNvSpPr/>
          <p:nvPr/>
        </p:nvSpPr>
        <p:spPr>
          <a:xfrm>
            <a:off x="7800108" y="1371600"/>
            <a:ext cx="270163" cy="270164"/>
          </a:xfrm>
          <a:prstGeom prst="ellipse">
            <a:avLst/>
          </a:prstGeom>
          <a:solidFill>
            <a:schemeClr val="accent6">
              <a:lumMod val="60000"/>
              <a:lumOff val="40000"/>
            </a:schemeClr>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Oval 8">
            <a:extLst>
              <a:ext uri="{FF2B5EF4-FFF2-40B4-BE49-F238E27FC236}">
                <a16:creationId xmlns:a16="http://schemas.microsoft.com/office/drawing/2014/main" id="{495CD746-F46F-319E-829E-3C1B609DB9D1}"/>
              </a:ext>
            </a:extLst>
          </p:cNvPr>
          <p:cNvSpPr/>
          <p:nvPr/>
        </p:nvSpPr>
        <p:spPr>
          <a:xfrm>
            <a:off x="7807034" y="3922567"/>
            <a:ext cx="270163" cy="270164"/>
          </a:xfrm>
          <a:prstGeom prst="ellipse">
            <a:avLst/>
          </a:prstGeom>
          <a:solidFill>
            <a:schemeClr val="accent6">
              <a:lumMod val="60000"/>
              <a:lumOff val="40000"/>
            </a:schemeClr>
          </a:solidFill>
          <a:ln w="381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556454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down)">
                                      <p:cBhvr>
                                        <p:cTn id="55" dur="580">
                                          <p:stCondLst>
                                            <p:cond delay="0"/>
                                          </p:stCondLst>
                                        </p:cTn>
                                        <p:tgtEl>
                                          <p:spTgt spid="8"/>
                                        </p:tgtEl>
                                      </p:cBhvr>
                                    </p:animEffect>
                                    <p:anim calcmode="lin" valueType="num">
                                      <p:cBhvr>
                                        <p:cTn id="5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1" dur="26">
                                          <p:stCondLst>
                                            <p:cond delay="650"/>
                                          </p:stCondLst>
                                        </p:cTn>
                                        <p:tgtEl>
                                          <p:spTgt spid="8"/>
                                        </p:tgtEl>
                                      </p:cBhvr>
                                      <p:to x="100000" y="60000"/>
                                    </p:animScale>
                                    <p:animScale>
                                      <p:cBhvr>
                                        <p:cTn id="62" dur="166" decel="50000">
                                          <p:stCondLst>
                                            <p:cond delay="676"/>
                                          </p:stCondLst>
                                        </p:cTn>
                                        <p:tgtEl>
                                          <p:spTgt spid="8"/>
                                        </p:tgtEl>
                                      </p:cBhvr>
                                      <p:to x="100000" y="100000"/>
                                    </p:animScale>
                                    <p:animScale>
                                      <p:cBhvr>
                                        <p:cTn id="63" dur="26">
                                          <p:stCondLst>
                                            <p:cond delay="1312"/>
                                          </p:stCondLst>
                                        </p:cTn>
                                        <p:tgtEl>
                                          <p:spTgt spid="8"/>
                                        </p:tgtEl>
                                      </p:cBhvr>
                                      <p:to x="100000" y="80000"/>
                                    </p:animScale>
                                    <p:animScale>
                                      <p:cBhvr>
                                        <p:cTn id="64" dur="166" decel="50000">
                                          <p:stCondLst>
                                            <p:cond delay="1338"/>
                                          </p:stCondLst>
                                        </p:cTn>
                                        <p:tgtEl>
                                          <p:spTgt spid="8"/>
                                        </p:tgtEl>
                                      </p:cBhvr>
                                      <p:to x="100000" y="100000"/>
                                    </p:animScale>
                                    <p:animScale>
                                      <p:cBhvr>
                                        <p:cTn id="65" dur="26">
                                          <p:stCondLst>
                                            <p:cond delay="1642"/>
                                          </p:stCondLst>
                                        </p:cTn>
                                        <p:tgtEl>
                                          <p:spTgt spid="8"/>
                                        </p:tgtEl>
                                      </p:cBhvr>
                                      <p:to x="100000" y="90000"/>
                                    </p:animScale>
                                    <p:animScale>
                                      <p:cBhvr>
                                        <p:cTn id="66" dur="166" decel="50000">
                                          <p:stCondLst>
                                            <p:cond delay="1668"/>
                                          </p:stCondLst>
                                        </p:cTn>
                                        <p:tgtEl>
                                          <p:spTgt spid="8"/>
                                        </p:tgtEl>
                                      </p:cBhvr>
                                      <p:to x="100000" y="100000"/>
                                    </p:animScale>
                                    <p:animScale>
                                      <p:cBhvr>
                                        <p:cTn id="67" dur="26">
                                          <p:stCondLst>
                                            <p:cond delay="1808"/>
                                          </p:stCondLst>
                                        </p:cTn>
                                        <p:tgtEl>
                                          <p:spTgt spid="8"/>
                                        </p:tgtEl>
                                      </p:cBhvr>
                                      <p:to x="100000" y="95000"/>
                                    </p:animScale>
                                    <p:animScale>
                                      <p:cBhvr>
                                        <p:cTn id="68" dur="166" decel="50000">
                                          <p:stCondLst>
                                            <p:cond delay="1834"/>
                                          </p:stCondLst>
                                        </p:cTn>
                                        <p:tgtEl>
                                          <p:spTgt spid="8"/>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grpId="0"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ipe(down)">
                                      <p:cBhvr>
                                        <p:cTn id="73" dur="580">
                                          <p:stCondLst>
                                            <p:cond delay="0"/>
                                          </p:stCondLst>
                                        </p:cTn>
                                        <p:tgtEl>
                                          <p:spTgt spid="9"/>
                                        </p:tgtEl>
                                      </p:cBhvr>
                                    </p:animEffect>
                                    <p:anim calcmode="lin" valueType="num">
                                      <p:cBhvr>
                                        <p:cTn id="7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9" dur="26">
                                          <p:stCondLst>
                                            <p:cond delay="650"/>
                                          </p:stCondLst>
                                        </p:cTn>
                                        <p:tgtEl>
                                          <p:spTgt spid="9"/>
                                        </p:tgtEl>
                                      </p:cBhvr>
                                      <p:to x="100000" y="60000"/>
                                    </p:animScale>
                                    <p:animScale>
                                      <p:cBhvr>
                                        <p:cTn id="80" dur="166" decel="50000">
                                          <p:stCondLst>
                                            <p:cond delay="676"/>
                                          </p:stCondLst>
                                        </p:cTn>
                                        <p:tgtEl>
                                          <p:spTgt spid="9"/>
                                        </p:tgtEl>
                                      </p:cBhvr>
                                      <p:to x="100000" y="100000"/>
                                    </p:animScale>
                                    <p:animScale>
                                      <p:cBhvr>
                                        <p:cTn id="81" dur="26">
                                          <p:stCondLst>
                                            <p:cond delay="1312"/>
                                          </p:stCondLst>
                                        </p:cTn>
                                        <p:tgtEl>
                                          <p:spTgt spid="9"/>
                                        </p:tgtEl>
                                      </p:cBhvr>
                                      <p:to x="100000" y="80000"/>
                                    </p:animScale>
                                    <p:animScale>
                                      <p:cBhvr>
                                        <p:cTn id="82" dur="166" decel="50000">
                                          <p:stCondLst>
                                            <p:cond delay="1338"/>
                                          </p:stCondLst>
                                        </p:cTn>
                                        <p:tgtEl>
                                          <p:spTgt spid="9"/>
                                        </p:tgtEl>
                                      </p:cBhvr>
                                      <p:to x="100000" y="100000"/>
                                    </p:animScale>
                                    <p:animScale>
                                      <p:cBhvr>
                                        <p:cTn id="83" dur="26">
                                          <p:stCondLst>
                                            <p:cond delay="1642"/>
                                          </p:stCondLst>
                                        </p:cTn>
                                        <p:tgtEl>
                                          <p:spTgt spid="9"/>
                                        </p:tgtEl>
                                      </p:cBhvr>
                                      <p:to x="100000" y="90000"/>
                                    </p:animScale>
                                    <p:animScale>
                                      <p:cBhvr>
                                        <p:cTn id="84" dur="166" decel="50000">
                                          <p:stCondLst>
                                            <p:cond delay="1668"/>
                                          </p:stCondLst>
                                        </p:cTn>
                                        <p:tgtEl>
                                          <p:spTgt spid="9"/>
                                        </p:tgtEl>
                                      </p:cBhvr>
                                      <p:to x="100000" y="100000"/>
                                    </p:animScale>
                                    <p:animScale>
                                      <p:cBhvr>
                                        <p:cTn id="85" dur="26">
                                          <p:stCondLst>
                                            <p:cond delay="1808"/>
                                          </p:stCondLst>
                                        </p:cTn>
                                        <p:tgtEl>
                                          <p:spTgt spid="9"/>
                                        </p:tgtEl>
                                      </p:cBhvr>
                                      <p:to x="100000" y="95000"/>
                                    </p:animScale>
                                    <p:animScale>
                                      <p:cBhvr>
                                        <p:cTn id="8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6EDF443E-3056-FE65-211A-B4974248D144}"/>
              </a:ext>
            </a:extLst>
          </p:cNvPr>
          <p:cNvPicPr>
            <a:picLocks noChangeAspect="1"/>
          </p:cNvPicPr>
          <p:nvPr/>
        </p:nvPicPr>
        <p:blipFill>
          <a:blip r:embed="rId3"/>
          <a:stretch>
            <a:fillRect/>
          </a:stretch>
        </p:blipFill>
        <p:spPr>
          <a:xfrm>
            <a:off x="2411093" y="1391817"/>
            <a:ext cx="7369814" cy="5132807"/>
          </a:xfrm>
          <a:prstGeom prst="rect">
            <a:avLst/>
          </a:prstGeom>
        </p:spPr>
      </p:pic>
      <p:sp>
        <p:nvSpPr>
          <p:cNvPr id="4" name="TextBox 3">
            <a:extLst>
              <a:ext uri="{FF2B5EF4-FFF2-40B4-BE49-F238E27FC236}">
                <a16:creationId xmlns:a16="http://schemas.microsoft.com/office/drawing/2014/main" id="{7077649D-C479-86C8-0FF9-1FB5C69E1BE2}"/>
              </a:ext>
            </a:extLst>
          </p:cNvPr>
          <p:cNvSpPr txBox="1"/>
          <p:nvPr/>
        </p:nvSpPr>
        <p:spPr>
          <a:xfrm>
            <a:off x="1361872" y="573931"/>
            <a:ext cx="8954056"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600" dirty="0"/>
              <a:t>Video Clip: Marginal Benefit vs. Marginal Cost</a:t>
            </a:r>
            <a:endParaRPr kumimoji="0" lang="en-US" sz="3600" b="0" i="0" u="none" strike="noStrike" cap="none" spc="0" normalizeH="0" baseline="0" dirty="0">
              <a:ln>
                <a:noFill/>
              </a:ln>
              <a:solidFill>
                <a:srgbClr val="000000"/>
              </a:solidFill>
              <a:effectLst/>
              <a:uFillTx/>
              <a:latin typeface="+mn-lt"/>
              <a:ea typeface="+mn-ea"/>
              <a:cs typeface="+mn-cs"/>
              <a:sym typeface="Calibri"/>
            </a:endParaRPr>
          </a:p>
        </p:txBody>
      </p:sp>
      <p:pic>
        <p:nvPicPr>
          <p:cNvPr id="5" name="Google Shape;536;p68" descr="http://www.youtube.com/yt/brand/media/image/YouTube-icon-full_color.png">
            <a:hlinkClick r:id="rId2"/>
            <a:extLst>
              <a:ext uri="{FF2B5EF4-FFF2-40B4-BE49-F238E27FC236}">
                <a16:creationId xmlns:a16="http://schemas.microsoft.com/office/drawing/2014/main" id="{E300E8A1-0C2D-0975-C016-304761BE023D}"/>
              </a:ext>
            </a:extLst>
          </p:cNvPr>
          <p:cNvPicPr preferRelativeResize="0"/>
          <p:nvPr/>
        </p:nvPicPr>
        <p:blipFill rotWithShape="1">
          <a:blip r:embed="rId4">
            <a:alphaModFix/>
          </a:blip>
          <a:srcRect/>
          <a:stretch/>
        </p:blipFill>
        <p:spPr>
          <a:xfrm>
            <a:off x="11044806" y="6186487"/>
            <a:ext cx="820737" cy="577850"/>
          </a:xfrm>
          <a:prstGeom prst="rect">
            <a:avLst/>
          </a:prstGeom>
          <a:noFill/>
          <a:ln>
            <a:noFill/>
          </a:ln>
        </p:spPr>
      </p:pic>
    </p:spTree>
    <p:extLst>
      <p:ext uri="{BB962C8B-B14F-4D97-AF65-F5344CB8AC3E}">
        <p14:creationId xmlns:p14="http://schemas.microsoft.com/office/powerpoint/2010/main" val="59445526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293"/>
        <p:cNvGrpSpPr/>
        <p:nvPr/>
      </p:nvGrpSpPr>
      <p:grpSpPr>
        <a:xfrm>
          <a:off x="0" y="0"/>
          <a:ext cx="0" cy="0"/>
          <a:chOff x="0" y="0"/>
          <a:chExt cx="0" cy="0"/>
        </a:xfrm>
      </p:grpSpPr>
      <p:sp>
        <p:nvSpPr>
          <p:cNvPr id="294" name="Google Shape;294;p46"/>
          <p:cNvSpPr txBox="1">
            <a:spLocks noGrp="1"/>
          </p:cNvSpPr>
          <p:nvPr>
            <p:ph type="title" idx="4294967295"/>
          </p:nvPr>
        </p:nvSpPr>
        <p:spPr>
          <a:xfrm>
            <a:off x="2124075" y="-30480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2"/>
              </a:buClr>
              <a:buSzPts val="4400"/>
            </a:pPr>
            <a:r>
              <a:rPr lang="en-US" b="1" dirty="0">
                <a:solidFill>
                  <a:schemeClr val="tx1"/>
                </a:solidFill>
                <a:latin typeface="Times New Roman"/>
                <a:ea typeface="Times New Roman"/>
                <a:cs typeface="Times New Roman"/>
                <a:sym typeface="Times New Roman"/>
              </a:rPr>
              <a:t>Calculate Marginal Utility</a:t>
            </a:r>
            <a:endParaRPr b="1" dirty="0">
              <a:solidFill>
                <a:schemeClr val="tx1"/>
              </a:solidFill>
            </a:endParaRPr>
          </a:p>
        </p:txBody>
      </p:sp>
      <p:graphicFrame>
        <p:nvGraphicFramePr>
          <p:cNvPr id="295" name="Google Shape;295;p46"/>
          <p:cNvGraphicFramePr/>
          <p:nvPr>
            <p:extLst>
              <p:ext uri="{D42A27DB-BD31-4B8C-83A1-F6EECF244321}">
                <p14:modId xmlns:p14="http://schemas.microsoft.com/office/powerpoint/2010/main" val="2689795740"/>
              </p:ext>
            </p:extLst>
          </p:nvPr>
        </p:nvGraphicFramePr>
        <p:xfrm>
          <a:off x="3486150" y="762000"/>
          <a:ext cx="6096000" cy="5010150"/>
        </p:xfrm>
        <a:graphic>
          <a:graphicData uri="http://schemas.openxmlformats.org/drawingml/2006/table">
            <a:tbl>
              <a:tblPr>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of Slices of Pizza</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Total Utility </a:t>
                      </a:r>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(in </a:t>
                      </a:r>
                      <a:r>
                        <a:rPr lang="en-US" sz="2400" b="1">
                          <a:solidFill>
                            <a:schemeClr val="dk1"/>
                          </a:solidFill>
                          <a:latin typeface="Times New Roman"/>
                          <a:ea typeface="Times New Roman"/>
                          <a:cs typeface="Times New Roman"/>
                          <a:sym typeface="Times New Roman"/>
                        </a:rPr>
                        <a:t>dollars</a:t>
                      </a:r>
                      <a:r>
                        <a:rPr lang="en-US" sz="2400" b="1" i="0" u="none" strike="noStrike" cap="none">
                          <a:solidFill>
                            <a:schemeClr val="dk1"/>
                          </a:solidFill>
                          <a:latin typeface="Times New Roman"/>
                          <a:ea typeface="Times New Roman"/>
                          <a:cs typeface="Times New Roman"/>
                          <a:sym typeface="Times New Roman"/>
                        </a:rPr>
                        <a:t>)</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Marginal Utility/Benefit </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0</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3</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19</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dirty="0">
                          <a:solidFill>
                            <a:schemeClr val="dk1"/>
                          </a:solidFill>
                          <a:latin typeface="Times New Roman"/>
                          <a:ea typeface="Times New Roman"/>
                          <a:cs typeface="Times New Roman"/>
                          <a:sym typeface="Times New Roman"/>
                        </a:rPr>
                        <a:t>23</a:t>
                      </a:r>
                      <a:endParaRPr dirty="0"/>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25</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7</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dirty="0">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296" name="Google Shape;296;p46"/>
          <p:cNvSpPr txBox="1"/>
          <p:nvPr/>
        </p:nvSpPr>
        <p:spPr>
          <a:xfrm>
            <a:off x="1905000" y="5772150"/>
            <a:ext cx="8382000" cy="1066800"/>
          </a:xfrm>
          <a:prstGeom prst="rect">
            <a:avLst/>
          </a:prstGeom>
          <a:noFill/>
          <a:ln>
            <a:noFill/>
          </a:ln>
        </p:spPr>
        <p:txBody>
          <a:bodyPr spcFirstLastPara="1" wrap="square" lIns="91425" tIns="45700" rIns="91425" bIns="45700" anchor="t" anchorCtr="0">
            <a:noAutofit/>
          </a:bodyPr>
          <a:lstStyle/>
          <a:p>
            <a:pPr algn="ctr">
              <a:buClr>
                <a:srgbClr val="990000"/>
              </a:buClr>
              <a:buSzPts val="3200"/>
            </a:pPr>
            <a:r>
              <a:rPr lang="en-US" sz="3200" b="1">
                <a:solidFill>
                  <a:srgbClr val="990000"/>
                </a:solidFill>
                <a:latin typeface="Times New Roman"/>
                <a:ea typeface="Times New Roman"/>
                <a:cs typeface="Times New Roman"/>
                <a:sym typeface="Times New Roman"/>
              </a:rPr>
              <a:t>How many pizzas would you buy if the price per slice was $2?</a:t>
            </a:r>
            <a:r>
              <a:rPr lang="en-US" sz="2400" b="1">
                <a:solidFill>
                  <a:srgbClr val="990000"/>
                </a:solidFill>
                <a:latin typeface="Times New Roman"/>
                <a:ea typeface="Times New Roman"/>
                <a:cs typeface="Times New Roman"/>
                <a:sym typeface="Times New Roman"/>
              </a:rPr>
              <a:t> </a:t>
            </a:r>
            <a:endParaRPr/>
          </a:p>
        </p:txBody>
      </p:sp>
    </p:spTree>
    <p:extLst>
      <p:ext uri="{BB962C8B-B14F-4D97-AF65-F5344CB8AC3E}">
        <p14:creationId xmlns:p14="http://schemas.microsoft.com/office/powerpoint/2010/main" val="1335317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lide Number Placeholder 4"/>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2</a:t>
            </a:fld>
            <a:endParaRPr/>
          </a:p>
        </p:txBody>
      </p:sp>
      <p:sp>
        <p:nvSpPr>
          <p:cNvPr id="184" name="Title 1"/>
          <p:cNvSpPr txBox="1"/>
          <p:nvPr/>
        </p:nvSpPr>
        <p:spPr>
          <a:xfrm>
            <a:off x="785560" y="469343"/>
            <a:ext cx="10424161"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Professional Development Opportunities</a:t>
            </a:r>
          </a:p>
        </p:txBody>
      </p:sp>
      <p:sp>
        <p:nvSpPr>
          <p:cNvPr id="185" name="Content Placeholder 2"/>
          <p:cNvSpPr txBox="1"/>
          <p:nvPr/>
        </p:nvSpPr>
        <p:spPr>
          <a:xfrm>
            <a:off x="948658" y="1577154"/>
            <a:ext cx="10424161" cy="45804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To earn professional development credit for CEE webinars found on EconEdLink, you must:</a:t>
            </a:r>
            <a:endParaRPr sz="2800"/>
          </a:p>
          <a:p>
            <a:endParaRPr sz="2800"/>
          </a:p>
          <a:p>
            <a:pPr marL="285750" indent="-285750">
              <a:buSzPct val="100000"/>
              <a:buFont typeface="Arial"/>
              <a:buChar char="•"/>
            </a:pPr>
            <a:r>
              <a:t>Watch a minimum of 45-minutes and you will automatically receive a professional development </a:t>
            </a:r>
            <a:r>
              <a:rPr b="1">
                <a:solidFill>
                  <a:srgbClr val="7A9900"/>
                </a:solidFill>
              </a:rPr>
              <a:t>certificate </a:t>
            </a:r>
            <a:r>
              <a:t>via e-mail within 24 hours. </a:t>
            </a:r>
            <a:endParaRPr sz="2800"/>
          </a:p>
          <a:p>
            <a:pPr marL="285750" indent="-285750">
              <a:buSzPct val="100000"/>
              <a:buFont typeface="Arial"/>
              <a:buChar char="•"/>
            </a:pPr>
            <a:r>
              <a:t>Attendees can learn how much credit they will earn per workshop. </a:t>
            </a:r>
            <a:endParaRPr sz="2800"/>
          </a:p>
          <a:p>
            <a:endParaRPr sz="2800"/>
          </a:p>
          <a:p>
            <a:pPr>
              <a:defRPr b="1" u="sng"/>
            </a:pPr>
            <a:r>
              <a:t>Accessing resources: </a:t>
            </a:r>
          </a:p>
          <a:p>
            <a:endParaRPr/>
          </a:p>
          <a:p>
            <a:pPr marL="285750" indent="-285750">
              <a:buSzPct val="100000"/>
              <a:buFont typeface="Helvetica"/>
              <a:buChar char="•"/>
            </a:pPr>
            <a:r>
              <a:t>You can now easily download presentations, lesson plan materials, and activities for each webinar from </a:t>
            </a:r>
            <a:r>
              <a:rPr sz="1600" b="1" i="1" u="sng">
                <a:solidFill>
                  <a:srgbClr val="0563C1"/>
                </a:solidFill>
                <a:uFill>
                  <a:solidFill>
                    <a:srgbClr val="0563C1"/>
                  </a:solidFill>
                </a:uFill>
                <a:hlinkClick r:id="rId2"/>
              </a:rPr>
              <a:t>EconEdLink.org/professional-development/</a:t>
            </a:r>
            <a:endParaRPr sz="1600" b="1" i="1">
              <a:solidFill>
                <a:srgbClr val="005CB8"/>
              </a:solidFill>
            </a:endParaRPr>
          </a:p>
          <a:p>
            <a:pPr marL="285750" indent="-285750">
              <a:buSzPct val="100000"/>
              <a:buFont typeface="Helvetica"/>
              <a:buChar char="•"/>
              <a:defRPr sz="1600" b="1" i="1" u="sng">
                <a:solidFill>
                  <a:srgbClr val="005CB8"/>
                </a:solidFill>
              </a:defRPr>
            </a:pPr>
            <a:endParaRPr sz="1600" b="1" i="1">
              <a:solidFill>
                <a:srgbClr val="005CB8"/>
              </a:solidFill>
            </a:endParaRPr>
          </a:p>
          <a:p>
            <a:pPr>
              <a:defRPr sz="1600" b="1" u="sng"/>
            </a:pPr>
            <a:r>
              <a:t>Local resources:</a:t>
            </a:r>
            <a:r>
              <a:rPr b="0" u="none"/>
              <a:t> </a:t>
            </a:r>
          </a:p>
          <a:p>
            <a:pPr>
              <a:defRPr sz="1600"/>
            </a:pPr>
            <a:endParaRPr b="0" u="none"/>
          </a:p>
          <a:p>
            <a:pPr marL="285750" indent="-285750">
              <a:buSzPct val="100000"/>
              <a:buFont typeface="Helvetica"/>
              <a:buChar char="•"/>
              <a:defRPr sz="1600"/>
            </a:pPr>
            <a:r>
              <a:t>Insert your local professional development opportunities (if applicable)</a:t>
            </a:r>
            <a:endParaRPr sz="1400" b="1" i="1">
              <a:solidFill>
                <a:srgbClr val="005CB8"/>
              </a:solidFill>
            </a:endParaRPr>
          </a:p>
          <a:p>
            <a:pPr>
              <a:defRPr sz="1600" b="1" i="1">
                <a:solidFill>
                  <a:srgbClr val="005CB8"/>
                </a:solidFill>
              </a:defRPr>
            </a:pPr>
            <a:endParaRPr sz="1400" b="1" i="1">
              <a:solidFill>
                <a:srgbClr val="005CB8"/>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02"/>
        <p:cNvGrpSpPr/>
        <p:nvPr/>
      </p:nvGrpSpPr>
      <p:grpSpPr>
        <a:xfrm>
          <a:off x="0" y="0"/>
          <a:ext cx="0" cy="0"/>
          <a:chOff x="0" y="0"/>
          <a:chExt cx="0" cy="0"/>
        </a:xfrm>
      </p:grpSpPr>
      <p:sp>
        <p:nvSpPr>
          <p:cNvPr id="303" name="Google Shape;303;p47"/>
          <p:cNvSpPr txBox="1">
            <a:spLocks noGrp="1"/>
          </p:cNvSpPr>
          <p:nvPr>
            <p:ph type="title"/>
          </p:nvPr>
        </p:nvSpPr>
        <p:spPr>
          <a:xfrm>
            <a:off x="2209800" y="-22860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2"/>
              </a:buClr>
              <a:buSzPts val="4400"/>
            </a:pPr>
            <a:r>
              <a:rPr lang="en-US" b="1" dirty="0">
                <a:solidFill>
                  <a:schemeClr val="tx1"/>
                </a:solidFill>
                <a:latin typeface="Times New Roman"/>
                <a:ea typeface="Times New Roman"/>
                <a:cs typeface="Times New Roman"/>
                <a:sym typeface="Times New Roman"/>
              </a:rPr>
              <a:t>Calculate Marginal Utility</a:t>
            </a:r>
            <a:endParaRPr dirty="0">
              <a:solidFill>
                <a:schemeClr val="tx1"/>
              </a:solidFill>
            </a:endParaRPr>
          </a:p>
        </p:txBody>
      </p:sp>
      <p:graphicFrame>
        <p:nvGraphicFramePr>
          <p:cNvPr id="304" name="Google Shape;304;p47"/>
          <p:cNvGraphicFramePr/>
          <p:nvPr/>
        </p:nvGraphicFramePr>
        <p:xfrm>
          <a:off x="1981200" y="762000"/>
          <a:ext cx="6096000" cy="5010150"/>
        </p:xfrm>
        <a:graphic>
          <a:graphicData uri="http://schemas.openxmlformats.org/drawingml/2006/table">
            <a:tbl>
              <a:tblPr>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of Slices of Pizza</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Total Utility </a:t>
                      </a:r>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(in dollars)</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Utility/Benefit </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3</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19</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23</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25</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7</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05" name="Google Shape;305;p47"/>
          <p:cNvSpPr txBox="1"/>
          <p:nvPr/>
        </p:nvSpPr>
        <p:spPr>
          <a:xfrm>
            <a:off x="1905000" y="5772150"/>
            <a:ext cx="8382000" cy="1066800"/>
          </a:xfrm>
          <a:prstGeom prst="rect">
            <a:avLst/>
          </a:prstGeom>
          <a:noFill/>
          <a:ln>
            <a:noFill/>
          </a:ln>
        </p:spPr>
        <p:txBody>
          <a:bodyPr spcFirstLastPara="1" wrap="square" lIns="91425" tIns="45700" rIns="91425" bIns="45700" anchor="t" anchorCtr="0">
            <a:noAutofit/>
          </a:bodyPr>
          <a:lstStyle/>
          <a:p>
            <a:pPr algn="ctr">
              <a:buClr>
                <a:srgbClr val="990000"/>
              </a:buClr>
              <a:buSzPts val="3200"/>
            </a:pPr>
            <a:r>
              <a:rPr lang="en-US" sz="3200" b="1">
                <a:solidFill>
                  <a:srgbClr val="990000"/>
                </a:solidFill>
                <a:latin typeface="Times New Roman"/>
                <a:ea typeface="Times New Roman"/>
                <a:cs typeface="Times New Roman"/>
                <a:sym typeface="Times New Roman"/>
              </a:rPr>
              <a:t>How many pizzas would you buy if the price per slice was $2?</a:t>
            </a:r>
            <a:r>
              <a:rPr lang="en-US" sz="2400" b="1">
                <a:solidFill>
                  <a:srgbClr val="990000"/>
                </a:solidFill>
                <a:latin typeface="Times New Roman"/>
                <a:ea typeface="Times New Roman"/>
                <a:cs typeface="Times New Roman"/>
                <a:sym typeface="Times New Roman"/>
              </a:rPr>
              <a:t> </a:t>
            </a:r>
            <a:endParaRPr/>
          </a:p>
        </p:txBody>
      </p:sp>
      <p:graphicFrame>
        <p:nvGraphicFramePr>
          <p:cNvPr id="306" name="Google Shape;306;p47"/>
          <p:cNvGraphicFramePr/>
          <p:nvPr/>
        </p:nvGraphicFramePr>
        <p:xfrm>
          <a:off x="8077200" y="762000"/>
          <a:ext cx="2209800" cy="5010150"/>
        </p:xfrm>
        <a:graphic>
          <a:graphicData uri="http://schemas.openxmlformats.org/drawingml/2006/table">
            <a:tbl>
              <a:tblPr>
                <a:noFill/>
              </a:tblPr>
              <a:tblGrid>
                <a:gridCol w="2209800">
                  <a:extLst>
                    <a:ext uri="{9D8B030D-6E8A-4147-A177-3AD203B41FA5}">
                      <a16:colId xmlns:a16="http://schemas.microsoft.com/office/drawing/2014/main" val="20000"/>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Cost</a:t>
                      </a:r>
                      <a:endParaRPr/>
                    </a:p>
                    <a:p>
                      <a:pPr marL="0" marR="0" lvl="0" indent="0" algn="l" rtl="0">
                        <a:spcBef>
                          <a:spcPts val="0"/>
                        </a:spcBef>
                        <a:spcAft>
                          <a:spcPts val="0"/>
                        </a:spcAft>
                        <a:buNone/>
                      </a:pPr>
                      <a:endParaRPr sz="2400" b="1" i="0" u="none">
                        <a:solidFill>
                          <a:schemeClr val="dk1"/>
                        </a:solidFill>
                        <a:latin typeface="Times New Roman"/>
                        <a:ea typeface="Times New Roman"/>
                        <a:cs typeface="Times New Roman"/>
                        <a:sym typeface="Times New Roman"/>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07" name="Google Shape;307;p47"/>
          <p:cNvSpPr txBox="1"/>
          <p:nvPr/>
        </p:nvSpPr>
        <p:spPr>
          <a:xfrm>
            <a:off x="1981200" y="3962400"/>
            <a:ext cx="8305800" cy="381000"/>
          </a:xfrm>
          <a:prstGeom prst="rect">
            <a:avLst/>
          </a:prstGeom>
          <a:solidFill>
            <a:srgbClr val="FFFF00">
              <a:alpha val="49803"/>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99037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13"/>
        <p:cNvGrpSpPr/>
        <p:nvPr/>
      </p:nvGrpSpPr>
      <p:grpSpPr>
        <a:xfrm>
          <a:off x="0" y="0"/>
          <a:ext cx="0" cy="0"/>
          <a:chOff x="0" y="0"/>
          <a:chExt cx="0" cy="0"/>
        </a:xfrm>
      </p:grpSpPr>
      <p:sp>
        <p:nvSpPr>
          <p:cNvPr id="314" name="Google Shape;314;p48"/>
          <p:cNvSpPr txBox="1">
            <a:spLocks noGrp="1"/>
          </p:cNvSpPr>
          <p:nvPr>
            <p:ph type="title"/>
          </p:nvPr>
        </p:nvSpPr>
        <p:spPr>
          <a:xfrm>
            <a:off x="2209800" y="-22860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2"/>
              </a:buClr>
              <a:buSzPts val="4400"/>
            </a:pPr>
            <a:r>
              <a:rPr lang="en-US" b="1" dirty="0">
                <a:solidFill>
                  <a:schemeClr val="tx1"/>
                </a:solidFill>
                <a:latin typeface="Times New Roman"/>
                <a:ea typeface="Times New Roman"/>
                <a:cs typeface="Times New Roman"/>
                <a:sym typeface="Times New Roman"/>
              </a:rPr>
              <a:t>Calculate Marginal Utility</a:t>
            </a:r>
            <a:endParaRPr dirty="0">
              <a:solidFill>
                <a:schemeClr val="tx1"/>
              </a:solidFill>
            </a:endParaRPr>
          </a:p>
        </p:txBody>
      </p:sp>
      <p:graphicFrame>
        <p:nvGraphicFramePr>
          <p:cNvPr id="315" name="Google Shape;315;p48"/>
          <p:cNvGraphicFramePr/>
          <p:nvPr/>
        </p:nvGraphicFramePr>
        <p:xfrm>
          <a:off x="1981200" y="762000"/>
          <a:ext cx="6096000" cy="5010150"/>
        </p:xfrm>
        <a:graphic>
          <a:graphicData uri="http://schemas.openxmlformats.org/drawingml/2006/table">
            <a:tbl>
              <a:tblPr>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of Slices of Pizza</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Total Utility </a:t>
                      </a:r>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(in dollars)</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Utility/Benefit </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3</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19</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23</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25</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7</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16" name="Google Shape;316;p48"/>
          <p:cNvSpPr txBox="1"/>
          <p:nvPr/>
        </p:nvSpPr>
        <p:spPr>
          <a:xfrm>
            <a:off x="1905000" y="5638800"/>
            <a:ext cx="8382000" cy="1066800"/>
          </a:xfrm>
          <a:prstGeom prst="rect">
            <a:avLst/>
          </a:prstGeom>
          <a:noFill/>
          <a:ln>
            <a:noFill/>
          </a:ln>
        </p:spPr>
        <p:txBody>
          <a:bodyPr spcFirstLastPara="1" wrap="square" lIns="91425" tIns="45700" rIns="91425" bIns="45700" anchor="t" anchorCtr="0">
            <a:noAutofit/>
          </a:bodyPr>
          <a:lstStyle/>
          <a:p>
            <a:pPr algn="ctr">
              <a:buClr>
                <a:srgbClr val="990000"/>
              </a:buClr>
              <a:buSzPts val="3200"/>
            </a:pPr>
            <a:r>
              <a:rPr lang="en-US" sz="3200" b="1">
                <a:solidFill>
                  <a:srgbClr val="990000"/>
                </a:solidFill>
                <a:latin typeface="Times New Roman"/>
                <a:ea typeface="Times New Roman"/>
                <a:cs typeface="Times New Roman"/>
                <a:sym typeface="Times New Roman"/>
              </a:rPr>
              <a:t>How many pizzas would you buy if the price per slice was $2?</a:t>
            </a:r>
            <a:r>
              <a:rPr lang="en-US" sz="2400" b="1">
                <a:solidFill>
                  <a:srgbClr val="990000"/>
                </a:solidFill>
                <a:latin typeface="Times New Roman"/>
                <a:ea typeface="Times New Roman"/>
                <a:cs typeface="Times New Roman"/>
                <a:sym typeface="Times New Roman"/>
              </a:rPr>
              <a:t> </a:t>
            </a:r>
            <a:endParaRPr/>
          </a:p>
        </p:txBody>
      </p:sp>
      <p:graphicFrame>
        <p:nvGraphicFramePr>
          <p:cNvPr id="317" name="Google Shape;317;p48"/>
          <p:cNvGraphicFramePr/>
          <p:nvPr/>
        </p:nvGraphicFramePr>
        <p:xfrm>
          <a:off x="8077200" y="762000"/>
          <a:ext cx="2209800" cy="5010150"/>
        </p:xfrm>
        <a:graphic>
          <a:graphicData uri="http://schemas.openxmlformats.org/drawingml/2006/table">
            <a:tbl>
              <a:tblPr>
                <a:noFill/>
              </a:tblPr>
              <a:tblGrid>
                <a:gridCol w="2209800">
                  <a:extLst>
                    <a:ext uri="{9D8B030D-6E8A-4147-A177-3AD203B41FA5}">
                      <a16:colId xmlns:a16="http://schemas.microsoft.com/office/drawing/2014/main" val="20000"/>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Cost</a:t>
                      </a:r>
                      <a:endParaRPr/>
                    </a:p>
                    <a:p>
                      <a:pPr marL="0" marR="0" lvl="0" indent="0" algn="l" rtl="0">
                        <a:spcBef>
                          <a:spcPts val="0"/>
                        </a:spcBef>
                        <a:spcAft>
                          <a:spcPts val="0"/>
                        </a:spcAft>
                        <a:buNone/>
                      </a:pPr>
                      <a:endParaRPr sz="2400" b="1" i="0" u="none">
                        <a:solidFill>
                          <a:schemeClr val="dk1"/>
                        </a:solidFill>
                        <a:latin typeface="Times New Roman"/>
                        <a:ea typeface="Times New Roman"/>
                        <a:cs typeface="Times New Roman"/>
                        <a:sym typeface="Times New Roman"/>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pSp>
        <p:nvGrpSpPr>
          <p:cNvPr id="318" name="Google Shape;318;p48"/>
          <p:cNvGrpSpPr/>
          <p:nvPr/>
        </p:nvGrpSpPr>
        <p:grpSpPr>
          <a:xfrm>
            <a:off x="1695450" y="0"/>
            <a:ext cx="9186862" cy="6896100"/>
            <a:chOff x="857250" y="1743075"/>
            <a:chExt cx="9186862" cy="6896100"/>
          </a:xfrm>
        </p:grpSpPr>
        <p:pic>
          <p:nvPicPr>
            <p:cNvPr id="319" name="Google Shape;319;p48"/>
            <p:cNvPicPr preferRelativeResize="0"/>
            <p:nvPr/>
          </p:nvPicPr>
          <p:blipFill rotWithShape="1">
            <a:blip r:embed="rId3">
              <a:alphaModFix/>
            </a:blip>
            <a:srcRect/>
            <a:stretch/>
          </p:blipFill>
          <p:spPr>
            <a:xfrm>
              <a:off x="857250" y="1743075"/>
              <a:ext cx="9186862" cy="6896100"/>
            </a:xfrm>
            <a:prstGeom prst="rect">
              <a:avLst/>
            </a:prstGeom>
            <a:noFill/>
            <a:ln>
              <a:noFill/>
            </a:ln>
          </p:spPr>
        </p:pic>
        <p:sp>
          <p:nvSpPr>
            <p:cNvPr id="320" name="Google Shape;320;p48"/>
            <p:cNvSpPr txBox="1"/>
            <p:nvPr/>
          </p:nvSpPr>
          <p:spPr>
            <a:xfrm>
              <a:off x="1958975" y="2006600"/>
              <a:ext cx="5111750" cy="2417762"/>
            </a:xfrm>
            <a:prstGeom prst="rect">
              <a:avLst/>
            </a:prstGeom>
            <a:noFill/>
            <a:ln>
              <a:noFill/>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grpSp>
      <p:sp>
        <p:nvSpPr>
          <p:cNvPr id="321" name="Google Shape;321;p48"/>
          <p:cNvSpPr txBox="1"/>
          <p:nvPr/>
        </p:nvSpPr>
        <p:spPr>
          <a:xfrm>
            <a:off x="3276600" y="1905000"/>
            <a:ext cx="5410200" cy="2800350"/>
          </a:xfrm>
          <a:prstGeom prst="rect">
            <a:avLst/>
          </a:prstGeom>
          <a:noFill/>
          <a:ln>
            <a:noFill/>
          </a:ln>
        </p:spPr>
        <p:txBody>
          <a:bodyPr spcFirstLastPara="1" wrap="square" lIns="91425" tIns="45700" rIns="91425" bIns="45700" anchor="t" anchorCtr="0">
            <a:noAutofit/>
          </a:bodyPr>
          <a:lstStyle/>
          <a:p>
            <a:pPr algn="ctr">
              <a:buClr>
                <a:schemeClr val="lt1"/>
              </a:buClr>
              <a:buSzPts val="4400"/>
            </a:pPr>
            <a:r>
              <a:rPr lang="en-US" sz="4400" b="1">
                <a:solidFill>
                  <a:schemeClr val="lt1"/>
                </a:solidFill>
                <a:latin typeface="Times New Roman"/>
                <a:ea typeface="Times New Roman"/>
                <a:cs typeface="Times New Roman"/>
                <a:sym typeface="Times New Roman"/>
              </a:rPr>
              <a:t>You will continue to consume until Marginal Benefit = Marginal Cost</a:t>
            </a:r>
            <a:endParaRPr/>
          </a:p>
        </p:txBody>
      </p:sp>
    </p:spTree>
    <p:extLst>
      <p:ext uri="{BB962C8B-B14F-4D97-AF65-F5344CB8AC3E}">
        <p14:creationId xmlns:p14="http://schemas.microsoft.com/office/powerpoint/2010/main" val="2824164174"/>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27"/>
        <p:cNvGrpSpPr/>
        <p:nvPr/>
      </p:nvGrpSpPr>
      <p:grpSpPr>
        <a:xfrm>
          <a:off x="0" y="0"/>
          <a:ext cx="0" cy="0"/>
          <a:chOff x="0" y="0"/>
          <a:chExt cx="0" cy="0"/>
        </a:xfrm>
      </p:grpSpPr>
      <p:sp>
        <p:nvSpPr>
          <p:cNvPr id="328" name="Google Shape;328;p49"/>
          <p:cNvSpPr txBox="1">
            <a:spLocks noGrp="1"/>
          </p:cNvSpPr>
          <p:nvPr>
            <p:ph type="title"/>
          </p:nvPr>
        </p:nvSpPr>
        <p:spPr>
          <a:xfrm>
            <a:off x="4133850" y="-155700"/>
            <a:ext cx="7772400" cy="1143000"/>
          </a:xfrm>
          <a:prstGeom prst="rect">
            <a:avLst/>
          </a:prstGeom>
          <a:noFill/>
          <a:ln>
            <a:noFill/>
          </a:ln>
        </p:spPr>
        <p:txBody>
          <a:bodyPr spcFirstLastPara="1" wrap="square" lIns="91425" tIns="45700" rIns="91425" bIns="45700" anchor="ctr" anchorCtr="0">
            <a:noAutofit/>
          </a:bodyPr>
          <a:lstStyle/>
          <a:p>
            <a:pPr>
              <a:buClr>
                <a:srgbClr val="990000"/>
              </a:buClr>
              <a:buSzPts val="5400"/>
            </a:pPr>
            <a:r>
              <a:rPr lang="en-US" sz="4800" b="1" dirty="0">
                <a:solidFill>
                  <a:srgbClr val="990000"/>
                </a:solidFill>
              </a:rPr>
              <a:t>But what if...</a:t>
            </a:r>
            <a:endParaRPr dirty="0"/>
          </a:p>
        </p:txBody>
      </p:sp>
      <p:graphicFrame>
        <p:nvGraphicFramePr>
          <p:cNvPr id="329" name="Google Shape;329;p49"/>
          <p:cNvGraphicFramePr/>
          <p:nvPr/>
        </p:nvGraphicFramePr>
        <p:xfrm>
          <a:off x="2894350" y="836550"/>
          <a:ext cx="6096000" cy="5010150"/>
        </p:xfrm>
        <a:graphic>
          <a:graphicData uri="http://schemas.openxmlformats.org/drawingml/2006/table">
            <a:tbl>
              <a:tblPr>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 of Slices of Pizza</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Total Utility </a:t>
                      </a:r>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(in utils)</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Marginal Utility/Benefit </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0</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strike="noStrike" cap="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0</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8</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6</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3</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19</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5</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23</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4</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3</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7</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1</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7</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7</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0</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a:solidFill>
                            <a:schemeClr val="dk1"/>
                          </a:solidFill>
                          <a:latin typeface="Times New Roman"/>
                          <a:ea typeface="Times New Roman"/>
                          <a:cs typeface="Times New Roman"/>
                          <a:sym typeface="Times New Roman"/>
                        </a:rPr>
                        <a:t>-1</a:t>
                      </a:r>
                      <a:endParaRPr sz="2400" b="1">
                        <a:solidFill>
                          <a:schemeClr val="dk1"/>
                        </a:solidFill>
                        <a:latin typeface="Times New Roman"/>
                        <a:ea typeface="Times New Roman"/>
                        <a:cs typeface="Times New Roman"/>
                        <a:sym typeface="Times New Roman"/>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30" name="Google Shape;330;p49"/>
          <p:cNvSpPr txBox="1"/>
          <p:nvPr/>
        </p:nvSpPr>
        <p:spPr>
          <a:xfrm>
            <a:off x="1905000" y="5772150"/>
            <a:ext cx="8382000" cy="1066800"/>
          </a:xfrm>
          <a:prstGeom prst="rect">
            <a:avLst/>
          </a:prstGeom>
          <a:noFill/>
          <a:ln>
            <a:noFill/>
          </a:ln>
        </p:spPr>
        <p:txBody>
          <a:bodyPr spcFirstLastPara="1" wrap="square" lIns="91425" tIns="45700" rIns="91425" bIns="45700" anchor="t" anchorCtr="0">
            <a:noAutofit/>
          </a:bodyPr>
          <a:lstStyle/>
          <a:p>
            <a:pPr algn="ctr">
              <a:buClr>
                <a:srgbClr val="990000"/>
              </a:buClr>
              <a:buSzPts val="3200"/>
            </a:pPr>
            <a:r>
              <a:rPr lang="en-US" sz="3200" b="1">
                <a:solidFill>
                  <a:srgbClr val="990000"/>
                </a:solidFill>
                <a:latin typeface="Times New Roman"/>
                <a:ea typeface="Times New Roman"/>
                <a:cs typeface="Times New Roman"/>
                <a:sym typeface="Times New Roman"/>
              </a:rPr>
              <a:t>How many pizzas would you buy if the price per slice was $2?</a:t>
            </a:r>
            <a:r>
              <a:rPr lang="en-US" sz="2400" b="1">
                <a:solidFill>
                  <a:srgbClr val="990000"/>
                </a:solidFill>
                <a:latin typeface="Times New Roman"/>
                <a:ea typeface="Times New Roman"/>
                <a:cs typeface="Times New Roman"/>
                <a:sym typeface="Times New Roman"/>
              </a:rPr>
              <a:t> </a:t>
            </a:r>
            <a:endParaRPr/>
          </a:p>
        </p:txBody>
      </p:sp>
    </p:spTree>
    <p:extLst>
      <p:ext uri="{BB962C8B-B14F-4D97-AF65-F5344CB8AC3E}">
        <p14:creationId xmlns:p14="http://schemas.microsoft.com/office/powerpoint/2010/main" val="38057052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37"/>
        <p:cNvGrpSpPr/>
        <p:nvPr/>
      </p:nvGrpSpPr>
      <p:grpSpPr>
        <a:xfrm>
          <a:off x="0" y="0"/>
          <a:ext cx="0" cy="0"/>
          <a:chOff x="0" y="0"/>
          <a:chExt cx="0" cy="0"/>
        </a:xfrm>
      </p:grpSpPr>
      <p:sp>
        <p:nvSpPr>
          <p:cNvPr id="338" name="Google Shape;338;p50"/>
          <p:cNvSpPr txBox="1"/>
          <p:nvPr/>
        </p:nvSpPr>
        <p:spPr>
          <a:xfrm>
            <a:off x="1905000" y="0"/>
            <a:ext cx="8382000" cy="920700"/>
          </a:xfrm>
          <a:prstGeom prst="rect">
            <a:avLst/>
          </a:prstGeom>
          <a:noFill/>
          <a:ln>
            <a:noFill/>
          </a:ln>
        </p:spPr>
        <p:txBody>
          <a:bodyPr spcFirstLastPara="1" wrap="square" lIns="90475" tIns="44450" rIns="90475" bIns="44450" anchor="t" anchorCtr="0">
            <a:noAutofit/>
          </a:bodyPr>
          <a:lstStyle/>
          <a:p>
            <a:pPr algn="ctr">
              <a:buClr>
                <a:srgbClr val="990000"/>
              </a:buClr>
              <a:buSzPts val="5400"/>
            </a:pPr>
            <a:r>
              <a:rPr lang="en-US" sz="4800" b="1">
                <a:solidFill>
                  <a:srgbClr val="990000"/>
                </a:solidFill>
                <a:latin typeface="Times New Roman"/>
                <a:ea typeface="Times New Roman"/>
                <a:cs typeface="Times New Roman"/>
                <a:sym typeface="Times New Roman"/>
              </a:rPr>
              <a:t>MB  doesn’t ever = MC!</a:t>
            </a:r>
            <a:endParaRPr sz="4800"/>
          </a:p>
        </p:txBody>
      </p:sp>
      <p:sp>
        <p:nvSpPr>
          <p:cNvPr id="339" name="Google Shape;339;p50"/>
          <p:cNvSpPr txBox="1"/>
          <p:nvPr/>
        </p:nvSpPr>
        <p:spPr>
          <a:xfrm>
            <a:off x="1828800" y="1162825"/>
            <a:ext cx="8534400" cy="5312700"/>
          </a:xfrm>
          <a:prstGeom prst="rect">
            <a:avLst/>
          </a:prstGeom>
          <a:noFill/>
          <a:ln>
            <a:noFill/>
          </a:ln>
        </p:spPr>
        <p:txBody>
          <a:bodyPr spcFirstLastPara="1" wrap="square" lIns="90475" tIns="44450" rIns="90475" bIns="44450" anchor="t" anchorCtr="0">
            <a:noAutofit/>
          </a:bodyPr>
          <a:lstStyle/>
          <a:p>
            <a:pPr>
              <a:buClr>
                <a:schemeClr val="dk2"/>
              </a:buClr>
              <a:buSzPts val="3000"/>
            </a:pPr>
            <a:endParaRPr sz="3000" b="1">
              <a:solidFill>
                <a:schemeClr val="dk2"/>
              </a:solidFill>
              <a:latin typeface="Times New Roman"/>
              <a:ea typeface="Times New Roman"/>
              <a:cs typeface="Times New Roman"/>
              <a:sym typeface="Times New Roman"/>
            </a:endParaRPr>
          </a:p>
          <a:p>
            <a:pPr>
              <a:buClr>
                <a:schemeClr val="dk2"/>
              </a:buClr>
              <a:buSzPts val="3000"/>
            </a:pPr>
            <a:endParaRPr sz="3000" b="1">
              <a:solidFill>
                <a:schemeClr val="dk2"/>
              </a:solidFill>
              <a:latin typeface="Times New Roman"/>
              <a:ea typeface="Times New Roman"/>
              <a:cs typeface="Times New Roman"/>
              <a:sym typeface="Times New Roman"/>
            </a:endParaRPr>
          </a:p>
          <a:p>
            <a:pPr>
              <a:buClr>
                <a:schemeClr val="dk2"/>
              </a:buClr>
              <a:buSzPts val="3000"/>
            </a:pPr>
            <a:endParaRPr sz="3000" b="1">
              <a:solidFill>
                <a:schemeClr val="dk2"/>
              </a:solidFill>
              <a:latin typeface="Times New Roman"/>
              <a:ea typeface="Times New Roman"/>
              <a:cs typeface="Times New Roman"/>
              <a:sym typeface="Times New Roman"/>
            </a:endParaRPr>
          </a:p>
        </p:txBody>
      </p:sp>
      <p:graphicFrame>
        <p:nvGraphicFramePr>
          <p:cNvPr id="342" name="Google Shape;342;p50"/>
          <p:cNvGraphicFramePr/>
          <p:nvPr/>
        </p:nvGraphicFramePr>
        <p:xfrm>
          <a:off x="1981200" y="762000"/>
          <a:ext cx="6096000" cy="5010150"/>
        </p:xfrm>
        <a:graphic>
          <a:graphicData uri="http://schemas.openxmlformats.org/drawingml/2006/table">
            <a:tbl>
              <a:tblPr>
                <a:noFill/>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 of Slices of Pizza</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Total Utility </a:t>
                      </a:r>
                      <a:endParaRPr/>
                    </a:p>
                    <a:p>
                      <a:pPr marL="0" marR="0" lvl="0" indent="0" algn="ctr" rtl="0">
                        <a:lnSpc>
                          <a:spcPct val="100000"/>
                        </a:lnSpc>
                        <a:spcBef>
                          <a:spcPts val="48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(in dollars)</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Utility/Benefit </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14</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3</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19</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23</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4</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5</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3</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6</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7</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1</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7</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7</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a:solidFill>
                            <a:schemeClr val="dk1"/>
                          </a:solidFill>
                          <a:latin typeface="Times New Roman"/>
                          <a:ea typeface="Times New Roman"/>
                          <a:cs typeface="Times New Roman"/>
                          <a:sym typeface="Times New Roman"/>
                        </a:rPr>
                        <a:t>0</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8</a:t>
                      </a:r>
                      <a:endParaRPr/>
                    </a:p>
                  </a:txBody>
                  <a:tcPr marL="0" marR="0" marT="45700" marB="4570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r>
                        <a:rPr lang="en-US" sz="2400" b="1">
                          <a:solidFill>
                            <a:schemeClr val="dk1"/>
                          </a:solidFill>
                          <a:latin typeface="Times New Roman"/>
                          <a:ea typeface="Times New Roman"/>
                          <a:cs typeface="Times New Roman"/>
                          <a:sym typeface="Times New Roman"/>
                        </a:rPr>
                        <a:t>6</a:t>
                      </a:r>
                      <a:endParaRPr/>
                    </a:p>
                  </a:txBody>
                  <a:tcPr marL="0" marR="0" marT="45700" marB="457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a:t>
                      </a:r>
                      <a:r>
                        <a:rPr lang="en-US" sz="2400" b="1">
                          <a:solidFill>
                            <a:schemeClr val="dk1"/>
                          </a:solidFill>
                          <a:latin typeface="Times New Roman"/>
                          <a:ea typeface="Times New Roman"/>
                          <a:cs typeface="Times New Roman"/>
                          <a:sym typeface="Times New Roman"/>
                        </a:rPr>
                        <a:t>1</a:t>
                      </a:r>
                      <a:endParaRPr/>
                    </a:p>
                  </a:txBody>
                  <a:tcPr marL="0" marR="0" marT="45700" marB="4570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graphicFrame>
        <p:nvGraphicFramePr>
          <p:cNvPr id="343" name="Google Shape;343;p50"/>
          <p:cNvGraphicFramePr/>
          <p:nvPr/>
        </p:nvGraphicFramePr>
        <p:xfrm>
          <a:off x="8077200" y="762000"/>
          <a:ext cx="2209800" cy="5010150"/>
        </p:xfrm>
        <a:graphic>
          <a:graphicData uri="http://schemas.openxmlformats.org/drawingml/2006/table">
            <a:tbl>
              <a:tblPr>
                <a:noFill/>
              </a:tblPr>
              <a:tblGrid>
                <a:gridCol w="2209800">
                  <a:extLst>
                    <a:ext uri="{9D8B030D-6E8A-4147-A177-3AD203B41FA5}">
                      <a16:colId xmlns:a16="http://schemas.microsoft.com/office/drawing/2014/main" val="20000"/>
                    </a:ext>
                  </a:extLst>
                </a:gridCol>
              </a:tblGrid>
              <a:tr h="89535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Marginal Cost</a:t>
                      </a:r>
                      <a:endParaRPr/>
                    </a:p>
                    <a:p>
                      <a:pPr marL="0" marR="0" lvl="0" indent="0" algn="l" rtl="0">
                        <a:spcBef>
                          <a:spcPts val="0"/>
                        </a:spcBef>
                        <a:spcAft>
                          <a:spcPts val="0"/>
                        </a:spcAft>
                        <a:buNone/>
                      </a:pPr>
                      <a:endParaRPr sz="2400" b="1" i="0" u="none">
                        <a:solidFill>
                          <a:schemeClr val="dk1"/>
                        </a:solidFill>
                        <a:latin typeface="Times New Roman"/>
                        <a:ea typeface="Times New Roman"/>
                        <a:cs typeface="Times New Roman"/>
                        <a:sym typeface="Times New Roman"/>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57200">
                <a:tc>
                  <a:txBody>
                    <a:bodyPr/>
                    <a:lstStyle/>
                    <a:p>
                      <a:pPr marL="0" marR="0" lvl="0" indent="0" algn="ctr" rtl="0">
                        <a:lnSpc>
                          <a:spcPct val="100000"/>
                        </a:lnSpc>
                        <a:spcBef>
                          <a:spcPts val="0"/>
                        </a:spcBef>
                        <a:spcAft>
                          <a:spcPts val="0"/>
                        </a:spcAft>
                        <a:buClr>
                          <a:schemeClr val="dk1"/>
                        </a:buClr>
                        <a:buSzPts val="2400"/>
                        <a:buFont typeface="Times New Roman"/>
                        <a:buNone/>
                      </a:pPr>
                      <a:r>
                        <a:rPr lang="en-US" sz="2400" b="1" i="0" u="none">
                          <a:solidFill>
                            <a:schemeClr val="dk1"/>
                          </a:solidFill>
                          <a:latin typeface="Times New Roman"/>
                          <a:ea typeface="Times New Roman"/>
                          <a:cs typeface="Times New Roman"/>
                          <a:sym typeface="Times New Roman"/>
                        </a:rPr>
                        <a:t>$2</a:t>
                      </a:r>
                      <a:endParaRPr/>
                    </a:p>
                  </a:txBody>
                  <a:tcPr marL="0" marR="0" marT="45700" marB="4570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
        <p:nvSpPr>
          <p:cNvPr id="344" name="Google Shape;344;p50"/>
          <p:cNvSpPr txBox="1"/>
          <p:nvPr/>
        </p:nvSpPr>
        <p:spPr>
          <a:xfrm>
            <a:off x="1981200" y="3962400"/>
            <a:ext cx="8305800" cy="381000"/>
          </a:xfrm>
          <a:prstGeom prst="rect">
            <a:avLst/>
          </a:prstGeom>
          <a:solidFill>
            <a:srgbClr val="FFFF00">
              <a:alpha val="49800"/>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345" name="Google Shape;345;p50"/>
          <p:cNvSpPr txBox="1"/>
          <p:nvPr/>
        </p:nvSpPr>
        <p:spPr>
          <a:xfrm>
            <a:off x="1708950" y="5472600"/>
            <a:ext cx="8774100" cy="1385400"/>
          </a:xfrm>
          <a:prstGeom prst="rect">
            <a:avLst/>
          </a:prstGeom>
          <a:noFill/>
          <a:ln>
            <a:noFill/>
          </a:ln>
        </p:spPr>
        <p:txBody>
          <a:bodyPr spcFirstLastPara="1" wrap="square" lIns="91425" tIns="91425" rIns="91425" bIns="91425" anchor="ctr" anchorCtr="0">
            <a:noAutofit/>
          </a:bodyPr>
          <a:lstStyle/>
          <a:p>
            <a:pPr algn="ctr"/>
            <a:r>
              <a:rPr lang="en-US" sz="2400" b="1">
                <a:solidFill>
                  <a:srgbClr val="990000"/>
                </a:solidFill>
                <a:latin typeface="Times New Roman"/>
                <a:ea typeface="Times New Roman"/>
                <a:cs typeface="Times New Roman"/>
                <a:sym typeface="Times New Roman"/>
              </a:rPr>
              <a:t>Why should you buy 5 slices? Why shouldn’t you buy a 6th slice?</a:t>
            </a:r>
            <a:endParaRPr sz="2400"/>
          </a:p>
        </p:txBody>
      </p:sp>
    </p:spTree>
    <p:extLst>
      <p:ext uri="{BB962C8B-B14F-4D97-AF65-F5344CB8AC3E}">
        <p14:creationId xmlns:p14="http://schemas.microsoft.com/office/powerpoint/2010/main" val="141678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5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500"/>
                                        <p:tgtEl>
                                          <p:spTgt spid="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CD9F1-AD2F-6A16-1CB5-1EAD0247B78E}"/>
              </a:ext>
            </a:extLst>
          </p:cNvPr>
          <p:cNvPicPr>
            <a:picLocks noChangeAspect="1"/>
          </p:cNvPicPr>
          <p:nvPr/>
        </p:nvPicPr>
        <p:blipFill>
          <a:blip r:embed="rId2"/>
          <a:stretch>
            <a:fillRect/>
          </a:stretch>
        </p:blipFill>
        <p:spPr>
          <a:xfrm>
            <a:off x="2456731" y="0"/>
            <a:ext cx="6852125" cy="6702136"/>
          </a:xfrm>
          <a:prstGeom prst="rect">
            <a:avLst/>
          </a:prstGeom>
        </p:spPr>
      </p:pic>
    </p:spTree>
    <p:extLst>
      <p:ext uri="{BB962C8B-B14F-4D97-AF65-F5344CB8AC3E}">
        <p14:creationId xmlns:p14="http://schemas.microsoft.com/office/powerpoint/2010/main" val="3602420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6C9B9B-7189-3C35-1CDC-333631F391B6}"/>
              </a:ext>
            </a:extLst>
          </p:cNvPr>
          <p:cNvPicPr>
            <a:picLocks noChangeAspect="1"/>
          </p:cNvPicPr>
          <p:nvPr/>
        </p:nvPicPr>
        <p:blipFill>
          <a:blip r:embed="rId2"/>
          <a:stretch>
            <a:fillRect/>
          </a:stretch>
        </p:blipFill>
        <p:spPr>
          <a:xfrm>
            <a:off x="1740241" y="3344058"/>
            <a:ext cx="8711518" cy="1134424"/>
          </a:xfrm>
          <a:prstGeom prst="rect">
            <a:avLst/>
          </a:prstGeom>
        </p:spPr>
      </p:pic>
      <p:pic>
        <p:nvPicPr>
          <p:cNvPr id="3" name="Picture 2">
            <a:extLst>
              <a:ext uri="{FF2B5EF4-FFF2-40B4-BE49-F238E27FC236}">
                <a16:creationId xmlns:a16="http://schemas.microsoft.com/office/drawing/2014/main" id="{218C334F-CDBA-F05B-18ED-4BD138701368}"/>
              </a:ext>
            </a:extLst>
          </p:cNvPr>
          <p:cNvPicPr>
            <a:picLocks noChangeAspect="1"/>
          </p:cNvPicPr>
          <p:nvPr/>
        </p:nvPicPr>
        <p:blipFill>
          <a:blip r:embed="rId3"/>
          <a:stretch>
            <a:fillRect/>
          </a:stretch>
        </p:blipFill>
        <p:spPr>
          <a:xfrm>
            <a:off x="1899095" y="129836"/>
            <a:ext cx="8711518" cy="3299164"/>
          </a:xfrm>
          <a:prstGeom prst="rect">
            <a:avLst/>
          </a:prstGeom>
        </p:spPr>
      </p:pic>
    </p:spTree>
    <p:extLst>
      <p:ext uri="{BB962C8B-B14F-4D97-AF65-F5344CB8AC3E}">
        <p14:creationId xmlns:p14="http://schemas.microsoft.com/office/powerpoint/2010/main" val="3225275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B3D77-34CB-E998-FF2C-008C519FABFF}"/>
              </a:ext>
            </a:extLst>
          </p:cNvPr>
          <p:cNvPicPr>
            <a:picLocks noChangeAspect="1"/>
          </p:cNvPicPr>
          <p:nvPr/>
        </p:nvPicPr>
        <p:blipFill>
          <a:blip r:embed="rId2"/>
          <a:stretch>
            <a:fillRect/>
          </a:stretch>
        </p:blipFill>
        <p:spPr>
          <a:xfrm>
            <a:off x="2247188" y="1"/>
            <a:ext cx="7395576" cy="4082788"/>
          </a:xfrm>
          <a:prstGeom prst="rect">
            <a:avLst/>
          </a:prstGeom>
        </p:spPr>
      </p:pic>
      <p:pic>
        <p:nvPicPr>
          <p:cNvPr id="5" name="Picture 4">
            <a:extLst>
              <a:ext uri="{FF2B5EF4-FFF2-40B4-BE49-F238E27FC236}">
                <a16:creationId xmlns:a16="http://schemas.microsoft.com/office/drawing/2014/main" id="{C4349C01-0B6E-F153-9F34-CE16AEE115EA}"/>
              </a:ext>
            </a:extLst>
          </p:cNvPr>
          <p:cNvPicPr>
            <a:picLocks noChangeAspect="1"/>
          </p:cNvPicPr>
          <p:nvPr/>
        </p:nvPicPr>
        <p:blipFill rotWithShape="1">
          <a:blip r:embed="rId3"/>
          <a:srcRect t="34859"/>
          <a:stretch/>
        </p:blipFill>
        <p:spPr>
          <a:xfrm>
            <a:off x="2095376" y="4082789"/>
            <a:ext cx="8525065" cy="2629738"/>
          </a:xfrm>
          <a:prstGeom prst="rect">
            <a:avLst/>
          </a:prstGeom>
        </p:spPr>
      </p:pic>
      <p:sp>
        <p:nvSpPr>
          <p:cNvPr id="6" name="Rectangle: Rounded Corners 5">
            <a:extLst>
              <a:ext uri="{FF2B5EF4-FFF2-40B4-BE49-F238E27FC236}">
                <a16:creationId xmlns:a16="http://schemas.microsoft.com/office/drawing/2014/main" id="{3694E986-0CFE-49FA-7B6B-CDC79250144B}"/>
              </a:ext>
            </a:extLst>
          </p:cNvPr>
          <p:cNvSpPr/>
          <p:nvPr/>
        </p:nvSpPr>
        <p:spPr>
          <a:xfrm>
            <a:off x="5382491" y="2795155"/>
            <a:ext cx="872836"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Rectangle: Rounded Corners 6">
            <a:extLst>
              <a:ext uri="{FF2B5EF4-FFF2-40B4-BE49-F238E27FC236}">
                <a16:creationId xmlns:a16="http://schemas.microsoft.com/office/drawing/2014/main" id="{9EDA8708-0CB5-9BD6-B3EA-50F50DC1CA06}"/>
              </a:ext>
            </a:extLst>
          </p:cNvPr>
          <p:cNvSpPr/>
          <p:nvPr/>
        </p:nvSpPr>
        <p:spPr>
          <a:xfrm>
            <a:off x="5382491" y="3103417"/>
            <a:ext cx="872836"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Rounded Corners 7">
            <a:extLst>
              <a:ext uri="{FF2B5EF4-FFF2-40B4-BE49-F238E27FC236}">
                <a16:creationId xmlns:a16="http://schemas.microsoft.com/office/drawing/2014/main" id="{32C78150-1533-0612-3933-AF90FFBACD69}"/>
              </a:ext>
            </a:extLst>
          </p:cNvPr>
          <p:cNvSpPr/>
          <p:nvPr/>
        </p:nvSpPr>
        <p:spPr>
          <a:xfrm>
            <a:off x="8087591" y="3737501"/>
            <a:ext cx="959427"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Rounded Corners 8">
            <a:extLst>
              <a:ext uri="{FF2B5EF4-FFF2-40B4-BE49-F238E27FC236}">
                <a16:creationId xmlns:a16="http://schemas.microsoft.com/office/drawing/2014/main" id="{73D0F718-400B-77CD-B93D-F4CA069C1429}"/>
              </a:ext>
            </a:extLst>
          </p:cNvPr>
          <p:cNvSpPr/>
          <p:nvPr/>
        </p:nvSpPr>
        <p:spPr>
          <a:xfrm>
            <a:off x="8174182" y="3395677"/>
            <a:ext cx="872836"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0" name="Rectangle: Rounded Corners 9">
            <a:extLst>
              <a:ext uri="{FF2B5EF4-FFF2-40B4-BE49-F238E27FC236}">
                <a16:creationId xmlns:a16="http://schemas.microsoft.com/office/drawing/2014/main" id="{486E4A7A-C394-7592-BB13-67B7794BE942}"/>
              </a:ext>
            </a:extLst>
          </p:cNvPr>
          <p:cNvSpPr/>
          <p:nvPr/>
        </p:nvSpPr>
        <p:spPr>
          <a:xfrm>
            <a:off x="8174182" y="2795155"/>
            <a:ext cx="872836"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1" name="Rectangle: Rounded Corners 10">
            <a:extLst>
              <a:ext uri="{FF2B5EF4-FFF2-40B4-BE49-F238E27FC236}">
                <a16:creationId xmlns:a16="http://schemas.microsoft.com/office/drawing/2014/main" id="{84580B3B-56B8-B50C-913F-223595B8CE35}"/>
              </a:ext>
            </a:extLst>
          </p:cNvPr>
          <p:cNvSpPr/>
          <p:nvPr/>
        </p:nvSpPr>
        <p:spPr>
          <a:xfrm>
            <a:off x="5382491" y="3737501"/>
            <a:ext cx="872836" cy="238990"/>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2" name="Rectangle: Rounded Corners 11">
            <a:extLst>
              <a:ext uri="{FF2B5EF4-FFF2-40B4-BE49-F238E27FC236}">
                <a16:creationId xmlns:a16="http://schemas.microsoft.com/office/drawing/2014/main" id="{C435D201-0CEF-ADDE-BF27-39D82B467679}"/>
              </a:ext>
            </a:extLst>
          </p:cNvPr>
          <p:cNvSpPr/>
          <p:nvPr/>
        </p:nvSpPr>
        <p:spPr>
          <a:xfrm>
            <a:off x="2392084" y="4756022"/>
            <a:ext cx="1052865" cy="42775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3" name="Rectangle: Rounded Corners 12">
            <a:extLst>
              <a:ext uri="{FF2B5EF4-FFF2-40B4-BE49-F238E27FC236}">
                <a16:creationId xmlns:a16="http://schemas.microsoft.com/office/drawing/2014/main" id="{9460DDA6-3EB4-A1D2-C258-53A6787E0C4A}"/>
              </a:ext>
            </a:extLst>
          </p:cNvPr>
          <p:cNvSpPr/>
          <p:nvPr/>
        </p:nvSpPr>
        <p:spPr>
          <a:xfrm>
            <a:off x="4022410" y="6284770"/>
            <a:ext cx="1052865" cy="427757"/>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65094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grpId="0" nodeType="clickEffect">
                                  <p:stCondLst>
                                    <p:cond delay="0"/>
                                  </p:stCondLst>
                                  <p:childTnLst>
                                    <p:animEffect transition="out" filter="randombar(horizont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B3D77-34CB-E998-FF2C-008C519FABFF}"/>
              </a:ext>
            </a:extLst>
          </p:cNvPr>
          <p:cNvPicPr>
            <a:picLocks noChangeAspect="1"/>
          </p:cNvPicPr>
          <p:nvPr/>
        </p:nvPicPr>
        <p:blipFill>
          <a:blip r:embed="rId2"/>
          <a:stretch>
            <a:fillRect/>
          </a:stretch>
        </p:blipFill>
        <p:spPr>
          <a:xfrm>
            <a:off x="2247188" y="1"/>
            <a:ext cx="7395576" cy="4082788"/>
          </a:xfrm>
          <a:prstGeom prst="rect">
            <a:avLst/>
          </a:prstGeom>
        </p:spPr>
      </p:pic>
      <p:pic>
        <p:nvPicPr>
          <p:cNvPr id="4" name="Picture 3">
            <a:extLst>
              <a:ext uri="{FF2B5EF4-FFF2-40B4-BE49-F238E27FC236}">
                <a16:creationId xmlns:a16="http://schemas.microsoft.com/office/drawing/2014/main" id="{BFAF1A2E-2AB8-A3EA-8BAE-E53C51C0B956}"/>
              </a:ext>
            </a:extLst>
          </p:cNvPr>
          <p:cNvPicPr>
            <a:picLocks noGrp="1" noRot="1" noChangeAspect="1" noMove="1" noResize="1" noEditPoints="1" noAdjustHandles="1" noChangeArrowheads="1" noChangeShapeType="1" noCrop="1"/>
          </p:cNvPicPr>
          <p:nvPr/>
        </p:nvPicPr>
        <p:blipFill>
          <a:blip r:embed="rId3"/>
          <a:stretch>
            <a:fillRect/>
          </a:stretch>
        </p:blipFill>
        <p:spPr>
          <a:xfrm>
            <a:off x="1374288" y="4082789"/>
            <a:ext cx="9636792" cy="2541295"/>
          </a:xfrm>
          <a:prstGeom prst="rect">
            <a:avLst/>
          </a:prstGeom>
        </p:spPr>
      </p:pic>
      <p:sp>
        <p:nvSpPr>
          <p:cNvPr id="14" name="Rectangle: Rounded Corners 13">
            <a:extLst>
              <a:ext uri="{FF2B5EF4-FFF2-40B4-BE49-F238E27FC236}">
                <a16:creationId xmlns:a16="http://schemas.microsoft.com/office/drawing/2014/main" id="{D7B3D88E-89AC-7F84-6D31-0A436F9D3939}"/>
              </a:ext>
            </a:extLst>
          </p:cNvPr>
          <p:cNvSpPr/>
          <p:nvPr/>
        </p:nvSpPr>
        <p:spPr>
          <a:xfrm>
            <a:off x="1626781" y="4725558"/>
            <a:ext cx="9190931" cy="1255756"/>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16" name="Rectangle: Rounded Corners 15">
            <a:extLst>
              <a:ext uri="{FF2B5EF4-FFF2-40B4-BE49-F238E27FC236}">
                <a16:creationId xmlns:a16="http://schemas.microsoft.com/office/drawing/2014/main" id="{A472C855-B1D7-BA53-5838-7DF1618BD288}"/>
              </a:ext>
            </a:extLst>
          </p:cNvPr>
          <p:cNvSpPr/>
          <p:nvPr/>
        </p:nvSpPr>
        <p:spPr>
          <a:xfrm>
            <a:off x="1733107" y="6262577"/>
            <a:ext cx="6932428" cy="361506"/>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9905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B3D77-34CB-E998-FF2C-008C519FABFF}"/>
              </a:ext>
            </a:extLst>
          </p:cNvPr>
          <p:cNvPicPr>
            <a:picLocks noChangeAspect="1"/>
          </p:cNvPicPr>
          <p:nvPr/>
        </p:nvPicPr>
        <p:blipFill>
          <a:blip r:embed="rId2"/>
          <a:stretch>
            <a:fillRect/>
          </a:stretch>
        </p:blipFill>
        <p:spPr>
          <a:xfrm>
            <a:off x="2247188" y="1"/>
            <a:ext cx="7395576" cy="4082788"/>
          </a:xfrm>
          <a:prstGeom prst="rect">
            <a:avLst/>
          </a:prstGeom>
        </p:spPr>
      </p:pic>
      <p:pic>
        <p:nvPicPr>
          <p:cNvPr id="5" name="Picture 4">
            <a:extLst>
              <a:ext uri="{FF2B5EF4-FFF2-40B4-BE49-F238E27FC236}">
                <a16:creationId xmlns:a16="http://schemas.microsoft.com/office/drawing/2014/main" id="{C30F1A19-48F2-7695-958C-FAD5EFFE8924}"/>
              </a:ext>
            </a:extLst>
          </p:cNvPr>
          <p:cNvPicPr>
            <a:picLocks noChangeAspect="1"/>
          </p:cNvPicPr>
          <p:nvPr/>
        </p:nvPicPr>
        <p:blipFill>
          <a:blip r:embed="rId3"/>
          <a:stretch>
            <a:fillRect/>
          </a:stretch>
        </p:blipFill>
        <p:spPr>
          <a:xfrm>
            <a:off x="1179127" y="4247594"/>
            <a:ext cx="10331233" cy="1812964"/>
          </a:xfrm>
          <a:prstGeom prst="rect">
            <a:avLst/>
          </a:prstGeom>
        </p:spPr>
      </p:pic>
      <p:sp>
        <p:nvSpPr>
          <p:cNvPr id="6" name="Rectangle: Rounded Corners 5">
            <a:extLst>
              <a:ext uri="{FF2B5EF4-FFF2-40B4-BE49-F238E27FC236}">
                <a16:creationId xmlns:a16="http://schemas.microsoft.com/office/drawing/2014/main" id="{63267E44-7373-C92A-493A-B7DBE3DAEA8F}"/>
              </a:ext>
            </a:extLst>
          </p:cNvPr>
          <p:cNvSpPr/>
          <p:nvPr/>
        </p:nvSpPr>
        <p:spPr>
          <a:xfrm>
            <a:off x="1605516" y="4969607"/>
            <a:ext cx="9407357" cy="1367398"/>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73891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911FDB-682B-411B-82D9-492D8E2DA3CF}"/>
              </a:ext>
            </a:extLst>
          </p:cNvPr>
          <p:cNvPicPr>
            <a:picLocks noChangeAspect="1"/>
          </p:cNvPicPr>
          <p:nvPr/>
        </p:nvPicPr>
        <p:blipFill>
          <a:blip r:embed="rId3"/>
          <a:stretch>
            <a:fillRect/>
          </a:stretch>
        </p:blipFill>
        <p:spPr>
          <a:xfrm>
            <a:off x="590783" y="216855"/>
            <a:ext cx="10768414" cy="6058050"/>
          </a:xfrm>
          <a:prstGeom prst="rect">
            <a:avLst/>
          </a:prstGeom>
        </p:spPr>
      </p:pic>
      <p:sp>
        <p:nvSpPr>
          <p:cNvPr id="7" name="Rectangle: Rounded Corners 6">
            <a:extLst>
              <a:ext uri="{FF2B5EF4-FFF2-40B4-BE49-F238E27FC236}">
                <a16:creationId xmlns:a16="http://schemas.microsoft.com/office/drawing/2014/main" id="{29C0FC26-95D2-BAAD-DF83-C1C780488764}"/>
              </a:ext>
            </a:extLst>
          </p:cNvPr>
          <p:cNvSpPr/>
          <p:nvPr/>
        </p:nvSpPr>
        <p:spPr>
          <a:xfrm>
            <a:off x="1031358" y="1567688"/>
            <a:ext cx="10228521" cy="1164879"/>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8" name="Rectangle: Rounded Corners 7">
            <a:extLst>
              <a:ext uri="{FF2B5EF4-FFF2-40B4-BE49-F238E27FC236}">
                <a16:creationId xmlns:a16="http://schemas.microsoft.com/office/drawing/2014/main" id="{3C85A04E-7E62-D1EF-3C0D-37340A2AE7EB}"/>
              </a:ext>
            </a:extLst>
          </p:cNvPr>
          <p:cNvSpPr/>
          <p:nvPr/>
        </p:nvSpPr>
        <p:spPr>
          <a:xfrm>
            <a:off x="981739" y="3500960"/>
            <a:ext cx="10228521" cy="1164879"/>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9" name="Rectangle: Rounded Corners 8">
            <a:extLst>
              <a:ext uri="{FF2B5EF4-FFF2-40B4-BE49-F238E27FC236}">
                <a16:creationId xmlns:a16="http://schemas.microsoft.com/office/drawing/2014/main" id="{917453F4-784D-F8CB-43BF-0CB2C6622D61}"/>
              </a:ext>
            </a:extLst>
          </p:cNvPr>
          <p:cNvSpPr/>
          <p:nvPr/>
        </p:nvSpPr>
        <p:spPr>
          <a:xfrm>
            <a:off x="1031358" y="5332119"/>
            <a:ext cx="10228521" cy="1164879"/>
          </a:xfrm>
          <a:prstGeom prst="round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529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
          <p:cNvSpPr txBox="1"/>
          <p:nvPr/>
        </p:nvSpPr>
        <p:spPr>
          <a:xfrm>
            <a:off x="727670" y="516836"/>
            <a:ext cx="10491404"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000" spc="-300">
                <a:solidFill>
                  <a:srgbClr val="414A58"/>
                </a:solidFill>
                <a:latin typeface="Inter"/>
                <a:ea typeface="Inter"/>
                <a:cs typeface="Inter"/>
                <a:sym typeface="Inter"/>
              </a:defRPr>
            </a:lvl1pPr>
          </a:lstStyle>
          <a:p>
            <a:endParaRPr dirty="0"/>
          </a:p>
        </p:txBody>
      </p:sp>
      <p:sp>
        <p:nvSpPr>
          <p:cNvPr id="196" name="Slide Number Placeholder 6"/>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rPr/>
              <a:t>3</a:t>
            </a:fld>
            <a:endParaRPr/>
          </a:p>
        </p:txBody>
      </p:sp>
      <p:sp>
        <p:nvSpPr>
          <p:cNvPr id="197" name="Title 1"/>
          <p:cNvSpPr txBox="1"/>
          <p:nvPr/>
        </p:nvSpPr>
        <p:spPr>
          <a:xfrm>
            <a:off x="883919" y="1469529"/>
            <a:ext cx="10424162" cy="5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90000"/>
              </a:lnSpc>
              <a:defRPr sz="4400" u="sng">
                <a:latin typeface="Helvetica Neue"/>
                <a:ea typeface="Helvetica Neue"/>
                <a:cs typeface="Helvetica Neue"/>
                <a:sym typeface="Helvetica Neue"/>
              </a:defRPr>
            </a:lvl1pPr>
          </a:lstStyle>
          <a:p>
            <a:r>
              <a:rPr lang="en-US" sz="3600" u="none" dirty="0"/>
              <a:t>James Redelsheimer</a:t>
            </a:r>
            <a:endParaRPr sz="3600" u="none" dirty="0"/>
          </a:p>
        </p:txBody>
      </p:sp>
      <p:sp>
        <p:nvSpPr>
          <p:cNvPr id="198" name="Content Placeholder 2"/>
          <p:cNvSpPr txBox="1"/>
          <p:nvPr/>
        </p:nvSpPr>
        <p:spPr>
          <a:xfrm>
            <a:off x="329609" y="3037733"/>
            <a:ext cx="10424162" cy="3323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39694" indent="0">
              <a:buNone/>
            </a:pPr>
            <a:r>
              <a:rPr lang="en-US" dirty="0">
                <a:solidFill>
                  <a:srgbClr val="212121"/>
                </a:solidFill>
                <a:latin typeface="Arial" panose="020B0604020202020204" pitchFamily="34" charset="0"/>
              </a:rPr>
              <a:t>James Redelsheimer has been an AP and Regular Economics teacher at Robbinsdale Armstrong High School in Plymouth, Minnesota since 2003. James received his Bachelor’s degree from St. Olaf College and his Master's degree at the University of St. Thomas. He received the 3M Economics Educator Excellence Award from the Minnesota Council on Economic Education and was named Visa's Practical Money Skills Innovative Educator of the Month.</a:t>
            </a:r>
            <a:r>
              <a:rPr lang="en-US" sz="1200" dirty="0"/>
              <a:t> </a:t>
            </a:r>
          </a:p>
          <a:p>
            <a:pPr marL="139694" indent="0">
              <a:buNone/>
            </a:pPr>
            <a:endParaRPr lang="en-US" sz="1200" dirty="0"/>
          </a:p>
          <a:p>
            <a:pPr marL="139694" indent="0">
              <a:buNone/>
            </a:pPr>
            <a:r>
              <a:rPr lang="en-US" dirty="0">
                <a:solidFill>
                  <a:srgbClr val="212121"/>
                </a:solidFill>
                <a:latin typeface="Arial" panose="020B0604020202020204" pitchFamily="34" charset="0"/>
              </a:rPr>
              <a:t>James enjoys traveling and has been a guest lecturer in the economics department at the Batumi State University in The Republic of Georgia and has received travel grants and fellowships for study travel to learn about the economies of Japan, China, Turkey, Germany, Korea, among others, and studied economics of the environment in Costa Rica. He currently serves as an AP Economics reader, grading AP Economics exams. He enjoys teaching Economics because it relates to students' everyday lives.</a:t>
            </a:r>
            <a:endParaRPr lang="en-US" sz="1200" dirty="0"/>
          </a:p>
        </p:txBody>
      </p:sp>
      <p:pic>
        <p:nvPicPr>
          <p:cNvPr id="2" name="Picture 2">
            <a:extLst>
              <a:ext uri="{FF2B5EF4-FFF2-40B4-BE49-F238E27FC236}">
                <a16:creationId xmlns:a16="http://schemas.microsoft.com/office/drawing/2014/main" id="{9B7D8168-D77B-B0DA-FB83-3FDCDD2C61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0534" y="1469529"/>
            <a:ext cx="1248540" cy="15606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6" name="Google Shape;536;p68" descr="http://www.youtube.com/yt/brand/media/image/YouTube-icon-full_color.png">
            <a:hlinkClick r:id="rId3"/>
          </p:cNvPr>
          <p:cNvPicPr preferRelativeResize="0"/>
          <p:nvPr/>
        </p:nvPicPr>
        <p:blipFill rotWithShape="1">
          <a:blip r:embed="rId4">
            <a:alphaModFix/>
          </a:blip>
          <a:srcRect/>
          <a:stretch/>
        </p:blipFill>
        <p:spPr>
          <a:xfrm>
            <a:off x="11044806" y="6186487"/>
            <a:ext cx="820737" cy="577850"/>
          </a:xfrm>
          <a:prstGeom prst="rect">
            <a:avLst/>
          </a:prstGeom>
          <a:noFill/>
          <a:ln>
            <a:noFill/>
          </a:ln>
        </p:spPr>
      </p:pic>
      <p:pic>
        <p:nvPicPr>
          <p:cNvPr id="4" name="Picture 3">
            <a:hlinkClick r:id="rId3"/>
            <a:extLst>
              <a:ext uri="{FF2B5EF4-FFF2-40B4-BE49-F238E27FC236}">
                <a16:creationId xmlns:a16="http://schemas.microsoft.com/office/drawing/2014/main" id="{2431A6AD-D7C0-ABFC-360D-917648522B6F}"/>
              </a:ext>
            </a:extLst>
          </p:cNvPr>
          <p:cNvPicPr>
            <a:picLocks noChangeAspect="1"/>
          </p:cNvPicPr>
          <p:nvPr/>
        </p:nvPicPr>
        <p:blipFill>
          <a:blip r:embed="rId5"/>
          <a:stretch>
            <a:fillRect/>
          </a:stretch>
        </p:blipFill>
        <p:spPr>
          <a:xfrm>
            <a:off x="1463304" y="1496823"/>
            <a:ext cx="8976103" cy="4689664"/>
          </a:xfrm>
          <a:prstGeom prst="rect">
            <a:avLst/>
          </a:prstGeom>
        </p:spPr>
      </p:pic>
      <p:sp>
        <p:nvSpPr>
          <p:cNvPr id="6" name="TextBox 5">
            <a:extLst>
              <a:ext uri="{FF2B5EF4-FFF2-40B4-BE49-F238E27FC236}">
                <a16:creationId xmlns:a16="http://schemas.microsoft.com/office/drawing/2014/main" id="{3864287B-A017-6663-923A-429D5A0C1DFF}"/>
              </a:ext>
            </a:extLst>
          </p:cNvPr>
          <p:cNvSpPr txBox="1"/>
          <p:nvPr/>
        </p:nvSpPr>
        <p:spPr>
          <a:xfrm>
            <a:off x="1961717" y="671513"/>
            <a:ext cx="8268566"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t>Video Clip: Introduction to Consumer Choice</a:t>
            </a:r>
            <a:endParaRPr kumimoji="0" lang="en-US" sz="32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115065468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D92BB-7D9A-4E89-B3BC-33505513C21B}"/>
              </a:ext>
            </a:extLst>
          </p:cNvPr>
          <p:cNvSpPr>
            <a:spLocks noGrp="1"/>
          </p:cNvSpPr>
          <p:nvPr>
            <p:ph type="title" idx="4294967295"/>
          </p:nvPr>
        </p:nvSpPr>
        <p:spPr>
          <a:xfrm>
            <a:off x="3209924" y="266700"/>
            <a:ext cx="6219825" cy="1143000"/>
          </a:xfrm>
        </p:spPr>
        <p:txBody>
          <a:bodyPr/>
          <a:lstStyle/>
          <a:p>
            <a:pPr>
              <a:defRPr/>
            </a:pPr>
            <a:r>
              <a:rPr lang="en-US" sz="5400" dirty="0">
                <a:solidFill>
                  <a:schemeClr val="tx1"/>
                </a:solidFill>
              </a:rPr>
              <a:t>What is Happiness?</a:t>
            </a:r>
          </a:p>
        </p:txBody>
      </p:sp>
      <p:sp>
        <p:nvSpPr>
          <p:cNvPr id="10243" name="Content Placeholder 2">
            <a:extLst>
              <a:ext uri="{FF2B5EF4-FFF2-40B4-BE49-F238E27FC236}">
                <a16:creationId xmlns:a16="http://schemas.microsoft.com/office/drawing/2014/main" id="{21C9E2B4-D3A5-4922-BA8A-E8683BD3B69F}"/>
              </a:ext>
            </a:extLst>
          </p:cNvPr>
          <p:cNvSpPr>
            <a:spLocks noGrp="1"/>
          </p:cNvSpPr>
          <p:nvPr>
            <p:ph idx="4294967295"/>
          </p:nvPr>
        </p:nvSpPr>
        <p:spPr>
          <a:xfrm>
            <a:off x="2662239" y="1581150"/>
            <a:ext cx="7772400" cy="4114800"/>
          </a:xfrm>
        </p:spPr>
        <p:txBody>
          <a:bodyPr/>
          <a:lstStyle/>
          <a:p>
            <a:pPr eaLnBrk="1" hangingPunct="1"/>
            <a:r>
              <a:rPr lang="en-US" altLang="en-US" sz="4000" dirty="0"/>
              <a:t>Measure someone’s </a:t>
            </a:r>
            <a:r>
              <a:rPr lang="en-US" altLang="en-US" sz="4000" b="1" dirty="0"/>
              <a:t>UTILITY</a:t>
            </a:r>
          </a:p>
          <a:p>
            <a:pPr eaLnBrk="1" hangingPunct="1"/>
            <a:r>
              <a:rPr lang="en-US" altLang="en-US" sz="4000" dirty="0"/>
              <a:t>Uses units known as </a:t>
            </a:r>
            <a:r>
              <a:rPr lang="en-US" altLang="en-US" sz="4000" b="1" dirty="0"/>
              <a:t>UTILS</a:t>
            </a:r>
          </a:p>
          <a:p>
            <a:pPr eaLnBrk="1" hangingPunct="1"/>
            <a:r>
              <a:rPr lang="en-US" altLang="en-US" sz="4000" dirty="0"/>
              <a:t>Everything we buy has utility</a:t>
            </a:r>
          </a:p>
          <a:p>
            <a:pPr eaLnBrk="1" hangingPunct="1"/>
            <a:r>
              <a:rPr lang="en-US" altLang="en-US" sz="4000" dirty="0"/>
              <a:t>Everything you buy makes up your </a:t>
            </a:r>
            <a:r>
              <a:rPr lang="en-US" altLang="en-US" sz="4000" b="1" dirty="0"/>
              <a:t>CONSUMPTION BUNDLE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bg/>
                                          </p:spTgt>
                                        </p:tgtEl>
                                        <p:attrNameLst>
                                          <p:attrName>style.visibility</p:attrName>
                                        </p:attrNameLst>
                                      </p:cBhvr>
                                      <p:to>
                                        <p:strVal val="visible"/>
                                      </p:to>
                                    </p:set>
                                    <p:anim calcmode="lin" valueType="num">
                                      <p:cBhvr additive="base">
                                        <p:cTn id="7" dur="500" fill="hold"/>
                                        <p:tgtEl>
                                          <p:spTgt spid="1024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024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3">
                                            <p:txEl>
                                              <p:pRg st="0" end="0"/>
                                            </p:txEl>
                                          </p:spTgt>
                                        </p:tgtEl>
                                        <p:attrNameLst>
                                          <p:attrName>style.visibility</p:attrName>
                                        </p:attrNameLst>
                                      </p:cBhvr>
                                      <p:to>
                                        <p:strVal val="visible"/>
                                      </p:to>
                                    </p:set>
                                    <p:anim calcmode="lin" valueType="num">
                                      <p:cBhvr additive="base">
                                        <p:cTn id="13" dur="5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3">
                                            <p:txEl>
                                              <p:pRg st="1" end="1"/>
                                            </p:txEl>
                                          </p:spTgt>
                                        </p:tgtEl>
                                        <p:attrNameLst>
                                          <p:attrName>style.visibility</p:attrName>
                                        </p:attrNameLst>
                                      </p:cBhvr>
                                      <p:to>
                                        <p:strVal val="visible"/>
                                      </p:to>
                                    </p:set>
                                    <p:anim calcmode="lin" valueType="num">
                                      <p:cBhvr additive="base">
                                        <p:cTn id="19" dur="5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3">
                                            <p:txEl>
                                              <p:pRg st="2" end="2"/>
                                            </p:txEl>
                                          </p:spTgt>
                                        </p:tgtEl>
                                        <p:attrNameLst>
                                          <p:attrName>style.visibility</p:attrName>
                                        </p:attrNameLst>
                                      </p:cBhvr>
                                      <p:to>
                                        <p:strVal val="visible"/>
                                      </p:to>
                                    </p:set>
                                    <p:anim calcmode="lin" valueType="num">
                                      <p:cBhvr additive="base">
                                        <p:cTn id="25" dur="5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 calcmode="lin" valueType="num">
                                      <p:cBhvr additive="base">
                                        <p:cTn id="31" dur="5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3D39-DB36-48E2-94AC-92B95C84C0FF}"/>
              </a:ext>
            </a:extLst>
          </p:cNvPr>
          <p:cNvSpPr>
            <a:spLocks noGrp="1"/>
          </p:cNvSpPr>
          <p:nvPr>
            <p:ph type="title"/>
          </p:nvPr>
        </p:nvSpPr>
        <p:spPr>
          <a:xfrm>
            <a:off x="1828800" y="-52388"/>
            <a:ext cx="7772400" cy="1143000"/>
          </a:xfrm>
        </p:spPr>
        <p:txBody>
          <a:bodyPr/>
          <a:lstStyle/>
          <a:p>
            <a:pPr>
              <a:defRPr/>
            </a:pPr>
            <a:r>
              <a:rPr lang="en-US">
                <a:solidFill>
                  <a:schemeClr val="accent1">
                    <a:lumMod val="75000"/>
                  </a:schemeClr>
                </a:solidFill>
              </a:rPr>
              <a:t>Budget Constraint</a:t>
            </a:r>
          </a:p>
        </p:txBody>
      </p:sp>
      <p:pic>
        <p:nvPicPr>
          <p:cNvPr id="13315" name="Picture 2">
            <a:extLst>
              <a:ext uri="{FF2B5EF4-FFF2-40B4-BE49-F238E27FC236}">
                <a16:creationId xmlns:a16="http://schemas.microsoft.com/office/drawing/2014/main" id="{97E1FB42-4296-4E67-B080-128C8731C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1528" y="1090612"/>
            <a:ext cx="67437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a:extLst>
              <a:ext uri="{FF2B5EF4-FFF2-40B4-BE49-F238E27FC236}">
                <a16:creationId xmlns:a16="http://schemas.microsoft.com/office/drawing/2014/main" id="{EA4A1D2E-061D-4B7B-828A-A6E6598E3F10}"/>
              </a:ext>
            </a:extLst>
          </p:cNvPr>
          <p:cNvSpPr/>
          <p:nvPr/>
        </p:nvSpPr>
        <p:spPr>
          <a:xfrm>
            <a:off x="8221690" y="1162049"/>
            <a:ext cx="3657600" cy="21431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hangingPunct="1">
              <a:defRPr/>
            </a:pPr>
            <a:r>
              <a:rPr lang="en-US" sz="2800" b="1" u="sng"/>
              <a:t>Assumptions</a:t>
            </a:r>
          </a:p>
          <a:p>
            <a:pPr marL="342900" indent="-342900" hangingPunct="1">
              <a:buFontTx/>
              <a:buAutoNum type="arabicPeriod"/>
              <a:defRPr/>
            </a:pPr>
            <a:r>
              <a:rPr lang="en-US" sz="2800"/>
              <a:t>Income = $50</a:t>
            </a:r>
          </a:p>
          <a:p>
            <a:pPr marL="342900" indent="-342900" hangingPunct="1">
              <a:buFontTx/>
              <a:buAutoNum type="arabicPeriod"/>
              <a:defRPr/>
            </a:pPr>
            <a:r>
              <a:rPr lang="en-US" sz="2800"/>
              <a:t>Notebooks = $5</a:t>
            </a:r>
          </a:p>
          <a:p>
            <a:pPr marL="342900" indent="-342900" hangingPunct="1">
              <a:buFontTx/>
              <a:buAutoNum type="arabicPeriod"/>
              <a:defRPr/>
            </a:pPr>
            <a:r>
              <a:rPr lang="en-US" sz="2800"/>
              <a:t>CDs = $10</a:t>
            </a:r>
          </a:p>
        </p:txBody>
      </p:sp>
      <p:sp>
        <p:nvSpPr>
          <p:cNvPr id="5" name="Oval 4">
            <a:extLst>
              <a:ext uri="{FF2B5EF4-FFF2-40B4-BE49-F238E27FC236}">
                <a16:creationId xmlns:a16="http://schemas.microsoft.com/office/drawing/2014/main" id="{EAF12817-159F-4EF4-995D-04AF9825064D}"/>
              </a:ext>
            </a:extLst>
          </p:cNvPr>
          <p:cNvSpPr/>
          <p:nvPr/>
        </p:nvSpPr>
        <p:spPr>
          <a:xfrm>
            <a:off x="5908128" y="2767012"/>
            <a:ext cx="762000" cy="7239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hangingPunct="1">
              <a:defRPr/>
            </a:pPr>
            <a:endParaRPr lang="en-US"/>
          </a:p>
        </p:txBody>
      </p:sp>
      <p:sp>
        <p:nvSpPr>
          <p:cNvPr id="13318" name="TextBox 6">
            <a:extLst>
              <a:ext uri="{FF2B5EF4-FFF2-40B4-BE49-F238E27FC236}">
                <a16:creationId xmlns:a16="http://schemas.microsoft.com/office/drawing/2014/main" id="{87EF0ADA-F8C0-4D81-8842-F77CCC018864}"/>
              </a:ext>
            </a:extLst>
          </p:cNvPr>
          <p:cNvSpPr txBox="1">
            <a:spLocks noChangeArrowheads="1"/>
          </p:cNvSpPr>
          <p:nvPr/>
        </p:nvSpPr>
        <p:spPr bwMode="auto">
          <a:xfrm>
            <a:off x="6271666" y="4152900"/>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400">
                <a:solidFill>
                  <a:schemeClr val="tx2"/>
                </a:solidFill>
                <a:latin typeface="Century Gothic" panose="020B0502020202020204" pitchFamily="34" charset="0"/>
              </a:defRPr>
            </a:lvl1pPr>
            <a:lvl2pPr marL="742950" indent="-285750">
              <a:spcBef>
                <a:spcPct val="20000"/>
              </a:spcBef>
              <a:buClr>
                <a:schemeClr val="accent2"/>
              </a:buClr>
              <a:buFont typeface="Arial" panose="020B0604020202020204" pitchFamily="34" charset="0"/>
              <a:buChar char="•"/>
              <a:defRPr sz="2000">
                <a:solidFill>
                  <a:schemeClr val="tx2"/>
                </a:solidFill>
                <a:latin typeface="Century Gothic" panose="020B0502020202020204" pitchFamily="34" charset="0"/>
              </a:defRPr>
            </a:lvl2pPr>
            <a:lvl3pPr marL="1143000" indent="-228600">
              <a:spcBef>
                <a:spcPct val="20000"/>
              </a:spcBef>
              <a:buClr>
                <a:srgbClr val="B5AE53"/>
              </a:buClr>
              <a:buFont typeface="Arial" panose="020B0604020202020204" pitchFamily="34" charset="0"/>
              <a:buChar char="•"/>
              <a:defRPr>
                <a:solidFill>
                  <a:schemeClr val="tx2"/>
                </a:solidFill>
                <a:latin typeface="Century Gothic" panose="020B0502020202020204" pitchFamily="34" charset="0"/>
              </a:defRPr>
            </a:lvl3pPr>
            <a:lvl4pPr marL="1600200" indent="-228600">
              <a:spcBef>
                <a:spcPct val="20000"/>
              </a:spcBef>
              <a:buClr>
                <a:srgbClr val="848058"/>
              </a:buClr>
              <a:buFont typeface="Arial" panose="020B0604020202020204" pitchFamily="34" charset="0"/>
              <a:buChar char="•"/>
              <a:defRPr sz="1600">
                <a:solidFill>
                  <a:schemeClr val="tx2"/>
                </a:solidFill>
                <a:latin typeface="Century Gothic" panose="020B0502020202020204" pitchFamily="34" charset="0"/>
              </a:defRPr>
            </a:lvl4pPr>
            <a:lvl5pPr marL="2057400" indent="-228600">
              <a:spcBef>
                <a:spcPct val="20000"/>
              </a:spcBef>
              <a:buClr>
                <a:srgbClr val="E8B54D"/>
              </a:buClr>
              <a:buFont typeface="Arial" panose="020B0604020202020204" pitchFamily="34" charset="0"/>
              <a:buChar char="•"/>
              <a:defRPr sz="1600">
                <a:solidFill>
                  <a:schemeClr val="tx2"/>
                </a:solidFill>
                <a:latin typeface="Century Gothic" panose="020B0502020202020204" pitchFamily="34" charset="0"/>
              </a:defRPr>
            </a:lvl5pPr>
            <a:lvl6pPr marL="25146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6pPr>
            <a:lvl7pPr marL="29718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7pPr>
            <a:lvl8pPr marL="34290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8pPr>
            <a:lvl9pPr marL="3886200" indent="-228600" eaLnBrk="0" fontAlgn="base" hangingPunct="0">
              <a:spcBef>
                <a:spcPct val="20000"/>
              </a:spcBef>
              <a:spcAft>
                <a:spcPct val="0"/>
              </a:spcAft>
              <a:buClr>
                <a:srgbClr val="E8B54D"/>
              </a:buClr>
              <a:buFont typeface="Arial" panose="020B0604020202020204" pitchFamily="34" charset="0"/>
              <a:buChar char="•"/>
              <a:defRPr sz="1600">
                <a:solidFill>
                  <a:schemeClr val="tx2"/>
                </a:solidFill>
                <a:latin typeface="Century Gothic" panose="020B0502020202020204" pitchFamily="34" charset="0"/>
              </a:defRPr>
            </a:lvl9pPr>
          </a:lstStyle>
          <a:p>
            <a:pPr eaLnBrk="1" hangingPunct="1">
              <a:spcBef>
                <a:spcPct val="0"/>
              </a:spcBef>
              <a:buClrTx/>
              <a:buFontTx/>
              <a:buNone/>
            </a:pPr>
            <a:r>
              <a:rPr lang="en-US" altLang="en-US" sz="1800" b="1">
                <a:solidFill>
                  <a:schemeClr val="tx1"/>
                </a:solidFill>
              </a:rPr>
              <a:t>Combination not possible</a:t>
            </a:r>
          </a:p>
        </p:txBody>
      </p:sp>
      <p:cxnSp>
        <p:nvCxnSpPr>
          <p:cNvPr id="9" name="Straight Arrow Connector 8">
            <a:extLst>
              <a:ext uri="{FF2B5EF4-FFF2-40B4-BE49-F238E27FC236}">
                <a16:creationId xmlns:a16="http://schemas.microsoft.com/office/drawing/2014/main" id="{8FD3779E-723F-44B2-87A4-49533572F136}"/>
              </a:ext>
            </a:extLst>
          </p:cNvPr>
          <p:cNvCxnSpPr>
            <a:stCxn id="5" idx="4"/>
            <a:endCxn id="13318" idx="0"/>
          </p:cNvCxnSpPr>
          <p:nvPr/>
        </p:nvCxnSpPr>
        <p:spPr>
          <a:xfrm>
            <a:off x="6289128" y="3490912"/>
            <a:ext cx="1582738" cy="6619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8"/>
          <p:cNvSpPr txBox="1"/>
          <p:nvPr/>
        </p:nvSpPr>
        <p:spPr>
          <a:xfrm>
            <a:off x="1449421" y="241301"/>
            <a:ext cx="8382000" cy="920750"/>
          </a:xfrm>
          <a:prstGeom prst="rect">
            <a:avLst/>
          </a:prstGeom>
          <a:noFill/>
          <a:ln>
            <a:noFill/>
          </a:ln>
        </p:spPr>
        <p:txBody>
          <a:bodyPr spcFirstLastPara="1" wrap="square" lIns="90475" tIns="44450" rIns="90475" bIns="44450" anchor="t" anchorCtr="0">
            <a:noAutofit/>
          </a:bodyPr>
          <a:lstStyle/>
          <a:p>
            <a:pPr algn="ctr">
              <a:buClr>
                <a:srgbClr val="990000"/>
              </a:buClr>
              <a:buSzPts val="5400"/>
            </a:pPr>
            <a:r>
              <a:rPr lang="en-US" sz="5400" b="1" u="sng" dirty="0">
                <a:solidFill>
                  <a:srgbClr val="990000"/>
                </a:solidFill>
                <a:latin typeface="Times New Roman"/>
                <a:ea typeface="Times New Roman"/>
                <a:cs typeface="Times New Roman"/>
                <a:sym typeface="Times New Roman"/>
              </a:rPr>
              <a:t>Utility Maximizing Rule</a:t>
            </a:r>
            <a:endParaRPr dirty="0"/>
          </a:p>
        </p:txBody>
      </p:sp>
      <p:sp>
        <p:nvSpPr>
          <p:cNvPr id="448" name="Google Shape;448;p58"/>
          <p:cNvSpPr txBox="1"/>
          <p:nvPr/>
        </p:nvSpPr>
        <p:spPr>
          <a:xfrm>
            <a:off x="1044507" y="1404938"/>
            <a:ext cx="10102985" cy="1460500"/>
          </a:xfrm>
          <a:prstGeom prst="rect">
            <a:avLst/>
          </a:prstGeom>
          <a:noFill/>
          <a:ln>
            <a:noFill/>
          </a:ln>
        </p:spPr>
        <p:txBody>
          <a:bodyPr spcFirstLastPara="1" wrap="square" lIns="90475" tIns="44450" rIns="90475" bIns="44450" anchor="t" anchorCtr="0">
            <a:noAutofit/>
          </a:bodyPr>
          <a:lstStyle/>
          <a:p>
            <a:pPr>
              <a:buClr>
                <a:schemeClr val="dk2"/>
              </a:buClr>
              <a:buSzPts val="3000"/>
            </a:pPr>
            <a:r>
              <a:rPr lang="en-US" sz="3000" b="1" dirty="0">
                <a:solidFill>
                  <a:schemeClr val="tx1"/>
                </a:solidFill>
                <a:latin typeface="Times New Roman"/>
                <a:ea typeface="Times New Roman"/>
                <a:cs typeface="Times New Roman"/>
                <a:sym typeface="Times New Roman"/>
              </a:rPr>
              <a:t>The consumer’s money should be spent so that the marginal utility per dollar of each goods equal each other.</a:t>
            </a:r>
            <a:endParaRPr b="1" dirty="0">
              <a:solidFill>
                <a:schemeClr val="tx1"/>
              </a:solidFill>
            </a:endParaRPr>
          </a:p>
        </p:txBody>
      </p:sp>
      <p:sp>
        <p:nvSpPr>
          <p:cNvPr id="449" name="Google Shape;449;p58"/>
          <p:cNvSpPr txBox="1"/>
          <p:nvPr/>
        </p:nvSpPr>
        <p:spPr>
          <a:xfrm>
            <a:off x="3810000" y="2505211"/>
            <a:ext cx="4267200" cy="701675"/>
          </a:xfrm>
          <a:prstGeom prst="rect">
            <a:avLst/>
          </a:prstGeom>
          <a:noFill/>
          <a:ln>
            <a:noFill/>
          </a:ln>
        </p:spPr>
        <p:txBody>
          <a:bodyPr spcFirstLastPara="1" wrap="square" lIns="91425" tIns="45700" rIns="91425" bIns="45700" anchor="t" anchorCtr="0">
            <a:noAutofit/>
          </a:bodyPr>
          <a:lstStyle/>
          <a:p>
            <a:pPr algn="ctr">
              <a:buClr>
                <a:schemeClr val="dk1"/>
              </a:buClr>
              <a:buSzPts val="4000"/>
            </a:pPr>
            <a:r>
              <a:rPr lang="en-US" sz="4000" b="1" u="sng" dirty="0">
                <a:solidFill>
                  <a:schemeClr val="dk1"/>
                </a:solidFill>
                <a:latin typeface="Times New Roman"/>
                <a:ea typeface="Times New Roman"/>
                <a:cs typeface="Times New Roman"/>
                <a:sym typeface="Times New Roman"/>
              </a:rPr>
              <a:t>MUx </a:t>
            </a:r>
            <a:r>
              <a:rPr lang="en-US" sz="4000" b="1" dirty="0">
                <a:solidFill>
                  <a:schemeClr val="dk1"/>
                </a:solidFill>
                <a:latin typeface="Times New Roman"/>
                <a:ea typeface="Times New Roman"/>
                <a:cs typeface="Times New Roman"/>
                <a:sym typeface="Times New Roman"/>
              </a:rPr>
              <a:t>  =   </a:t>
            </a:r>
            <a:r>
              <a:rPr lang="en-US" sz="4000" b="1" u="sng" dirty="0">
                <a:solidFill>
                  <a:schemeClr val="dk1"/>
                </a:solidFill>
                <a:latin typeface="Times New Roman"/>
                <a:ea typeface="Times New Roman"/>
                <a:cs typeface="Times New Roman"/>
                <a:sym typeface="Times New Roman"/>
              </a:rPr>
              <a:t>MUy</a:t>
            </a:r>
            <a:endParaRPr dirty="0"/>
          </a:p>
        </p:txBody>
      </p:sp>
      <p:sp>
        <p:nvSpPr>
          <p:cNvPr id="451" name="Google Shape;451;p58"/>
          <p:cNvSpPr txBox="1"/>
          <p:nvPr/>
        </p:nvSpPr>
        <p:spPr>
          <a:xfrm>
            <a:off x="3886200" y="3038611"/>
            <a:ext cx="4267200" cy="701675"/>
          </a:xfrm>
          <a:prstGeom prst="rect">
            <a:avLst/>
          </a:prstGeom>
          <a:noFill/>
          <a:ln>
            <a:noFill/>
          </a:ln>
        </p:spPr>
        <p:txBody>
          <a:bodyPr spcFirstLastPara="1" wrap="square" lIns="91425" tIns="45700" rIns="91425" bIns="45700" anchor="t" anchorCtr="0">
            <a:noAutofit/>
          </a:bodyPr>
          <a:lstStyle/>
          <a:p>
            <a:pPr algn="ctr">
              <a:buClr>
                <a:schemeClr val="dk1"/>
              </a:buClr>
              <a:buSzPts val="4000"/>
            </a:pPr>
            <a:r>
              <a:rPr lang="en-US" sz="4000" b="1">
                <a:solidFill>
                  <a:schemeClr val="dk1"/>
                </a:solidFill>
                <a:latin typeface="Times New Roman"/>
                <a:ea typeface="Times New Roman"/>
                <a:cs typeface="Times New Roman"/>
                <a:sym typeface="Times New Roman"/>
              </a:rPr>
              <a:t>P</a:t>
            </a:r>
            <a:r>
              <a:rPr lang="en-US" sz="4000" b="1" baseline="-25000">
                <a:solidFill>
                  <a:schemeClr val="dk1"/>
                </a:solidFill>
                <a:latin typeface="Times New Roman"/>
                <a:ea typeface="Times New Roman"/>
                <a:cs typeface="Times New Roman"/>
                <a:sym typeface="Times New Roman"/>
              </a:rPr>
              <a:t>x</a:t>
            </a:r>
            <a:r>
              <a:rPr lang="en-US" sz="4000" b="1">
                <a:solidFill>
                  <a:schemeClr val="dk1"/>
                </a:solidFill>
                <a:latin typeface="Times New Roman"/>
                <a:ea typeface="Times New Roman"/>
                <a:cs typeface="Times New Roman"/>
                <a:sym typeface="Times New Roman"/>
              </a:rPr>
              <a:t>            P</a:t>
            </a:r>
            <a:r>
              <a:rPr lang="en-US" sz="4000" b="1" baseline="-25000">
                <a:solidFill>
                  <a:schemeClr val="dk1"/>
                </a:solidFill>
                <a:latin typeface="Times New Roman"/>
                <a:ea typeface="Times New Roman"/>
                <a:cs typeface="Times New Roman"/>
                <a:sym typeface="Times New Roman"/>
              </a:rPr>
              <a:t>y</a:t>
            </a:r>
            <a:endParaRPr/>
          </a:p>
        </p:txBody>
      </p:sp>
      <p:sp>
        <p:nvSpPr>
          <p:cNvPr id="452" name="Google Shape;452;p58"/>
          <p:cNvSpPr txBox="1"/>
          <p:nvPr/>
        </p:nvSpPr>
        <p:spPr>
          <a:xfrm>
            <a:off x="1524000" y="3892685"/>
            <a:ext cx="9144000" cy="584200"/>
          </a:xfrm>
          <a:prstGeom prst="rect">
            <a:avLst/>
          </a:prstGeom>
          <a:noFill/>
          <a:ln>
            <a:noFill/>
          </a:ln>
        </p:spPr>
        <p:txBody>
          <a:bodyPr spcFirstLastPara="1" wrap="square" lIns="91425" tIns="45700" rIns="91425" bIns="45700" anchor="t" anchorCtr="0">
            <a:noAutofit/>
          </a:bodyPr>
          <a:lstStyle/>
          <a:p>
            <a:pPr algn="ctr">
              <a:buClr>
                <a:srgbClr val="000099"/>
              </a:buClr>
              <a:buSzPts val="3200"/>
            </a:pPr>
            <a:r>
              <a:rPr lang="en-US" sz="3200" b="1" dirty="0">
                <a:solidFill>
                  <a:srgbClr val="000099"/>
                </a:solidFill>
                <a:latin typeface="Times New Roman"/>
                <a:ea typeface="Times New Roman"/>
                <a:cs typeface="Times New Roman"/>
                <a:sym typeface="Times New Roman"/>
              </a:rPr>
              <a:t>You use this rule subconsciously every day!</a:t>
            </a:r>
            <a:endParaRPr dirty="0"/>
          </a:p>
        </p:txBody>
      </p:sp>
    </p:spTree>
    <p:extLst>
      <p:ext uri="{BB962C8B-B14F-4D97-AF65-F5344CB8AC3E}">
        <p14:creationId xmlns:p14="http://schemas.microsoft.com/office/powerpoint/2010/main" val="5335626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5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9"/>
                                        </p:tgtEl>
                                        <p:attrNameLst>
                                          <p:attrName>style.visibility</p:attrName>
                                        </p:attrNameLst>
                                      </p:cBhvr>
                                      <p:to>
                                        <p:strVal val="visible"/>
                                      </p:to>
                                    </p:set>
                                    <p:animEffect transition="in" filter="fade">
                                      <p:cBhvr>
                                        <p:cTn id="17" dur="500"/>
                                        <p:tgtEl>
                                          <p:spTgt spid="4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1"/>
                                        </p:tgtEl>
                                        <p:attrNameLst>
                                          <p:attrName>style.visibility</p:attrName>
                                        </p:attrNameLst>
                                      </p:cBhvr>
                                      <p:to>
                                        <p:strVal val="visible"/>
                                      </p:to>
                                    </p:set>
                                    <p:animEffect transition="in" filter="fade">
                                      <p:cBhvr>
                                        <p:cTn id="22" dur="500"/>
                                        <p:tgtEl>
                                          <p:spTgt spid="4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2"/>
                                        </p:tgtEl>
                                        <p:attrNameLst>
                                          <p:attrName>style.visibility</p:attrName>
                                        </p:attrNameLst>
                                      </p:cBhvr>
                                      <p:to>
                                        <p:strVal val="visible"/>
                                      </p:to>
                                    </p:set>
                                    <p:animEffect transition="in" filter="fade">
                                      <p:cBhvr>
                                        <p:cTn id="27" dur="5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5E62-F027-416A-BB03-CDADF9273D1B}"/>
              </a:ext>
            </a:extLst>
          </p:cNvPr>
          <p:cNvSpPr>
            <a:spLocks noGrp="1"/>
          </p:cNvSpPr>
          <p:nvPr>
            <p:ph type="title"/>
          </p:nvPr>
        </p:nvSpPr>
        <p:spPr>
          <a:xfrm>
            <a:off x="2209800" y="-76200"/>
            <a:ext cx="7772400" cy="1143000"/>
          </a:xfrm>
        </p:spPr>
        <p:txBody>
          <a:bodyPr/>
          <a:lstStyle/>
          <a:p>
            <a:pPr>
              <a:defRPr/>
            </a:pPr>
            <a:r>
              <a:rPr lang="en-US">
                <a:solidFill>
                  <a:schemeClr val="accent1">
                    <a:lumMod val="75000"/>
                  </a:schemeClr>
                </a:solidFill>
              </a:rPr>
              <a:t>Optimum Consumption</a:t>
            </a:r>
          </a:p>
        </p:txBody>
      </p:sp>
      <p:sp>
        <p:nvSpPr>
          <p:cNvPr id="14339" name="Content Placeholder 2">
            <a:extLst>
              <a:ext uri="{FF2B5EF4-FFF2-40B4-BE49-F238E27FC236}">
                <a16:creationId xmlns:a16="http://schemas.microsoft.com/office/drawing/2014/main" id="{376FB3F9-7944-4E53-BDCF-96FDDA3C5687}"/>
              </a:ext>
            </a:extLst>
          </p:cNvPr>
          <p:cNvSpPr>
            <a:spLocks noGrp="1"/>
          </p:cNvSpPr>
          <p:nvPr>
            <p:ph idx="1"/>
          </p:nvPr>
        </p:nvSpPr>
        <p:spPr>
          <a:xfrm>
            <a:off x="1527242" y="2185480"/>
            <a:ext cx="10363200" cy="4114800"/>
          </a:xfrm>
        </p:spPr>
        <p:txBody>
          <a:bodyPr/>
          <a:lstStyle/>
          <a:p>
            <a:pPr eaLnBrk="1" hangingPunct="1"/>
            <a:r>
              <a:rPr lang="en-US" altLang="en-US" sz="4000" dirty="0"/>
              <a:t>Maximize utility given budget constraint</a:t>
            </a:r>
          </a:p>
          <a:p>
            <a:pPr eaLnBrk="1" hangingPunct="1"/>
            <a:r>
              <a:rPr lang="en-US" altLang="en-US" sz="4000" dirty="0"/>
              <a:t>Done through marginal analysis</a:t>
            </a:r>
          </a:p>
          <a:p>
            <a:pPr eaLnBrk="1" hangingPunct="1"/>
            <a:r>
              <a:rPr lang="en-US" altLang="en-US" sz="4000" dirty="0"/>
              <a:t>Look to marginal utility per dollar</a:t>
            </a:r>
          </a:p>
        </p:txBody>
      </p:sp>
      <p:sp>
        <p:nvSpPr>
          <p:cNvPr id="4" name="Rectangle 3">
            <a:extLst>
              <a:ext uri="{FF2B5EF4-FFF2-40B4-BE49-F238E27FC236}">
                <a16:creationId xmlns:a16="http://schemas.microsoft.com/office/drawing/2014/main" id="{41FFDC83-F18E-4596-AC9F-4CB23B2D1C59}"/>
              </a:ext>
            </a:extLst>
          </p:cNvPr>
          <p:cNvSpPr/>
          <p:nvPr/>
        </p:nvSpPr>
        <p:spPr>
          <a:xfrm>
            <a:off x="2511967" y="756268"/>
            <a:ext cx="7067511" cy="1200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hangingPunct="1">
              <a:defRPr/>
            </a:pPr>
            <a:r>
              <a:rPr lang="en-US" sz="7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a:t>
            </a:r>
            <a:r>
              <a:rPr lang="en-US" sz="7200" b="1" spc="50" baseline="-2500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r>
              <a:rPr lang="en-US" sz="7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t>
            </a:r>
            <a:r>
              <a:rPr lang="en-US" sz="7200" b="1" spc="50" baseline="-2500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a:t>
            </a:r>
            <a:r>
              <a:rPr lang="en-US" sz="7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 MU</a:t>
            </a:r>
            <a:r>
              <a:rPr lang="en-US" sz="7200" b="1" spc="50" baseline="-2500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r>
              <a:rPr lang="en-US" sz="7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t>
            </a:r>
            <a:r>
              <a:rPr lang="en-US" sz="7200" b="1" spc="50" baseline="-2500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sp>
        <p:nvSpPr>
          <p:cNvPr id="372" name="Google Shape;372;p53"/>
          <p:cNvSpPr txBox="1">
            <a:spLocks noGrp="1"/>
          </p:cNvSpPr>
          <p:nvPr>
            <p:ph type="title" idx="4294967295"/>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1"/>
              </a:buClr>
              <a:buSzPts val="4400"/>
            </a:pPr>
            <a:r>
              <a:rPr lang="en-US" b="1">
                <a:solidFill>
                  <a:schemeClr val="dk1"/>
                </a:solidFill>
                <a:latin typeface="Times New Roman"/>
                <a:ea typeface="Times New Roman"/>
                <a:cs typeface="Times New Roman"/>
                <a:sym typeface="Times New Roman"/>
              </a:rPr>
              <a:t>Utility Maximization</a:t>
            </a:r>
            <a:endParaRPr/>
          </a:p>
        </p:txBody>
      </p:sp>
      <p:graphicFrame>
        <p:nvGraphicFramePr>
          <p:cNvPr id="373" name="Google Shape;373;p53"/>
          <p:cNvGraphicFramePr/>
          <p:nvPr/>
        </p:nvGraphicFramePr>
        <p:xfrm>
          <a:off x="1981201" y="1981201"/>
          <a:ext cx="8305775" cy="320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93850">
                  <a:extLst>
                    <a:ext uri="{9D8B030D-6E8A-4147-A177-3AD203B41FA5}">
                      <a16:colId xmlns:a16="http://schemas.microsoft.com/office/drawing/2014/main" val="20003"/>
                    </a:ext>
                  </a:extLst>
                </a:gridCol>
                <a:gridCol w="1601775">
                  <a:extLst>
                    <a:ext uri="{9D8B030D-6E8A-4147-A177-3AD203B41FA5}">
                      <a16:colId xmlns:a16="http://schemas.microsoft.com/office/drawing/2014/main" val="20004"/>
                    </a:ext>
                  </a:extLst>
                </a:gridCol>
              </a:tblGrid>
              <a:tr h="11271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 Times </a:t>
                      </a:r>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Going</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000"/>
                        <a:buFont typeface="Times New Roman"/>
                        <a:buNone/>
                      </a:pPr>
                      <a:r>
                        <a:rPr lang="en-US" sz="2000" b="1" i="0" u="none" strike="noStrike" cap="none">
                          <a:solidFill>
                            <a:srgbClr val="000099"/>
                          </a:solidFill>
                          <a:latin typeface="Times New Roman"/>
                          <a:ea typeface="Times New Roman"/>
                          <a:cs typeface="Times New Roman"/>
                          <a:sym typeface="Times New Roman"/>
                        </a:rPr>
                        <a:t>Marginal Utility</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strike="noStrike" cap="none">
                          <a:solidFill>
                            <a:srgbClr val="000099"/>
                          </a:solidFill>
                          <a:latin typeface="Times New Roman"/>
                          <a:ea typeface="Times New Roman"/>
                          <a:cs typeface="Times New Roman"/>
                          <a:sym typeface="Times New Roman"/>
                        </a:rPr>
                        <a:t>(Movies)</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strike="noStrike" cap="none">
                          <a:solidFill>
                            <a:srgbClr val="000099"/>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strike="noStrike" cap="none">
                          <a:solidFill>
                            <a:srgbClr val="000099"/>
                          </a:solidFill>
                          <a:latin typeface="Times New Roman"/>
                          <a:ea typeface="Times New Roman"/>
                          <a:cs typeface="Times New Roman"/>
                          <a:sym typeface="Times New Roman"/>
                        </a:rPr>
                        <a:t>(Price =$10)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000"/>
                        <a:buFont typeface="Times New Roman"/>
                        <a:buNone/>
                      </a:pPr>
                      <a:r>
                        <a:rPr lang="en-US" sz="2000" b="1" i="0" u="none" strike="noStrike" cap="none">
                          <a:solidFill>
                            <a:srgbClr val="990000"/>
                          </a:solidFill>
                          <a:latin typeface="Times New Roman"/>
                          <a:ea typeface="Times New Roman"/>
                          <a:cs typeface="Times New Roman"/>
                          <a:sym typeface="Times New Roman"/>
                        </a:rPr>
                        <a:t>Marginal </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strike="noStrike" cap="none">
                          <a:solidFill>
                            <a:srgbClr val="990000"/>
                          </a:solidFill>
                          <a:latin typeface="Times New Roman"/>
                          <a:ea typeface="Times New Roman"/>
                          <a:cs typeface="Times New Roman"/>
                          <a:sym typeface="Times New Roman"/>
                        </a:rPr>
                        <a:t>Utility</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strike="noStrike" cap="none">
                          <a:solidFill>
                            <a:srgbClr val="990000"/>
                          </a:solidFill>
                          <a:latin typeface="Times New Roman"/>
                          <a:ea typeface="Times New Roman"/>
                          <a:cs typeface="Times New Roman"/>
                          <a:sym typeface="Times New Roman"/>
                        </a:rPr>
                        <a:t>(Go </a:t>
                      </a:r>
                      <a:r>
                        <a:rPr lang="en-US" sz="2000" b="1">
                          <a:solidFill>
                            <a:srgbClr val="990000"/>
                          </a:solidFill>
                          <a:latin typeface="Times New Roman"/>
                          <a:ea typeface="Times New Roman"/>
                          <a:cs typeface="Times New Roman"/>
                          <a:sym typeface="Times New Roman"/>
                        </a:rPr>
                        <a:t>k</a:t>
                      </a:r>
                      <a:r>
                        <a:rPr lang="en-US" sz="2000" b="1" i="0" u="none" strike="noStrike" cap="none">
                          <a:solidFill>
                            <a:srgbClr val="990000"/>
                          </a:solidFill>
                          <a:latin typeface="Times New Roman"/>
                          <a:ea typeface="Times New Roman"/>
                          <a:cs typeface="Times New Roman"/>
                          <a:sym typeface="Times New Roman"/>
                        </a:rPr>
                        <a:t>arts)</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strike="noStrike" cap="none">
                          <a:solidFill>
                            <a:srgbClr val="990000"/>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strike="noStrike" cap="none">
                          <a:solidFill>
                            <a:srgbClr val="990000"/>
                          </a:solidFill>
                          <a:latin typeface="Times New Roman"/>
                          <a:ea typeface="Times New Roman"/>
                          <a:cs typeface="Times New Roman"/>
                          <a:sym typeface="Times New Roman"/>
                        </a:rPr>
                        <a:t>(Price =$5)</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strike="noStrike" cap="none">
                          <a:solidFill>
                            <a:schemeClr val="dk1"/>
                          </a:solidFill>
                          <a:latin typeface="Times New Roman"/>
                          <a:ea typeface="Times New Roman"/>
                          <a:cs typeface="Times New Roman"/>
                          <a:sym typeface="Times New Roman"/>
                        </a:rPr>
                        <a:t>1st</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strike="noStrike" cap="none">
                          <a:solidFill>
                            <a:srgbClr val="000099"/>
                          </a:solidFill>
                          <a:latin typeface="Times New Roman"/>
                          <a:ea typeface="Times New Roman"/>
                          <a:cs typeface="Times New Roman"/>
                          <a:sym typeface="Times New Roman"/>
                        </a:rPr>
                        <a:t>30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2nd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3rd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4th</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74" name="Google Shape;374;p53" descr="movie%2520reel"/>
          <p:cNvPicPr preferRelativeResize="0"/>
          <p:nvPr/>
        </p:nvPicPr>
        <p:blipFill rotWithShape="1">
          <a:blip r:embed="rId3">
            <a:alphaModFix/>
          </a:blip>
          <a:srcRect/>
          <a:stretch/>
        </p:blipFill>
        <p:spPr>
          <a:xfrm>
            <a:off x="1676400" y="609601"/>
            <a:ext cx="1828800" cy="1254125"/>
          </a:xfrm>
          <a:prstGeom prst="rect">
            <a:avLst/>
          </a:prstGeom>
          <a:noFill/>
          <a:ln>
            <a:noFill/>
          </a:ln>
        </p:spPr>
      </p:pic>
      <p:pic>
        <p:nvPicPr>
          <p:cNvPr id="375" name="Google Shape;375;p53" descr="arg_gocart_tr_url"/>
          <p:cNvPicPr preferRelativeResize="0"/>
          <p:nvPr/>
        </p:nvPicPr>
        <p:blipFill rotWithShape="1">
          <a:blip r:embed="rId4">
            <a:alphaModFix/>
          </a:blip>
          <a:srcRect/>
          <a:stretch/>
        </p:blipFill>
        <p:spPr>
          <a:xfrm>
            <a:off x="8763000" y="533400"/>
            <a:ext cx="1905000" cy="1409700"/>
          </a:xfrm>
          <a:prstGeom prst="rect">
            <a:avLst/>
          </a:prstGeom>
          <a:noFill/>
          <a:ln>
            <a:noFill/>
          </a:ln>
        </p:spPr>
      </p:pic>
      <p:sp>
        <p:nvSpPr>
          <p:cNvPr id="376" name="Google Shape;376;p53"/>
          <p:cNvSpPr txBox="1"/>
          <p:nvPr/>
        </p:nvSpPr>
        <p:spPr>
          <a:xfrm>
            <a:off x="15240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$10</a:t>
            </a:r>
            <a:endParaRPr/>
          </a:p>
        </p:txBody>
      </p:sp>
      <p:sp>
        <p:nvSpPr>
          <p:cNvPr id="377" name="Google Shape;377;p53"/>
          <p:cNvSpPr txBox="1"/>
          <p:nvPr/>
        </p:nvSpPr>
        <p:spPr>
          <a:xfrm>
            <a:off x="88392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$5</a:t>
            </a:r>
            <a:endParaRPr/>
          </a:p>
        </p:txBody>
      </p:sp>
      <p:sp>
        <p:nvSpPr>
          <p:cNvPr id="378" name="Google Shape;378;p53"/>
          <p:cNvSpPr txBox="1"/>
          <p:nvPr/>
        </p:nvSpPr>
        <p:spPr>
          <a:xfrm>
            <a:off x="1981200" y="5181601"/>
            <a:ext cx="8382000" cy="979487"/>
          </a:xfrm>
          <a:prstGeom prst="rect">
            <a:avLst/>
          </a:prstGeom>
          <a:noFill/>
          <a:ln>
            <a:noFill/>
          </a:ln>
        </p:spPr>
        <p:txBody>
          <a:bodyPr spcFirstLastPara="1" wrap="square" lIns="91425" tIns="45700" rIns="91425" bIns="45700" anchor="t" anchorCtr="0">
            <a:noAutofit/>
          </a:bodyPr>
          <a:lstStyle/>
          <a:p>
            <a:pPr algn="ctr">
              <a:lnSpc>
                <a:spcPct val="90000"/>
              </a:lnSpc>
              <a:buClr>
                <a:srgbClr val="990000"/>
              </a:buClr>
              <a:buSzPts val="3200"/>
            </a:pPr>
            <a:r>
              <a:rPr lang="en-US" sz="3200" b="1">
                <a:solidFill>
                  <a:srgbClr val="990000"/>
                </a:solidFill>
                <a:latin typeface="Times New Roman"/>
                <a:ea typeface="Times New Roman"/>
                <a:cs typeface="Times New Roman"/>
                <a:sym typeface="Times New Roman"/>
              </a:rPr>
              <a:t>If you only have $40, what combination of movies and go karts maximizes your utility?</a:t>
            </a:r>
            <a:endParaRPr/>
          </a:p>
        </p:txBody>
      </p:sp>
    </p:spTree>
    <p:extLst>
      <p:ext uri="{BB962C8B-B14F-4D97-AF65-F5344CB8AC3E}">
        <p14:creationId xmlns:p14="http://schemas.microsoft.com/office/powerpoint/2010/main" val="197353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383"/>
        <p:cNvGrpSpPr/>
        <p:nvPr/>
      </p:nvGrpSpPr>
      <p:grpSpPr>
        <a:xfrm>
          <a:off x="0" y="0"/>
          <a:ext cx="0" cy="0"/>
          <a:chOff x="0" y="0"/>
          <a:chExt cx="0" cy="0"/>
        </a:xfrm>
      </p:grpSpPr>
      <p:sp>
        <p:nvSpPr>
          <p:cNvPr id="384" name="Google Shape;384;p54"/>
          <p:cNvSpPr txBox="1">
            <a:spLocks noGrp="1"/>
          </p:cNvSpPr>
          <p:nvPr>
            <p:ph type="title" idx="4294967295"/>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1"/>
              </a:buClr>
              <a:buSzPts val="4400"/>
            </a:pPr>
            <a:r>
              <a:rPr lang="en-US" b="1">
                <a:solidFill>
                  <a:schemeClr val="dk1"/>
                </a:solidFill>
                <a:latin typeface="Times New Roman"/>
                <a:ea typeface="Times New Roman"/>
                <a:cs typeface="Times New Roman"/>
                <a:sym typeface="Times New Roman"/>
              </a:rPr>
              <a:t>Utility Maximization</a:t>
            </a:r>
            <a:endParaRPr/>
          </a:p>
        </p:txBody>
      </p:sp>
      <p:graphicFrame>
        <p:nvGraphicFramePr>
          <p:cNvPr id="385" name="Google Shape;385;p54"/>
          <p:cNvGraphicFramePr/>
          <p:nvPr/>
        </p:nvGraphicFramePr>
        <p:xfrm>
          <a:off x="1981201" y="1981201"/>
          <a:ext cx="8305775" cy="320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93850">
                  <a:extLst>
                    <a:ext uri="{9D8B030D-6E8A-4147-A177-3AD203B41FA5}">
                      <a16:colId xmlns:a16="http://schemas.microsoft.com/office/drawing/2014/main" val="20003"/>
                    </a:ext>
                  </a:extLst>
                </a:gridCol>
                <a:gridCol w="1601775">
                  <a:extLst>
                    <a:ext uri="{9D8B030D-6E8A-4147-A177-3AD203B41FA5}">
                      <a16:colId xmlns:a16="http://schemas.microsoft.com/office/drawing/2014/main" val="20004"/>
                    </a:ext>
                  </a:extLst>
                </a:gridCol>
              </a:tblGrid>
              <a:tr h="11271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Times </a:t>
                      </a:r>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Going</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Marginal Utility</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(Movies)</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(Price =$10)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Marginal </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Utility</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(Go </a:t>
                      </a:r>
                      <a:r>
                        <a:rPr lang="en-US" sz="2000" b="1">
                          <a:solidFill>
                            <a:srgbClr val="990000"/>
                          </a:solidFill>
                          <a:latin typeface="Times New Roman"/>
                          <a:ea typeface="Times New Roman"/>
                          <a:cs typeface="Times New Roman"/>
                          <a:sym typeface="Times New Roman"/>
                        </a:rPr>
                        <a:t>k</a:t>
                      </a:r>
                      <a:r>
                        <a:rPr lang="en-US" sz="2000" b="1" i="0" u="none">
                          <a:solidFill>
                            <a:srgbClr val="990000"/>
                          </a:solidFill>
                          <a:latin typeface="Times New Roman"/>
                          <a:ea typeface="Times New Roman"/>
                          <a:cs typeface="Times New Roman"/>
                          <a:sym typeface="Times New Roman"/>
                        </a:rPr>
                        <a:t>arts)</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(Price =$5)</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1st</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2nd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3rd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$.40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4th</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$.20</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386" name="Google Shape;386;p54" descr="movie%2520reel"/>
          <p:cNvPicPr preferRelativeResize="0"/>
          <p:nvPr/>
        </p:nvPicPr>
        <p:blipFill rotWithShape="1">
          <a:blip r:embed="rId3">
            <a:alphaModFix/>
          </a:blip>
          <a:srcRect/>
          <a:stretch/>
        </p:blipFill>
        <p:spPr>
          <a:xfrm>
            <a:off x="1676400" y="609601"/>
            <a:ext cx="1828800" cy="1254125"/>
          </a:xfrm>
          <a:prstGeom prst="rect">
            <a:avLst/>
          </a:prstGeom>
          <a:noFill/>
          <a:ln>
            <a:noFill/>
          </a:ln>
        </p:spPr>
      </p:pic>
      <p:pic>
        <p:nvPicPr>
          <p:cNvPr id="387" name="Google Shape;387;p54" descr="arg_gocart_tr_url"/>
          <p:cNvPicPr preferRelativeResize="0"/>
          <p:nvPr/>
        </p:nvPicPr>
        <p:blipFill rotWithShape="1">
          <a:blip r:embed="rId4">
            <a:alphaModFix/>
          </a:blip>
          <a:srcRect/>
          <a:stretch/>
        </p:blipFill>
        <p:spPr>
          <a:xfrm>
            <a:off x="8763000" y="533400"/>
            <a:ext cx="1905000" cy="1409700"/>
          </a:xfrm>
          <a:prstGeom prst="rect">
            <a:avLst/>
          </a:prstGeom>
          <a:noFill/>
          <a:ln>
            <a:noFill/>
          </a:ln>
        </p:spPr>
      </p:pic>
      <p:sp>
        <p:nvSpPr>
          <p:cNvPr id="388" name="Google Shape;388;p54"/>
          <p:cNvSpPr txBox="1"/>
          <p:nvPr/>
        </p:nvSpPr>
        <p:spPr>
          <a:xfrm>
            <a:off x="15240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$10</a:t>
            </a:r>
            <a:endParaRPr/>
          </a:p>
        </p:txBody>
      </p:sp>
      <p:sp>
        <p:nvSpPr>
          <p:cNvPr id="389" name="Google Shape;389;p54"/>
          <p:cNvSpPr txBox="1"/>
          <p:nvPr/>
        </p:nvSpPr>
        <p:spPr>
          <a:xfrm>
            <a:off x="88392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$5</a:t>
            </a:r>
            <a:endParaRPr/>
          </a:p>
        </p:txBody>
      </p:sp>
      <p:sp>
        <p:nvSpPr>
          <p:cNvPr id="390" name="Google Shape;390;p54"/>
          <p:cNvSpPr txBox="1"/>
          <p:nvPr/>
        </p:nvSpPr>
        <p:spPr>
          <a:xfrm>
            <a:off x="5791200" y="3657600"/>
            <a:ext cx="914400" cy="142023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391" name="Google Shape;391;p54"/>
          <p:cNvSpPr txBox="1"/>
          <p:nvPr/>
        </p:nvSpPr>
        <p:spPr>
          <a:xfrm>
            <a:off x="8991600" y="3124200"/>
            <a:ext cx="914400" cy="1953638"/>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392" name="Google Shape;392;p54"/>
          <p:cNvSpPr txBox="1"/>
          <p:nvPr/>
        </p:nvSpPr>
        <p:spPr>
          <a:xfrm>
            <a:off x="1981200" y="5181601"/>
            <a:ext cx="8382000" cy="979487"/>
          </a:xfrm>
          <a:prstGeom prst="rect">
            <a:avLst/>
          </a:prstGeom>
          <a:noFill/>
          <a:ln>
            <a:noFill/>
          </a:ln>
        </p:spPr>
        <p:txBody>
          <a:bodyPr spcFirstLastPara="1" wrap="square" lIns="91425" tIns="45700" rIns="91425" bIns="45700" anchor="t" anchorCtr="0">
            <a:noAutofit/>
          </a:bodyPr>
          <a:lstStyle/>
          <a:p>
            <a:pPr algn="ctr">
              <a:lnSpc>
                <a:spcPct val="90000"/>
              </a:lnSpc>
              <a:buClr>
                <a:srgbClr val="990000"/>
              </a:buClr>
              <a:buSzPts val="3200"/>
            </a:pPr>
            <a:r>
              <a:rPr lang="en-US" sz="3200" b="1">
                <a:solidFill>
                  <a:srgbClr val="990000"/>
                </a:solidFill>
                <a:latin typeface="Times New Roman"/>
                <a:ea typeface="Times New Roman"/>
                <a:cs typeface="Times New Roman"/>
                <a:sym typeface="Times New Roman"/>
              </a:rPr>
              <a:t>If you only have $40, what combination of movies and go karts maximizes your utility?</a:t>
            </a:r>
            <a:endParaRPr/>
          </a:p>
        </p:txBody>
      </p:sp>
    </p:spTree>
    <p:extLst>
      <p:ext uri="{BB962C8B-B14F-4D97-AF65-F5344CB8AC3E}">
        <p14:creationId xmlns:p14="http://schemas.microsoft.com/office/powerpoint/2010/main" val="1269830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397"/>
        <p:cNvGrpSpPr/>
        <p:nvPr/>
      </p:nvGrpSpPr>
      <p:grpSpPr>
        <a:xfrm>
          <a:off x="0" y="0"/>
          <a:ext cx="0" cy="0"/>
          <a:chOff x="0" y="0"/>
          <a:chExt cx="0" cy="0"/>
        </a:xfrm>
      </p:grpSpPr>
      <p:sp>
        <p:nvSpPr>
          <p:cNvPr id="398" name="Google Shape;398;p55"/>
          <p:cNvSpPr txBox="1">
            <a:spLocks noGrp="1"/>
          </p:cNvSpPr>
          <p:nvPr>
            <p:ph type="title" idx="4294967295"/>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1"/>
              </a:buClr>
              <a:buSzPts val="4400"/>
            </a:pPr>
            <a:r>
              <a:rPr lang="en-US" b="1">
                <a:solidFill>
                  <a:schemeClr val="dk1"/>
                </a:solidFill>
                <a:latin typeface="Times New Roman"/>
                <a:ea typeface="Times New Roman"/>
                <a:cs typeface="Times New Roman"/>
                <a:sym typeface="Times New Roman"/>
              </a:rPr>
              <a:t>Utility Maximization</a:t>
            </a:r>
            <a:endParaRPr/>
          </a:p>
        </p:txBody>
      </p:sp>
      <p:graphicFrame>
        <p:nvGraphicFramePr>
          <p:cNvPr id="399" name="Google Shape;399;p55"/>
          <p:cNvGraphicFramePr/>
          <p:nvPr/>
        </p:nvGraphicFramePr>
        <p:xfrm>
          <a:off x="1981201" y="1981201"/>
          <a:ext cx="8305775" cy="320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93850">
                  <a:extLst>
                    <a:ext uri="{9D8B030D-6E8A-4147-A177-3AD203B41FA5}">
                      <a16:colId xmlns:a16="http://schemas.microsoft.com/office/drawing/2014/main" val="20003"/>
                    </a:ext>
                  </a:extLst>
                </a:gridCol>
                <a:gridCol w="1601775">
                  <a:extLst>
                    <a:ext uri="{9D8B030D-6E8A-4147-A177-3AD203B41FA5}">
                      <a16:colId xmlns:a16="http://schemas.microsoft.com/office/drawing/2014/main" val="20004"/>
                    </a:ext>
                  </a:extLst>
                </a:gridCol>
              </a:tblGrid>
              <a:tr h="11271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Times </a:t>
                      </a:r>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Going</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Marginal Utility</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(Movies)</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(Price =$10)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Marginal </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Utility</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(Go </a:t>
                      </a:r>
                      <a:r>
                        <a:rPr lang="en-US" sz="2000" b="1">
                          <a:solidFill>
                            <a:srgbClr val="990000"/>
                          </a:solidFill>
                          <a:latin typeface="Times New Roman"/>
                          <a:ea typeface="Times New Roman"/>
                          <a:cs typeface="Times New Roman"/>
                          <a:sym typeface="Times New Roman"/>
                        </a:rPr>
                        <a:t>K</a:t>
                      </a:r>
                      <a:r>
                        <a:rPr lang="en-US" sz="2000" b="1" i="0" u="none">
                          <a:solidFill>
                            <a:srgbClr val="990000"/>
                          </a:solidFill>
                          <a:latin typeface="Times New Roman"/>
                          <a:ea typeface="Times New Roman"/>
                          <a:cs typeface="Times New Roman"/>
                          <a:sym typeface="Times New Roman"/>
                        </a:rPr>
                        <a:t>arts)</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(Price =$5)</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1st</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2nd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3rd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dirty="0">
                          <a:solidFill>
                            <a:srgbClr val="000099"/>
                          </a:solidFill>
                          <a:latin typeface="Times New Roman"/>
                          <a:ea typeface="Times New Roman"/>
                          <a:cs typeface="Times New Roman"/>
                          <a:sym typeface="Times New Roman"/>
                        </a:rPr>
                        <a:t>$1</a:t>
                      </a:r>
                      <a:endParaRPr dirty="0"/>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$.40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4th</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dirty="0">
                          <a:solidFill>
                            <a:srgbClr val="990000"/>
                          </a:solidFill>
                          <a:latin typeface="Times New Roman"/>
                          <a:ea typeface="Times New Roman"/>
                          <a:cs typeface="Times New Roman"/>
                          <a:sym typeface="Times New Roman"/>
                        </a:rPr>
                        <a:t>$.20</a:t>
                      </a:r>
                      <a:endParaRPr dirty="0"/>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400" name="Google Shape;400;p55" descr="movie%2520reel"/>
          <p:cNvPicPr preferRelativeResize="0"/>
          <p:nvPr/>
        </p:nvPicPr>
        <p:blipFill rotWithShape="1">
          <a:blip r:embed="rId3">
            <a:alphaModFix/>
          </a:blip>
          <a:srcRect/>
          <a:stretch/>
        </p:blipFill>
        <p:spPr>
          <a:xfrm>
            <a:off x="1676400" y="609601"/>
            <a:ext cx="1828800" cy="1254125"/>
          </a:xfrm>
          <a:prstGeom prst="rect">
            <a:avLst/>
          </a:prstGeom>
          <a:noFill/>
          <a:ln>
            <a:noFill/>
          </a:ln>
        </p:spPr>
      </p:pic>
      <p:pic>
        <p:nvPicPr>
          <p:cNvPr id="401" name="Google Shape;401;p55" descr="arg_gocart_tr_url"/>
          <p:cNvPicPr preferRelativeResize="0"/>
          <p:nvPr/>
        </p:nvPicPr>
        <p:blipFill rotWithShape="1">
          <a:blip r:embed="rId4">
            <a:alphaModFix/>
          </a:blip>
          <a:srcRect/>
          <a:stretch/>
        </p:blipFill>
        <p:spPr>
          <a:xfrm>
            <a:off x="8763000" y="533400"/>
            <a:ext cx="1905000" cy="1409700"/>
          </a:xfrm>
          <a:prstGeom prst="rect">
            <a:avLst/>
          </a:prstGeom>
          <a:noFill/>
          <a:ln>
            <a:noFill/>
          </a:ln>
        </p:spPr>
      </p:pic>
      <p:sp>
        <p:nvSpPr>
          <p:cNvPr id="402" name="Google Shape;402;p55"/>
          <p:cNvSpPr txBox="1"/>
          <p:nvPr/>
        </p:nvSpPr>
        <p:spPr>
          <a:xfrm>
            <a:off x="15240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$10</a:t>
            </a:r>
            <a:endParaRPr/>
          </a:p>
        </p:txBody>
      </p:sp>
      <p:sp>
        <p:nvSpPr>
          <p:cNvPr id="403" name="Google Shape;403;p55"/>
          <p:cNvSpPr txBox="1"/>
          <p:nvPr/>
        </p:nvSpPr>
        <p:spPr>
          <a:xfrm>
            <a:off x="88392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$5</a:t>
            </a:r>
            <a:endParaRPr/>
          </a:p>
        </p:txBody>
      </p:sp>
      <p:sp>
        <p:nvSpPr>
          <p:cNvPr id="404" name="Google Shape;404;p55"/>
          <p:cNvSpPr txBox="1"/>
          <p:nvPr/>
        </p:nvSpPr>
        <p:spPr>
          <a:xfrm>
            <a:off x="5914416" y="3665515"/>
            <a:ext cx="830093" cy="1439861"/>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05" name="Google Shape;405;p55"/>
          <p:cNvSpPr txBox="1"/>
          <p:nvPr/>
        </p:nvSpPr>
        <p:spPr>
          <a:xfrm>
            <a:off x="9079949" y="3699657"/>
            <a:ext cx="830093" cy="1439861"/>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06" name="Google Shape;406;p55"/>
          <p:cNvSpPr txBox="1"/>
          <p:nvPr/>
        </p:nvSpPr>
        <p:spPr>
          <a:xfrm>
            <a:off x="1981200" y="5181601"/>
            <a:ext cx="8382000" cy="979487"/>
          </a:xfrm>
          <a:prstGeom prst="rect">
            <a:avLst/>
          </a:prstGeom>
          <a:noFill/>
          <a:ln>
            <a:noFill/>
          </a:ln>
        </p:spPr>
        <p:txBody>
          <a:bodyPr spcFirstLastPara="1" wrap="square" lIns="91425" tIns="45700" rIns="91425" bIns="45700" anchor="t" anchorCtr="0">
            <a:noAutofit/>
          </a:bodyPr>
          <a:lstStyle/>
          <a:p>
            <a:pPr algn="ctr">
              <a:lnSpc>
                <a:spcPct val="90000"/>
              </a:lnSpc>
              <a:buClr>
                <a:srgbClr val="990000"/>
              </a:buClr>
              <a:buSzPts val="3200"/>
            </a:pPr>
            <a:r>
              <a:rPr lang="en-US" sz="3200" b="1">
                <a:solidFill>
                  <a:srgbClr val="990000"/>
                </a:solidFill>
                <a:latin typeface="Times New Roman"/>
                <a:ea typeface="Times New Roman"/>
                <a:cs typeface="Times New Roman"/>
                <a:sym typeface="Times New Roman"/>
              </a:rPr>
              <a:t>If you only have $40, what combination of movies and go karts maximizes your utility?</a:t>
            </a:r>
            <a:endParaRPr/>
          </a:p>
        </p:txBody>
      </p:sp>
    </p:spTree>
    <p:extLst>
      <p:ext uri="{BB962C8B-B14F-4D97-AF65-F5344CB8AC3E}">
        <p14:creationId xmlns:p14="http://schemas.microsoft.com/office/powerpoint/2010/main" val="3372032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411"/>
        <p:cNvGrpSpPr/>
        <p:nvPr/>
      </p:nvGrpSpPr>
      <p:grpSpPr>
        <a:xfrm>
          <a:off x="0" y="0"/>
          <a:ext cx="0" cy="0"/>
          <a:chOff x="0" y="0"/>
          <a:chExt cx="0" cy="0"/>
        </a:xfrm>
      </p:grpSpPr>
      <p:sp>
        <p:nvSpPr>
          <p:cNvPr id="412" name="Google Shape;412;p56"/>
          <p:cNvSpPr txBox="1"/>
          <p:nvPr/>
        </p:nvSpPr>
        <p:spPr>
          <a:xfrm>
            <a:off x="1981200" y="5181601"/>
            <a:ext cx="8382000" cy="979487"/>
          </a:xfrm>
          <a:prstGeom prst="rect">
            <a:avLst/>
          </a:prstGeom>
          <a:noFill/>
          <a:ln>
            <a:noFill/>
          </a:ln>
        </p:spPr>
        <p:txBody>
          <a:bodyPr spcFirstLastPara="1" wrap="square" lIns="91425" tIns="45700" rIns="91425" bIns="45700" anchor="t" anchorCtr="0">
            <a:noAutofit/>
          </a:bodyPr>
          <a:lstStyle/>
          <a:p>
            <a:pPr algn="ctr">
              <a:lnSpc>
                <a:spcPct val="90000"/>
              </a:lnSpc>
              <a:buClr>
                <a:srgbClr val="990000"/>
              </a:buClr>
              <a:buSzPts val="3200"/>
            </a:pPr>
            <a:r>
              <a:rPr lang="en-US" sz="3200" b="1">
                <a:solidFill>
                  <a:srgbClr val="990000"/>
                </a:solidFill>
                <a:latin typeface="Times New Roman"/>
                <a:ea typeface="Times New Roman"/>
                <a:cs typeface="Times New Roman"/>
                <a:sym typeface="Times New Roman"/>
              </a:rPr>
              <a:t>If you only have $40, what combination of movies and go karts maximizes your utility?</a:t>
            </a:r>
            <a:endParaRPr/>
          </a:p>
        </p:txBody>
      </p:sp>
      <p:sp>
        <p:nvSpPr>
          <p:cNvPr id="413" name="Google Shape;413;p56"/>
          <p:cNvSpPr txBox="1">
            <a:spLocks noGrp="1"/>
          </p:cNvSpPr>
          <p:nvPr>
            <p:ph type="title" idx="4294967295"/>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1"/>
              </a:buClr>
              <a:buSzPts val="4400"/>
            </a:pPr>
            <a:r>
              <a:rPr lang="en-US" b="1">
                <a:solidFill>
                  <a:schemeClr val="dk1"/>
                </a:solidFill>
                <a:latin typeface="Times New Roman"/>
                <a:ea typeface="Times New Roman"/>
                <a:cs typeface="Times New Roman"/>
                <a:sym typeface="Times New Roman"/>
              </a:rPr>
              <a:t>Utility Maximization</a:t>
            </a:r>
            <a:endParaRPr/>
          </a:p>
        </p:txBody>
      </p:sp>
      <p:graphicFrame>
        <p:nvGraphicFramePr>
          <p:cNvPr id="414" name="Google Shape;414;p56"/>
          <p:cNvGraphicFramePr/>
          <p:nvPr/>
        </p:nvGraphicFramePr>
        <p:xfrm>
          <a:off x="1981201" y="1981201"/>
          <a:ext cx="8305775" cy="320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93850">
                  <a:extLst>
                    <a:ext uri="{9D8B030D-6E8A-4147-A177-3AD203B41FA5}">
                      <a16:colId xmlns:a16="http://schemas.microsoft.com/office/drawing/2014/main" val="20003"/>
                    </a:ext>
                  </a:extLst>
                </a:gridCol>
                <a:gridCol w="1601775">
                  <a:extLst>
                    <a:ext uri="{9D8B030D-6E8A-4147-A177-3AD203B41FA5}">
                      <a16:colId xmlns:a16="http://schemas.microsoft.com/office/drawing/2014/main" val="20004"/>
                    </a:ext>
                  </a:extLst>
                </a:gridCol>
              </a:tblGrid>
              <a:tr h="11271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Times </a:t>
                      </a:r>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Going</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Marginal Utility</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(Movies)</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(Price =$10)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Marginal </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Utility</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(Go </a:t>
                      </a:r>
                      <a:r>
                        <a:rPr lang="en-US" sz="2000" b="1">
                          <a:solidFill>
                            <a:srgbClr val="990000"/>
                          </a:solidFill>
                          <a:latin typeface="Times New Roman"/>
                          <a:ea typeface="Times New Roman"/>
                          <a:cs typeface="Times New Roman"/>
                          <a:sym typeface="Times New Roman"/>
                        </a:rPr>
                        <a:t>K</a:t>
                      </a:r>
                      <a:r>
                        <a:rPr lang="en-US" sz="2000" b="1" i="0" u="none">
                          <a:solidFill>
                            <a:srgbClr val="990000"/>
                          </a:solidFill>
                          <a:latin typeface="Times New Roman"/>
                          <a:ea typeface="Times New Roman"/>
                          <a:cs typeface="Times New Roman"/>
                          <a:sym typeface="Times New Roman"/>
                        </a:rPr>
                        <a:t>arts)</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(Price =$5)</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1st</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2nd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3rd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.40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4th</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.20</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415" name="Google Shape;415;p56" descr="movie%2520reel"/>
          <p:cNvPicPr preferRelativeResize="0"/>
          <p:nvPr/>
        </p:nvPicPr>
        <p:blipFill rotWithShape="1">
          <a:blip r:embed="rId3">
            <a:alphaModFix/>
          </a:blip>
          <a:srcRect/>
          <a:stretch/>
        </p:blipFill>
        <p:spPr>
          <a:xfrm>
            <a:off x="1676400" y="609601"/>
            <a:ext cx="1828800" cy="1254125"/>
          </a:xfrm>
          <a:prstGeom prst="rect">
            <a:avLst/>
          </a:prstGeom>
          <a:noFill/>
          <a:ln>
            <a:noFill/>
          </a:ln>
        </p:spPr>
      </p:pic>
      <p:pic>
        <p:nvPicPr>
          <p:cNvPr id="416" name="Google Shape;416;p56" descr="arg_gocart_tr_url"/>
          <p:cNvPicPr preferRelativeResize="0"/>
          <p:nvPr/>
        </p:nvPicPr>
        <p:blipFill rotWithShape="1">
          <a:blip r:embed="rId4">
            <a:alphaModFix/>
          </a:blip>
          <a:srcRect/>
          <a:stretch/>
        </p:blipFill>
        <p:spPr>
          <a:xfrm>
            <a:off x="8763000" y="533400"/>
            <a:ext cx="1905000" cy="1409700"/>
          </a:xfrm>
          <a:prstGeom prst="rect">
            <a:avLst/>
          </a:prstGeom>
          <a:noFill/>
          <a:ln>
            <a:noFill/>
          </a:ln>
        </p:spPr>
      </p:pic>
      <p:sp>
        <p:nvSpPr>
          <p:cNvPr id="417" name="Google Shape;417;p56"/>
          <p:cNvSpPr txBox="1"/>
          <p:nvPr/>
        </p:nvSpPr>
        <p:spPr>
          <a:xfrm>
            <a:off x="15240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$10</a:t>
            </a:r>
            <a:endParaRPr/>
          </a:p>
        </p:txBody>
      </p:sp>
      <p:sp>
        <p:nvSpPr>
          <p:cNvPr id="418" name="Google Shape;418;p56"/>
          <p:cNvSpPr txBox="1"/>
          <p:nvPr/>
        </p:nvSpPr>
        <p:spPr>
          <a:xfrm>
            <a:off x="88392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$5</a:t>
            </a:r>
            <a:endParaRPr/>
          </a:p>
        </p:txBody>
      </p:sp>
      <p:sp>
        <p:nvSpPr>
          <p:cNvPr id="419" name="Google Shape;419;p56"/>
          <p:cNvSpPr/>
          <p:nvPr/>
        </p:nvSpPr>
        <p:spPr>
          <a:xfrm>
            <a:off x="5943600" y="30480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0" name="Google Shape;420;p56"/>
          <p:cNvSpPr/>
          <p:nvPr/>
        </p:nvSpPr>
        <p:spPr>
          <a:xfrm>
            <a:off x="9144000" y="30480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1" name="Google Shape;421;p56"/>
          <p:cNvSpPr/>
          <p:nvPr/>
        </p:nvSpPr>
        <p:spPr>
          <a:xfrm>
            <a:off x="5943600" y="35814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2" name="Google Shape;422;p56"/>
          <p:cNvSpPr/>
          <p:nvPr/>
        </p:nvSpPr>
        <p:spPr>
          <a:xfrm>
            <a:off x="5905500" y="4100512"/>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3" name="Google Shape;423;p56"/>
          <p:cNvSpPr/>
          <p:nvPr/>
        </p:nvSpPr>
        <p:spPr>
          <a:xfrm>
            <a:off x="9153525" y="35814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24" name="Google Shape;424;p56"/>
          <p:cNvSpPr txBox="1"/>
          <p:nvPr/>
        </p:nvSpPr>
        <p:spPr>
          <a:xfrm>
            <a:off x="1981200" y="6161087"/>
            <a:ext cx="8382000" cy="584200"/>
          </a:xfrm>
          <a:prstGeom prst="rect">
            <a:avLst/>
          </a:prstGeom>
          <a:noFill/>
          <a:ln>
            <a:noFill/>
          </a:ln>
        </p:spPr>
        <p:txBody>
          <a:bodyPr spcFirstLastPara="1" wrap="square" lIns="91425" tIns="45700" rIns="91425" bIns="45700" anchor="t" anchorCtr="0">
            <a:noAutofit/>
          </a:bodyPr>
          <a:lstStyle/>
          <a:p>
            <a:pPr algn="ctr">
              <a:buClr>
                <a:srgbClr val="2D2DB9"/>
              </a:buClr>
              <a:buSzPts val="3200"/>
            </a:pPr>
            <a:r>
              <a:rPr lang="en-US" sz="3200" b="1">
                <a:solidFill>
                  <a:srgbClr val="2D2DB9"/>
                </a:solidFill>
                <a:latin typeface="Times New Roman"/>
                <a:ea typeface="Times New Roman"/>
                <a:cs typeface="Times New Roman"/>
                <a:sym typeface="Times New Roman"/>
              </a:rPr>
              <a:t>3 Movies and 2 Go Karts</a:t>
            </a:r>
            <a:endParaRPr/>
          </a:p>
        </p:txBody>
      </p:sp>
    </p:spTree>
    <p:extLst>
      <p:ext uri="{BB962C8B-B14F-4D97-AF65-F5344CB8AC3E}">
        <p14:creationId xmlns:p14="http://schemas.microsoft.com/office/powerpoint/2010/main" val="8284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5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gtEl>
                                        <p:attrNameLst>
                                          <p:attrName>style.visibility</p:attrName>
                                        </p:attrNameLst>
                                      </p:cBhvr>
                                      <p:to>
                                        <p:strVal val="visible"/>
                                      </p:to>
                                    </p:set>
                                    <p:animEffect transition="in" filter="fade">
                                      <p:cBhvr>
                                        <p:cTn id="12" dur="500"/>
                                        <p:tgtEl>
                                          <p:spTgt spid="420"/>
                                        </p:tgtEl>
                                      </p:cBhvr>
                                    </p:animEffect>
                                  </p:childTnLst>
                                </p:cTn>
                              </p:par>
                              <p:par>
                                <p:cTn id="13" presetID="10" presetClass="entr" presetSubtype="0" fill="hold" nodeType="withEffect">
                                  <p:stCondLst>
                                    <p:cond delay="0"/>
                                  </p:stCondLst>
                                  <p:childTnLst>
                                    <p:set>
                                      <p:cBhvr>
                                        <p:cTn id="14" dur="1" fill="hold">
                                          <p:stCondLst>
                                            <p:cond delay="0"/>
                                          </p:stCondLst>
                                        </p:cTn>
                                        <p:tgtEl>
                                          <p:spTgt spid="421"/>
                                        </p:tgtEl>
                                        <p:attrNameLst>
                                          <p:attrName>style.visibility</p:attrName>
                                        </p:attrNameLst>
                                      </p:cBhvr>
                                      <p:to>
                                        <p:strVal val="visible"/>
                                      </p:to>
                                    </p:set>
                                    <p:animEffect transition="in" filter="fade">
                                      <p:cBhvr>
                                        <p:cTn id="15" dur="500"/>
                                        <p:tgtEl>
                                          <p:spTgt spid="4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2"/>
                                        </p:tgtEl>
                                        <p:attrNameLst>
                                          <p:attrName>style.visibility</p:attrName>
                                        </p:attrNameLst>
                                      </p:cBhvr>
                                      <p:to>
                                        <p:strVal val="visible"/>
                                      </p:to>
                                    </p:set>
                                    <p:animEffect transition="in" filter="fade">
                                      <p:cBhvr>
                                        <p:cTn id="20" dur="500"/>
                                        <p:tgtEl>
                                          <p:spTgt spid="422"/>
                                        </p:tgtEl>
                                      </p:cBhvr>
                                    </p:animEffect>
                                  </p:childTnLst>
                                </p:cTn>
                              </p:par>
                              <p:par>
                                <p:cTn id="21" presetID="10" presetClass="entr" presetSubtype="0" fill="hold" nodeType="withEffect">
                                  <p:stCondLst>
                                    <p:cond delay="0"/>
                                  </p:stCondLst>
                                  <p:childTnLst>
                                    <p:set>
                                      <p:cBhvr>
                                        <p:cTn id="22" dur="1" fill="hold">
                                          <p:stCondLst>
                                            <p:cond delay="0"/>
                                          </p:stCondLst>
                                        </p:cTn>
                                        <p:tgtEl>
                                          <p:spTgt spid="423"/>
                                        </p:tgtEl>
                                        <p:attrNameLst>
                                          <p:attrName>style.visibility</p:attrName>
                                        </p:attrNameLst>
                                      </p:cBhvr>
                                      <p:to>
                                        <p:strVal val="visible"/>
                                      </p:to>
                                    </p:set>
                                    <p:animEffect transition="in" filter="fade">
                                      <p:cBhvr>
                                        <p:cTn id="23" dur="500"/>
                                        <p:tgtEl>
                                          <p:spTgt spid="42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24"/>
                                        </p:tgtEl>
                                        <p:attrNameLst>
                                          <p:attrName>style.visibility</p:attrName>
                                        </p:attrNameLst>
                                      </p:cBhvr>
                                      <p:to>
                                        <p:strVal val="visible"/>
                                      </p:to>
                                    </p:set>
                                    <p:animEffect transition="in" filter="fade">
                                      <p:cBhvr>
                                        <p:cTn id="28" dur="500"/>
                                        <p:tgtEl>
                                          <p:spTgt spid="4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429"/>
        <p:cNvGrpSpPr/>
        <p:nvPr/>
      </p:nvGrpSpPr>
      <p:grpSpPr>
        <a:xfrm>
          <a:off x="0" y="0"/>
          <a:ext cx="0" cy="0"/>
          <a:chOff x="0" y="0"/>
          <a:chExt cx="0" cy="0"/>
        </a:xfrm>
      </p:grpSpPr>
      <p:sp>
        <p:nvSpPr>
          <p:cNvPr id="430" name="Google Shape;430;p57"/>
          <p:cNvSpPr txBox="1"/>
          <p:nvPr/>
        </p:nvSpPr>
        <p:spPr>
          <a:xfrm>
            <a:off x="1962150" y="5181600"/>
            <a:ext cx="8382000" cy="2062162"/>
          </a:xfrm>
          <a:prstGeom prst="rect">
            <a:avLst/>
          </a:prstGeom>
          <a:noFill/>
          <a:ln>
            <a:noFill/>
          </a:ln>
        </p:spPr>
        <p:txBody>
          <a:bodyPr spcFirstLastPara="1" wrap="square" lIns="91425" tIns="45700" rIns="91425" bIns="45700" anchor="t" anchorCtr="0">
            <a:noAutofit/>
          </a:bodyPr>
          <a:lstStyle/>
          <a:p>
            <a:pPr>
              <a:buClr>
                <a:schemeClr val="dk1"/>
              </a:buClr>
              <a:buSzPts val="3200"/>
            </a:pPr>
            <a:r>
              <a:rPr lang="en-US" sz="2500" b="1">
                <a:solidFill>
                  <a:schemeClr val="dk1"/>
                </a:solidFill>
                <a:latin typeface="Times New Roman"/>
                <a:ea typeface="Times New Roman"/>
                <a:cs typeface="Times New Roman"/>
                <a:sym typeface="Times New Roman"/>
              </a:rPr>
              <a:t>1. How much is the total utility from 3 movies and 2 go carts?</a:t>
            </a:r>
            <a:endParaRPr sz="2500"/>
          </a:p>
          <a:p>
            <a:pPr>
              <a:buClr>
                <a:schemeClr val="dk1"/>
              </a:buClr>
              <a:buSzPts val="3200"/>
            </a:pPr>
            <a:r>
              <a:rPr lang="en-US" sz="2500" b="1">
                <a:solidFill>
                  <a:schemeClr val="dk1"/>
                </a:solidFill>
                <a:latin typeface="Times New Roman"/>
                <a:ea typeface="Times New Roman"/>
                <a:cs typeface="Times New Roman"/>
                <a:sym typeface="Times New Roman"/>
              </a:rPr>
              <a:t>2. Total utility from 2 movies and 4 go karts? </a:t>
            </a:r>
            <a:endParaRPr sz="2500"/>
          </a:p>
          <a:p>
            <a:endParaRPr sz="3200" b="1">
              <a:solidFill>
                <a:schemeClr val="dk1"/>
              </a:solidFill>
              <a:latin typeface="Times New Roman"/>
              <a:ea typeface="Times New Roman"/>
              <a:cs typeface="Times New Roman"/>
              <a:sym typeface="Times New Roman"/>
            </a:endParaRPr>
          </a:p>
        </p:txBody>
      </p:sp>
      <p:sp>
        <p:nvSpPr>
          <p:cNvPr id="431" name="Google Shape;431;p57"/>
          <p:cNvSpPr txBox="1">
            <a:spLocks noGrp="1"/>
          </p:cNvSpPr>
          <p:nvPr>
            <p:ph type="title" idx="4294967295"/>
          </p:nvPr>
        </p:nvSpPr>
        <p:spPr>
          <a:xfrm>
            <a:off x="2209800" y="0"/>
            <a:ext cx="7772400"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1"/>
              </a:buClr>
              <a:buSzPts val="4400"/>
            </a:pPr>
            <a:r>
              <a:rPr lang="en-US" b="1">
                <a:solidFill>
                  <a:schemeClr val="dk1"/>
                </a:solidFill>
                <a:latin typeface="Times New Roman"/>
                <a:ea typeface="Times New Roman"/>
                <a:cs typeface="Times New Roman"/>
                <a:sym typeface="Times New Roman"/>
              </a:rPr>
              <a:t>Utility Maximization</a:t>
            </a:r>
            <a:endParaRPr/>
          </a:p>
        </p:txBody>
      </p:sp>
      <p:graphicFrame>
        <p:nvGraphicFramePr>
          <p:cNvPr id="432" name="Google Shape;432;p57"/>
          <p:cNvGraphicFramePr/>
          <p:nvPr/>
        </p:nvGraphicFramePr>
        <p:xfrm>
          <a:off x="1981201" y="1981201"/>
          <a:ext cx="8305775" cy="3200375"/>
        </p:xfrm>
        <a:graphic>
          <a:graphicData uri="http://schemas.openxmlformats.org/drawingml/2006/table">
            <a:tbl>
              <a:tblPr>
                <a:noFill/>
              </a:tblPr>
              <a:tblGrid>
                <a:gridCol w="1828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693850">
                  <a:extLst>
                    <a:ext uri="{9D8B030D-6E8A-4147-A177-3AD203B41FA5}">
                      <a16:colId xmlns:a16="http://schemas.microsoft.com/office/drawing/2014/main" val="20003"/>
                    </a:ext>
                  </a:extLst>
                </a:gridCol>
                <a:gridCol w="1601775">
                  <a:extLst>
                    <a:ext uri="{9D8B030D-6E8A-4147-A177-3AD203B41FA5}">
                      <a16:colId xmlns:a16="http://schemas.microsoft.com/office/drawing/2014/main" val="20004"/>
                    </a:ext>
                  </a:extLst>
                </a:gridCol>
              </a:tblGrid>
              <a:tr h="11271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 Times </a:t>
                      </a:r>
                      <a:endParaRPr/>
                    </a:p>
                    <a:p>
                      <a:pPr marL="0" marR="0" lvl="0" indent="0" algn="ctr" rtl="0">
                        <a:lnSpc>
                          <a:spcPct val="100000"/>
                        </a:lnSpc>
                        <a:spcBef>
                          <a:spcPts val="56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Going</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Marginal Utility</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(Movies)</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000099"/>
                        </a:buClr>
                        <a:buSzPts val="2000"/>
                        <a:buFont typeface="Times New Roman"/>
                        <a:buNone/>
                      </a:pPr>
                      <a:r>
                        <a:rPr lang="en-US" sz="2000" b="1" i="0" u="none">
                          <a:solidFill>
                            <a:srgbClr val="000099"/>
                          </a:solidFill>
                          <a:latin typeface="Times New Roman"/>
                          <a:ea typeface="Times New Roman"/>
                          <a:cs typeface="Times New Roman"/>
                          <a:sym typeface="Times New Roman"/>
                        </a:rPr>
                        <a:t>(Price =$10)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Marginal </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Utility</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(Go </a:t>
                      </a:r>
                      <a:r>
                        <a:rPr lang="en-US" sz="2000" b="1">
                          <a:solidFill>
                            <a:srgbClr val="990000"/>
                          </a:solidFill>
                          <a:latin typeface="Times New Roman"/>
                          <a:ea typeface="Times New Roman"/>
                          <a:cs typeface="Times New Roman"/>
                          <a:sym typeface="Times New Roman"/>
                        </a:rPr>
                        <a:t>K</a:t>
                      </a:r>
                      <a:r>
                        <a:rPr lang="en-US" sz="2000" b="1" i="0" u="none">
                          <a:solidFill>
                            <a:srgbClr val="990000"/>
                          </a:solidFill>
                          <a:latin typeface="Times New Roman"/>
                          <a:ea typeface="Times New Roman"/>
                          <a:cs typeface="Times New Roman"/>
                          <a:sym typeface="Times New Roman"/>
                        </a:rPr>
                        <a:t>arts)</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MU/P</a:t>
                      </a:r>
                      <a:endParaRPr/>
                    </a:p>
                    <a:p>
                      <a:pPr marL="0" marR="0" lvl="0" indent="0" algn="ctr" rtl="0">
                        <a:lnSpc>
                          <a:spcPct val="100000"/>
                        </a:lnSpc>
                        <a:spcBef>
                          <a:spcPts val="400"/>
                        </a:spcBef>
                        <a:spcAft>
                          <a:spcPts val="0"/>
                        </a:spcAft>
                        <a:buClr>
                          <a:srgbClr val="990000"/>
                        </a:buClr>
                        <a:buSzPts val="2000"/>
                        <a:buFont typeface="Times New Roman"/>
                        <a:buNone/>
                      </a:pPr>
                      <a:r>
                        <a:rPr lang="en-US" sz="2000" b="1" i="0" u="none">
                          <a:solidFill>
                            <a:srgbClr val="990000"/>
                          </a:solidFill>
                          <a:latin typeface="Times New Roman"/>
                          <a:ea typeface="Times New Roman"/>
                          <a:cs typeface="Times New Roman"/>
                          <a:sym typeface="Times New Roman"/>
                        </a:rPr>
                        <a:t>(Price =$5)</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1st</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3</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2nd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3rd</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10</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1</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.40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chemeClr val="dk1"/>
                        </a:buClr>
                        <a:buSzPts val="2800"/>
                        <a:buFont typeface="Times New Roman"/>
                        <a:buNone/>
                      </a:pPr>
                      <a:r>
                        <a:rPr lang="en-US" sz="2800" b="1" i="0" u="none">
                          <a:solidFill>
                            <a:schemeClr val="dk1"/>
                          </a:solidFill>
                          <a:latin typeface="Times New Roman"/>
                          <a:ea typeface="Times New Roman"/>
                          <a:cs typeface="Times New Roman"/>
                          <a:sym typeface="Times New Roman"/>
                        </a:rPr>
                        <a:t>4th</a:t>
                      </a:r>
                      <a:endParaRPr/>
                    </a:p>
                  </a:txBody>
                  <a:tcPr marL="0" marR="0" marT="0" marB="0">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a:t>
                      </a:r>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99"/>
                        </a:buClr>
                        <a:buSzPts val="2800"/>
                        <a:buFont typeface="Times New Roman"/>
                        <a:buNone/>
                      </a:pPr>
                      <a:r>
                        <a:rPr lang="en-US" sz="2800" b="1" i="0" u="none">
                          <a:solidFill>
                            <a:srgbClr val="000099"/>
                          </a:solidFill>
                          <a:latin typeface="Times New Roman"/>
                          <a:ea typeface="Times New Roman"/>
                          <a:cs typeface="Times New Roman"/>
                          <a:sym typeface="Times New Roman"/>
                        </a:rPr>
                        <a:t>.50</a:t>
                      </a:r>
                      <a:endParaRPr/>
                    </a:p>
                  </a:txBody>
                  <a:tcPr marL="0" marR="0" marT="0" marB="0">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1</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990000"/>
                        </a:buClr>
                        <a:buSzPts val="2800"/>
                        <a:buFont typeface="Times New Roman"/>
                        <a:buNone/>
                      </a:pPr>
                      <a:r>
                        <a:rPr lang="en-US" sz="2800" b="1" i="0" u="none">
                          <a:solidFill>
                            <a:srgbClr val="990000"/>
                          </a:solidFill>
                          <a:latin typeface="Times New Roman"/>
                          <a:ea typeface="Times New Roman"/>
                          <a:cs typeface="Times New Roman"/>
                          <a:sym typeface="Times New Roman"/>
                        </a:rPr>
                        <a:t>.20</a:t>
                      </a:r>
                      <a:endParaRPr/>
                    </a:p>
                  </a:txBody>
                  <a:tcPr marL="0" marR="0" marT="0" marB="0">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433" name="Google Shape;433;p57" descr="movie%2520reel"/>
          <p:cNvPicPr preferRelativeResize="0"/>
          <p:nvPr/>
        </p:nvPicPr>
        <p:blipFill rotWithShape="1">
          <a:blip r:embed="rId3">
            <a:alphaModFix/>
          </a:blip>
          <a:srcRect/>
          <a:stretch/>
        </p:blipFill>
        <p:spPr>
          <a:xfrm>
            <a:off x="1676400" y="609601"/>
            <a:ext cx="1828800" cy="1254125"/>
          </a:xfrm>
          <a:prstGeom prst="rect">
            <a:avLst/>
          </a:prstGeom>
          <a:noFill/>
          <a:ln>
            <a:noFill/>
          </a:ln>
        </p:spPr>
      </p:pic>
      <p:pic>
        <p:nvPicPr>
          <p:cNvPr id="434" name="Google Shape;434;p57" descr="arg_gocart_tr_url"/>
          <p:cNvPicPr preferRelativeResize="0"/>
          <p:nvPr/>
        </p:nvPicPr>
        <p:blipFill rotWithShape="1">
          <a:blip r:embed="rId4">
            <a:alphaModFix/>
          </a:blip>
          <a:srcRect/>
          <a:stretch/>
        </p:blipFill>
        <p:spPr>
          <a:xfrm>
            <a:off x="8763000" y="533400"/>
            <a:ext cx="1905000" cy="1409700"/>
          </a:xfrm>
          <a:prstGeom prst="rect">
            <a:avLst/>
          </a:prstGeom>
          <a:noFill/>
          <a:ln>
            <a:noFill/>
          </a:ln>
        </p:spPr>
      </p:pic>
      <p:sp>
        <p:nvSpPr>
          <p:cNvPr id="435" name="Google Shape;435;p57"/>
          <p:cNvSpPr txBox="1"/>
          <p:nvPr/>
        </p:nvSpPr>
        <p:spPr>
          <a:xfrm>
            <a:off x="15240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$10</a:t>
            </a:r>
            <a:endParaRPr/>
          </a:p>
        </p:txBody>
      </p:sp>
      <p:sp>
        <p:nvSpPr>
          <p:cNvPr id="436" name="Google Shape;436;p57"/>
          <p:cNvSpPr txBox="1"/>
          <p:nvPr/>
        </p:nvSpPr>
        <p:spPr>
          <a:xfrm>
            <a:off x="8839200" y="1"/>
            <a:ext cx="1676400" cy="579437"/>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a:solidFill>
                  <a:schemeClr val="dk1"/>
                </a:solidFill>
                <a:latin typeface="Times New Roman"/>
                <a:ea typeface="Times New Roman"/>
                <a:cs typeface="Times New Roman"/>
                <a:sym typeface="Times New Roman"/>
              </a:rPr>
              <a:t>$5</a:t>
            </a:r>
            <a:endParaRPr/>
          </a:p>
        </p:txBody>
      </p:sp>
      <p:sp>
        <p:nvSpPr>
          <p:cNvPr id="437" name="Google Shape;437;p57"/>
          <p:cNvSpPr/>
          <p:nvPr/>
        </p:nvSpPr>
        <p:spPr>
          <a:xfrm>
            <a:off x="5943600" y="30480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38" name="Google Shape;438;p57"/>
          <p:cNvSpPr/>
          <p:nvPr/>
        </p:nvSpPr>
        <p:spPr>
          <a:xfrm>
            <a:off x="9144000" y="30480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39" name="Google Shape;439;p57"/>
          <p:cNvSpPr/>
          <p:nvPr/>
        </p:nvSpPr>
        <p:spPr>
          <a:xfrm>
            <a:off x="5943600" y="35814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40" name="Google Shape;440;p57"/>
          <p:cNvSpPr/>
          <p:nvPr/>
        </p:nvSpPr>
        <p:spPr>
          <a:xfrm>
            <a:off x="5905500" y="4100512"/>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41" name="Google Shape;441;p57"/>
          <p:cNvSpPr/>
          <p:nvPr/>
        </p:nvSpPr>
        <p:spPr>
          <a:xfrm>
            <a:off x="9153525" y="3581400"/>
            <a:ext cx="685800" cy="609600"/>
          </a:xfrm>
          <a:prstGeom prst="ellipse">
            <a:avLst/>
          </a:prstGeom>
          <a:solidFill>
            <a:schemeClr val="accent1">
              <a:alpha val="0"/>
            </a:schemeClr>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12236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0"/>
          <p:cNvSpPr txBox="1">
            <a:spLocks noGrp="1"/>
          </p:cNvSpPr>
          <p:nvPr>
            <p:ph type="body" idx="1"/>
          </p:nvPr>
        </p:nvSpPr>
        <p:spPr>
          <a:xfrm>
            <a:off x="750885" y="1552715"/>
            <a:ext cx="10691700" cy="4752900"/>
          </a:xfrm>
          <a:prstGeom prst="rect">
            <a:avLst/>
          </a:prstGeom>
        </p:spPr>
        <p:txBody>
          <a:bodyPr spcFirstLastPara="1" wrap="square" lIns="45700" tIns="45700" rIns="45700" bIns="45700" anchor="t" anchorCtr="0">
            <a:normAutofit/>
          </a:bodyPr>
          <a:lstStyle/>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Explore marginal analysis and consumer choice with real-world examples.</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Practice multiple choice and FRQ Questions.</a:t>
            </a:r>
          </a:p>
          <a:p>
            <a:pPr marL="742950" lvl="0" indent="-742950" algn="l" rtl="0">
              <a:lnSpc>
                <a:spcPct val="115000"/>
              </a:lnSpc>
              <a:spcBef>
                <a:spcPts val="0"/>
              </a:spcBef>
              <a:spcAft>
                <a:spcPts val="0"/>
              </a:spcAft>
              <a:buFont typeface="+mj-lt"/>
              <a:buAutoNum type="arabicPeriod"/>
            </a:pPr>
            <a:r>
              <a:rPr lang="en-US" sz="4000" dirty="0">
                <a:solidFill>
                  <a:schemeClr val="dk1"/>
                </a:solidFill>
                <a:latin typeface="Arial"/>
                <a:ea typeface="Arial"/>
                <a:cs typeface="Arial"/>
                <a:sym typeface="Arial"/>
              </a:rPr>
              <a:t>Activities from CEE’s AP Economics Workbook </a:t>
            </a:r>
            <a:endParaRPr sz="40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15" name="Google Shape;215;p40"/>
          <p:cNvSpPr txBox="1"/>
          <p:nvPr/>
        </p:nvSpPr>
        <p:spPr>
          <a:xfrm>
            <a:off x="972000" y="385150"/>
            <a:ext cx="3000000" cy="92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800">
                <a:solidFill>
                  <a:schemeClr val="dk1"/>
                </a:solidFill>
                <a:latin typeface="Calibri"/>
                <a:ea typeface="Calibri"/>
                <a:cs typeface="Calibri"/>
                <a:sym typeface="Calibri"/>
              </a:rPr>
              <a:t>Agenda</a:t>
            </a:r>
            <a:endParaRPr sz="4800">
              <a:solidFill>
                <a:schemeClr val="dk1"/>
              </a:solidFill>
              <a:latin typeface="Calibri"/>
              <a:ea typeface="Calibri"/>
              <a:cs typeface="Calibri"/>
              <a:sym typeface="Calibri"/>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468"/>
        <p:cNvGrpSpPr/>
        <p:nvPr/>
      </p:nvGrpSpPr>
      <p:grpSpPr>
        <a:xfrm>
          <a:off x="0" y="0"/>
          <a:ext cx="0" cy="0"/>
          <a:chOff x="0" y="0"/>
          <a:chExt cx="0" cy="0"/>
        </a:xfrm>
      </p:grpSpPr>
      <p:pic>
        <p:nvPicPr>
          <p:cNvPr id="469" name="Google Shape;469;p60"/>
          <p:cNvPicPr preferRelativeResize="0"/>
          <p:nvPr/>
        </p:nvPicPr>
        <p:blipFill rotWithShape="1">
          <a:blip r:embed="rId3">
            <a:alphaModFix/>
          </a:blip>
          <a:srcRect l="16251" t="33998" r="53748" b="40002"/>
          <a:stretch/>
        </p:blipFill>
        <p:spPr>
          <a:xfrm>
            <a:off x="1056408" y="0"/>
            <a:ext cx="9937173" cy="5870864"/>
          </a:xfrm>
          <a:prstGeom prst="rect">
            <a:avLst/>
          </a:prstGeom>
          <a:noFill/>
          <a:ln>
            <a:noFill/>
          </a:ln>
        </p:spPr>
      </p:pic>
      <p:sp>
        <p:nvSpPr>
          <p:cNvPr id="471" name="Google Shape;471;p60"/>
          <p:cNvSpPr/>
          <p:nvPr/>
        </p:nvSpPr>
        <p:spPr>
          <a:xfrm>
            <a:off x="1941479" y="5162828"/>
            <a:ext cx="685800" cy="6285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46266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477"/>
        <p:cNvGrpSpPr/>
        <p:nvPr/>
      </p:nvGrpSpPr>
      <p:grpSpPr>
        <a:xfrm>
          <a:off x="0" y="0"/>
          <a:ext cx="0" cy="0"/>
          <a:chOff x="0" y="0"/>
          <a:chExt cx="0" cy="0"/>
        </a:xfrm>
      </p:grpSpPr>
      <p:sp>
        <p:nvSpPr>
          <p:cNvPr id="479" name="Google Shape;479;p61"/>
          <p:cNvSpPr txBox="1">
            <a:spLocks noGrp="1"/>
          </p:cNvSpPr>
          <p:nvPr>
            <p:ph type="sldNum" sz="quarter" idx="2"/>
          </p:nvPr>
        </p:nvSpPr>
        <p:spPr>
          <a:prstGeom prst="rect">
            <a:avLst/>
          </a:prstGeom>
        </p:spPr>
        <p:txBody>
          <a:bodyPr spcFirstLastPara="1" wrap="square" lIns="91425" tIns="45700" rIns="91425" bIns="45700" anchor="t" anchorCtr="0">
            <a:noAutofit/>
          </a:bodyPr>
          <a:lstStyle/>
          <a:p>
            <a:fld id="{00000000-1234-1234-1234-123412341234}" type="slidenum">
              <a:rPr lang="en-US"/>
              <a:pPr/>
              <a:t>41</a:t>
            </a:fld>
            <a:endParaRPr/>
          </a:p>
        </p:txBody>
      </p:sp>
      <p:pic>
        <p:nvPicPr>
          <p:cNvPr id="480" name="Google Shape;480;p61"/>
          <p:cNvPicPr preferRelativeResize="0"/>
          <p:nvPr/>
        </p:nvPicPr>
        <p:blipFill>
          <a:blip r:embed="rId3">
            <a:alphaModFix/>
          </a:blip>
          <a:stretch>
            <a:fillRect/>
          </a:stretch>
        </p:blipFill>
        <p:spPr>
          <a:xfrm>
            <a:off x="1975139" y="847476"/>
            <a:ext cx="8241725" cy="5454475"/>
          </a:xfrm>
          <a:prstGeom prst="rect">
            <a:avLst/>
          </a:prstGeom>
          <a:noFill/>
          <a:ln>
            <a:noFill/>
          </a:ln>
        </p:spPr>
      </p:pic>
      <p:sp>
        <p:nvSpPr>
          <p:cNvPr id="481" name="Google Shape;481;p61"/>
          <p:cNvSpPr/>
          <p:nvPr/>
        </p:nvSpPr>
        <p:spPr>
          <a:xfrm>
            <a:off x="2581900" y="5433425"/>
            <a:ext cx="517500" cy="4572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04692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10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487629-3EB5-4BA1-4A4D-21E00C43572B}"/>
              </a:ext>
            </a:extLst>
          </p:cNvPr>
          <p:cNvPicPr>
            <a:picLocks noChangeAspect="1"/>
          </p:cNvPicPr>
          <p:nvPr/>
        </p:nvPicPr>
        <p:blipFill>
          <a:blip r:embed="rId2"/>
          <a:stretch>
            <a:fillRect/>
          </a:stretch>
        </p:blipFill>
        <p:spPr>
          <a:xfrm>
            <a:off x="2750128" y="104468"/>
            <a:ext cx="6234290" cy="5943600"/>
          </a:xfrm>
          <a:prstGeom prst="rect">
            <a:avLst/>
          </a:prstGeom>
        </p:spPr>
      </p:pic>
      <p:sp>
        <p:nvSpPr>
          <p:cNvPr id="6" name="Google Shape;491;p62">
            <a:extLst>
              <a:ext uri="{FF2B5EF4-FFF2-40B4-BE49-F238E27FC236}">
                <a16:creationId xmlns:a16="http://schemas.microsoft.com/office/drawing/2014/main" id="{FAB416D9-A23E-81CF-1C36-19C72D38D3BD}"/>
              </a:ext>
            </a:extLst>
          </p:cNvPr>
          <p:cNvSpPr/>
          <p:nvPr/>
        </p:nvSpPr>
        <p:spPr>
          <a:xfrm>
            <a:off x="2750128" y="3864450"/>
            <a:ext cx="626806" cy="545318"/>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9525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pic>
        <p:nvPicPr>
          <p:cNvPr id="490" name="Google Shape;490;p62"/>
          <p:cNvPicPr preferRelativeResize="0">
            <a:picLocks/>
          </p:cNvPicPr>
          <p:nvPr/>
        </p:nvPicPr>
        <p:blipFill>
          <a:blip r:embed="rId3">
            <a:alphaModFix/>
          </a:blip>
          <a:stretch>
            <a:fillRect/>
          </a:stretch>
        </p:blipFill>
        <p:spPr>
          <a:xfrm>
            <a:off x="0" y="62053"/>
            <a:ext cx="9109364" cy="6733893"/>
          </a:xfrm>
          <a:prstGeom prst="rect">
            <a:avLst/>
          </a:prstGeom>
          <a:noFill/>
          <a:ln>
            <a:noFill/>
          </a:ln>
        </p:spPr>
      </p:pic>
      <p:sp>
        <p:nvSpPr>
          <p:cNvPr id="491" name="Google Shape;491;p62"/>
          <p:cNvSpPr/>
          <p:nvPr/>
        </p:nvSpPr>
        <p:spPr>
          <a:xfrm>
            <a:off x="332127" y="4123690"/>
            <a:ext cx="371100" cy="348300"/>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92" name="Google Shape;492;p62"/>
          <p:cNvSpPr/>
          <p:nvPr/>
        </p:nvSpPr>
        <p:spPr>
          <a:xfrm rot="10800000" flipH="1">
            <a:off x="370527" y="6462635"/>
            <a:ext cx="294300" cy="323212"/>
          </a:xfrm>
          <a:prstGeom prst="ellipse">
            <a:avLst/>
          </a:prstGeom>
          <a:noFill/>
          <a:ln w="762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5" name="TextBox 4">
            <a:extLst>
              <a:ext uri="{FF2B5EF4-FFF2-40B4-BE49-F238E27FC236}">
                <a16:creationId xmlns:a16="http://schemas.microsoft.com/office/drawing/2014/main" id="{A9013B39-B48C-415C-FD27-75C8B7FFFA86}"/>
              </a:ext>
            </a:extLst>
          </p:cNvPr>
          <p:cNvSpPr txBox="1"/>
          <p:nvPr/>
        </p:nvSpPr>
        <p:spPr>
          <a:xfrm>
            <a:off x="9327573" y="62053"/>
            <a:ext cx="955963" cy="4493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a:t>Pizza $2</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Calibri"/>
              </a:rPr>
              <a:t>MU/P</a:t>
            </a:r>
          </a:p>
          <a:p>
            <a:pPr marL="0" marR="0" indent="0" algn="l" defTabSz="914400" rtl="0" fontAlgn="auto" latinLnBrk="0" hangingPunct="0">
              <a:lnSpc>
                <a:spcPct val="100000"/>
              </a:lnSpc>
              <a:spcBef>
                <a:spcPts val="0"/>
              </a:spcBef>
              <a:spcAft>
                <a:spcPts val="0"/>
              </a:spcAft>
              <a:buClrTx/>
              <a:buSzTx/>
              <a:buFontTx/>
              <a:buNone/>
              <a:tabLst/>
            </a:pPr>
            <a:r>
              <a:rPr lang="en-US" sz="2400" dirty="0"/>
              <a:t>1 – 10</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2 – 9</a:t>
            </a:r>
          </a:p>
          <a:p>
            <a:pPr marL="0" marR="0" indent="0" algn="l" defTabSz="914400" rtl="0" fontAlgn="auto" latinLnBrk="0" hangingPunct="0">
              <a:lnSpc>
                <a:spcPct val="100000"/>
              </a:lnSpc>
              <a:spcBef>
                <a:spcPts val="0"/>
              </a:spcBef>
              <a:spcAft>
                <a:spcPts val="0"/>
              </a:spcAft>
              <a:buClrTx/>
              <a:buSzTx/>
              <a:buFontTx/>
              <a:buNone/>
              <a:tabLst/>
            </a:pPr>
            <a:r>
              <a:rPr lang="en-US" sz="2400" dirty="0"/>
              <a:t>3 – 8</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4 – 7</a:t>
            </a:r>
          </a:p>
          <a:p>
            <a:pPr marL="0" marR="0" indent="0" algn="l" defTabSz="914400" rtl="0" fontAlgn="auto" latinLnBrk="0" hangingPunct="0">
              <a:lnSpc>
                <a:spcPct val="100000"/>
              </a:lnSpc>
              <a:spcBef>
                <a:spcPts val="0"/>
              </a:spcBef>
              <a:spcAft>
                <a:spcPts val="0"/>
              </a:spcAft>
              <a:buClrTx/>
              <a:buSzTx/>
              <a:buFontTx/>
              <a:buNone/>
              <a:tabLst/>
            </a:pPr>
            <a:r>
              <a:rPr lang="en-US" sz="2400" dirty="0"/>
              <a:t>5 – 6</a:t>
            </a:r>
          </a:p>
          <a:p>
            <a:pPr marL="0" marR="0" indent="0" algn="l" defTabSz="914400" rtl="0" fontAlgn="auto" latinLnBrk="0" hangingPunct="0">
              <a:lnSpc>
                <a:spcPct val="100000"/>
              </a:lnSpc>
              <a:spcBef>
                <a:spcPts val="0"/>
              </a:spcBef>
              <a:spcAft>
                <a:spcPts val="0"/>
              </a:spcAft>
              <a:buClrTx/>
              <a:buSzTx/>
              <a:buFontTx/>
              <a:buNone/>
              <a:tabLst/>
            </a:pPr>
            <a:r>
              <a:rPr lang="en-US" sz="2400" dirty="0"/>
              <a:t>6 – 5</a:t>
            </a:r>
          </a:p>
          <a:p>
            <a:pPr marL="0" marR="0" indent="0" algn="l" defTabSz="914400" rtl="0" fontAlgn="auto" latinLnBrk="0" hangingPunct="0">
              <a:lnSpc>
                <a:spcPct val="100000"/>
              </a:lnSpc>
              <a:spcBef>
                <a:spcPts val="0"/>
              </a:spcBef>
              <a:spcAft>
                <a:spcPts val="0"/>
              </a:spcAft>
              <a:buClrTx/>
              <a:buSzTx/>
              <a:buFontTx/>
              <a:buNone/>
              <a:tabLst/>
            </a:pPr>
            <a:r>
              <a:rPr lang="en-US" sz="2400" dirty="0"/>
              <a:t>7 – 4.5</a:t>
            </a:r>
          </a:p>
          <a:p>
            <a:pPr marL="0" marR="0" indent="0" algn="l" defTabSz="914400" rtl="0" fontAlgn="auto" latinLnBrk="0" hangingPunct="0">
              <a:lnSpc>
                <a:spcPct val="100000"/>
              </a:lnSpc>
              <a:spcBef>
                <a:spcPts val="0"/>
              </a:spcBef>
              <a:spcAft>
                <a:spcPts val="0"/>
              </a:spcAft>
              <a:buClrTx/>
              <a:buSzTx/>
              <a:buFontTx/>
              <a:buNone/>
              <a:tabLst/>
            </a:pPr>
            <a:r>
              <a:rPr lang="en-US" sz="2400" dirty="0"/>
              <a:t>8 – 4</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6" name="TextBox 5">
            <a:extLst>
              <a:ext uri="{FF2B5EF4-FFF2-40B4-BE49-F238E27FC236}">
                <a16:creationId xmlns:a16="http://schemas.microsoft.com/office/drawing/2014/main" id="{6224E399-70AD-AA4C-E7D6-BCC5FEBD65F9}"/>
              </a:ext>
            </a:extLst>
          </p:cNvPr>
          <p:cNvSpPr txBox="1"/>
          <p:nvPr/>
        </p:nvSpPr>
        <p:spPr>
          <a:xfrm>
            <a:off x="10654146" y="62053"/>
            <a:ext cx="955963" cy="4493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dirty="0"/>
              <a:t>Pens $1</a:t>
            </a:r>
          </a:p>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mn-lt"/>
                <a:ea typeface="+mn-ea"/>
                <a:cs typeface="+mn-cs"/>
                <a:sym typeface="Calibri"/>
              </a:rPr>
              <a:t>MU/P</a:t>
            </a:r>
          </a:p>
          <a:p>
            <a:pPr marL="0" marR="0" indent="0" algn="l" defTabSz="914400" rtl="0" fontAlgn="auto" latinLnBrk="0" hangingPunct="0">
              <a:lnSpc>
                <a:spcPct val="100000"/>
              </a:lnSpc>
              <a:spcBef>
                <a:spcPts val="0"/>
              </a:spcBef>
              <a:spcAft>
                <a:spcPts val="0"/>
              </a:spcAft>
              <a:buClrTx/>
              <a:buSzTx/>
              <a:buFontTx/>
              <a:buNone/>
              <a:tabLst/>
            </a:pPr>
            <a:r>
              <a:rPr lang="en-US" sz="2400" dirty="0"/>
              <a:t>1 – 8</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2 – 7</a:t>
            </a:r>
          </a:p>
          <a:p>
            <a:pPr marL="0" marR="0" indent="0" algn="l" defTabSz="914400" rtl="0" fontAlgn="auto" latinLnBrk="0" hangingPunct="0">
              <a:lnSpc>
                <a:spcPct val="100000"/>
              </a:lnSpc>
              <a:spcBef>
                <a:spcPts val="0"/>
              </a:spcBef>
              <a:spcAft>
                <a:spcPts val="0"/>
              </a:spcAft>
              <a:buClrTx/>
              <a:buSzTx/>
              <a:buFontTx/>
              <a:buNone/>
              <a:tabLst/>
            </a:pPr>
            <a:r>
              <a:rPr lang="en-US" sz="2400" dirty="0"/>
              <a:t>3 – 6</a:t>
            </a:r>
          </a:p>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4 – 5</a:t>
            </a:r>
          </a:p>
          <a:p>
            <a:pPr marL="0" marR="0" indent="0" algn="l" defTabSz="914400" rtl="0" fontAlgn="auto" latinLnBrk="0" hangingPunct="0">
              <a:lnSpc>
                <a:spcPct val="100000"/>
              </a:lnSpc>
              <a:spcBef>
                <a:spcPts val="0"/>
              </a:spcBef>
              <a:spcAft>
                <a:spcPts val="0"/>
              </a:spcAft>
              <a:buClrTx/>
              <a:buSzTx/>
              <a:buFontTx/>
              <a:buNone/>
              <a:tabLst/>
            </a:pPr>
            <a:r>
              <a:rPr lang="en-US" sz="2400" dirty="0"/>
              <a:t>5 – 4</a:t>
            </a:r>
          </a:p>
          <a:p>
            <a:pPr marL="0" marR="0" indent="0" algn="l" defTabSz="914400" rtl="0" fontAlgn="auto" latinLnBrk="0" hangingPunct="0">
              <a:lnSpc>
                <a:spcPct val="100000"/>
              </a:lnSpc>
              <a:spcBef>
                <a:spcPts val="0"/>
              </a:spcBef>
              <a:spcAft>
                <a:spcPts val="0"/>
              </a:spcAft>
              <a:buClrTx/>
              <a:buSzTx/>
              <a:buFontTx/>
              <a:buNone/>
              <a:tabLst/>
            </a:pPr>
            <a:r>
              <a:rPr lang="en-US" sz="2400" dirty="0"/>
              <a:t>6 – 3</a:t>
            </a:r>
          </a:p>
          <a:p>
            <a:pPr marL="0" marR="0" indent="0" algn="l" defTabSz="914400" rtl="0" fontAlgn="auto" latinLnBrk="0" hangingPunct="0">
              <a:lnSpc>
                <a:spcPct val="100000"/>
              </a:lnSpc>
              <a:spcBef>
                <a:spcPts val="0"/>
              </a:spcBef>
              <a:spcAft>
                <a:spcPts val="0"/>
              </a:spcAft>
              <a:buClrTx/>
              <a:buSzTx/>
              <a:buFontTx/>
              <a:buNone/>
              <a:tabLst/>
            </a:pPr>
            <a:r>
              <a:rPr lang="en-US" sz="2400" dirty="0"/>
              <a:t>7 – 2</a:t>
            </a:r>
          </a:p>
          <a:p>
            <a:pPr marL="0" marR="0" indent="0" algn="l" defTabSz="914400" rtl="0" fontAlgn="auto" latinLnBrk="0" hangingPunct="0">
              <a:lnSpc>
                <a:spcPct val="100000"/>
              </a:lnSpc>
              <a:spcBef>
                <a:spcPts val="0"/>
              </a:spcBef>
              <a:spcAft>
                <a:spcPts val="0"/>
              </a:spcAft>
              <a:buClrTx/>
              <a:buSzTx/>
              <a:buFontTx/>
              <a:buNone/>
              <a:tabLst/>
            </a:pPr>
            <a:r>
              <a:rPr lang="en-US" sz="2400" dirty="0"/>
              <a:t>8 – 1</a:t>
            </a:r>
          </a:p>
          <a:p>
            <a:pPr marL="0" marR="0" indent="0" algn="l" defTabSz="914400" rtl="0" fontAlgn="auto" latinLnBrk="0" hangingPunct="0">
              <a:lnSpc>
                <a:spcPct val="100000"/>
              </a:lnSpc>
              <a:spcBef>
                <a:spcPts val="0"/>
              </a:spcBef>
              <a:spcAft>
                <a:spcPts val="0"/>
              </a:spcAft>
              <a:buClrTx/>
              <a:buSzTx/>
              <a:buFontTx/>
              <a:buNone/>
              <a:tabLst/>
            </a:pPr>
            <a:endParaRPr lang="en-US"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7" name="Google Shape;491;p62">
            <a:extLst>
              <a:ext uri="{FF2B5EF4-FFF2-40B4-BE49-F238E27FC236}">
                <a16:creationId xmlns:a16="http://schemas.microsoft.com/office/drawing/2014/main" id="{A3FF5021-5EBF-E1E4-CD67-E45A9F3BB02B}"/>
              </a:ext>
            </a:extLst>
          </p:cNvPr>
          <p:cNvSpPr/>
          <p:nvPr/>
        </p:nvSpPr>
        <p:spPr>
          <a:xfrm>
            <a:off x="9729955" y="72481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 name="Google Shape;491;p62">
            <a:extLst>
              <a:ext uri="{FF2B5EF4-FFF2-40B4-BE49-F238E27FC236}">
                <a16:creationId xmlns:a16="http://schemas.microsoft.com/office/drawing/2014/main" id="{0625E5BC-95E6-7EDD-53A1-0AEA4CFA5FD1}"/>
              </a:ext>
            </a:extLst>
          </p:cNvPr>
          <p:cNvSpPr/>
          <p:nvPr/>
        </p:nvSpPr>
        <p:spPr>
          <a:xfrm>
            <a:off x="9668965" y="109515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9" name="Google Shape;491;p62">
            <a:extLst>
              <a:ext uri="{FF2B5EF4-FFF2-40B4-BE49-F238E27FC236}">
                <a16:creationId xmlns:a16="http://schemas.microsoft.com/office/drawing/2014/main" id="{054BCE14-6B0D-EC67-0735-FCE7269FD6E0}"/>
              </a:ext>
            </a:extLst>
          </p:cNvPr>
          <p:cNvSpPr/>
          <p:nvPr/>
        </p:nvSpPr>
        <p:spPr>
          <a:xfrm>
            <a:off x="10988141" y="72481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0" name="Google Shape;491;p62">
            <a:extLst>
              <a:ext uri="{FF2B5EF4-FFF2-40B4-BE49-F238E27FC236}">
                <a16:creationId xmlns:a16="http://schemas.microsoft.com/office/drawing/2014/main" id="{D4E40E48-922C-0505-13DE-B4F5FFC9AFC9}"/>
              </a:ext>
            </a:extLst>
          </p:cNvPr>
          <p:cNvSpPr/>
          <p:nvPr/>
        </p:nvSpPr>
        <p:spPr>
          <a:xfrm>
            <a:off x="9668965" y="1445158"/>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1" name="Google Shape;491;p62">
            <a:extLst>
              <a:ext uri="{FF2B5EF4-FFF2-40B4-BE49-F238E27FC236}">
                <a16:creationId xmlns:a16="http://schemas.microsoft.com/office/drawing/2014/main" id="{45C466F9-1EDF-323E-D640-D8CCF2021FFD}"/>
              </a:ext>
            </a:extLst>
          </p:cNvPr>
          <p:cNvSpPr/>
          <p:nvPr/>
        </p:nvSpPr>
        <p:spPr>
          <a:xfrm>
            <a:off x="10988141" y="109515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2" name="Google Shape;491;p62">
            <a:extLst>
              <a:ext uri="{FF2B5EF4-FFF2-40B4-BE49-F238E27FC236}">
                <a16:creationId xmlns:a16="http://schemas.microsoft.com/office/drawing/2014/main" id="{29159AE8-7718-053B-BF71-285643DC24BD}"/>
              </a:ext>
            </a:extLst>
          </p:cNvPr>
          <p:cNvSpPr/>
          <p:nvPr/>
        </p:nvSpPr>
        <p:spPr>
          <a:xfrm>
            <a:off x="9668965" y="181549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66361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91"/>
                                        </p:tgtEl>
                                        <p:attrNameLst>
                                          <p:attrName>style.visibility</p:attrName>
                                        </p:attrNameLst>
                                      </p:cBhvr>
                                      <p:to>
                                        <p:strVal val="visible"/>
                                      </p:to>
                                    </p:set>
                                    <p:animEffect transition="in" filter="fade">
                                      <p:cBhvr>
                                        <p:cTn id="45" dur="1000"/>
                                        <p:tgtEl>
                                          <p:spTgt spid="49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92"/>
                                        </p:tgtEl>
                                        <p:attrNameLst>
                                          <p:attrName>style.visibility</p:attrName>
                                        </p:attrNameLst>
                                      </p:cBhvr>
                                      <p:to>
                                        <p:strVal val="visible"/>
                                      </p:to>
                                    </p:set>
                                    <p:animEffect transition="in" filter="fade">
                                      <p:cBhvr>
                                        <p:cTn id="50"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508"/>
        <p:cNvGrpSpPr/>
        <p:nvPr/>
      </p:nvGrpSpPr>
      <p:grpSpPr>
        <a:xfrm>
          <a:off x="0" y="0"/>
          <a:ext cx="0" cy="0"/>
          <a:chOff x="0" y="0"/>
          <a:chExt cx="0" cy="0"/>
        </a:xfrm>
      </p:grpSpPr>
      <p:pic>
        <p:nvPicPr>
          <p:cNvPr id="511" name="Google Shape;511;p65"/>
          <p:cNvPicPr preferRelativeResize="0">
            <a:picLocks noGrp="1" noRot="1" noMove="1" noResize="1" noEditPoints="1" noAdjustHandles="1" noChangeArrowheads="1" noChangeShapeType="1" noCrop="1"/>
          </p:cNvPicPr>
          <p:nvPr/>
        </p:nvPicPr>
        <p:blipFill rotWithShape="1">
          <a:blip r:embed="rId3">
            <a:alphaModFix/>
          </a:blip>
          <a:srcRect l="2289"/>
          <a:stretch/>
        </p:blipFill>
        <p:spPr>
          <a:xfrm>
            <a:off x="134185" y="159560"/>
            <a:ext cx="8322786" cy="6538880"/>
          </a:xfrm>
          <a:prstGeom prst="rect">
            <a:avLst/>
          </a:prstGeom>
          <a:noFill/>
          <a:ln>
            <a:noFill/>
          </a:ln>
        </p:spPr>
      </p:pic>
      <p:graphicFrame>
        <p:nvGraphicFramePr>
          <p:cNvPr id="2" name="Table 2">
            <a:extLst>
              <a:ext uri="{FF2B5EF4-FFF2-40B4-BE49-F238E27FC236}">
                <a16:creationId xmlns:a16="http://schemas.microsoft.com/office/drawing/2014/main" id="{EBB60D58-55B8-B3EB-BD64-9B01BC561E38}"/>
              </a:ext>
            </a:extLst>
          </p:cNvPr>
          <p:cNvGraphicFramePr>
            <a:graphicFrameLocks noGrp="1"/>
          </p:cNvGraphicFramePr>
          <p:nvPr>
            <p:extLst>
              <p:ext uri="{D42A27DB-BD31-4B8C-83A1-F6EECF244321}">
                <p14:modId xmlns:p14="http://schemas.microsoft.com/office/powerpoint/2010/main" val="4083427978"/>
              </p:ext>
            </p:extLst>
          </p:nvPr>
        </p:nvGraphicFramePr>
        <p:xfrm>
          <a:off x="7710055" y="1114520"/>
          <a:ext cx="4114800" cy="2813244"/>
        </p:xfrm>
        <a:graphic>
          <a:graphicData uri="http://schemas.openxmlformats.org/drawingml/2006/table">
            <a:tbl>
              <a:tblPr firstRow="1" bandRow="1">
                <a:tableStyleId>{5940675A-B579-460E-94D1-54222C63F5DA}</a:tableStyleId>
              </a:tblPr>
              <a:tblGrid>
                <a:gridCol w="981822">
                  <a:extLst>
                    <a:ext uri="{9D8B030D-6E8A-4147-A177-3AD203B41FA5}">
                      <a16:colId xmlns:a16="http://schemas.microsoft.com/office/drawing/2014/main" val="2940698554"/>
                    </a:ext>
                  </a:extLst>
                </a:gridCol>
                <a:gridCol w="1044326">
                  <a:extLst>
                    <a:ext uri="{9D8B030D-6E8A-4147-A177-3AD203B41FA5}">
                      <a16:colId xmlns:a16="http://schemas.microsoft.com/office/drawing/2014/main" val="656260811"/>
                    </a:ext>
                  </a:extLst>
                </a:gridCol>
                <a:gridCol w="1044326">
                  <a:extLst>
                    <a:ext uri="{9D8B030D-6E8A-4147-A177-3AD203B41FA5}">
                      <a16:colId xmlns:a16="http://schemas.microsoft.com/office/drawing/2014/main" val="871767358"/>
                    </a:ext>
                  </a:extLst>
                </a:gridCol>
                <a:gridCol w="1044326">
                  <a:extLst>
                    <a:ext uri="{9D8B030D-6E8A-4147-A177-3AD203B41FA5}">
                      <a16:colId xmlns:a16="http://schemas.microsoft.com/office/drawing/2014/main" val="3153313106"/>
                    </a:ext>
                  </a:extLst>
                </a:gridCol>
              </a:tblGrid>
              <a:tr h="401892">
                <a:tc>
                  <a:txBody>
                    <a:bodyPr/>
                    <a:lstStyle/>
                    <a:p>
                      <a:pPr algn="l"/>
                      <a:r>
                        <a:rPr lang="en-US" sz="1600" dirty="0"/>
                        <a:t>Q of X</a:t>
                      </a:r>
                    </a:p>
                  </a:txBody>
                  <a:tcPr/>
                </a:tc>
                <a:tc>
                  <a:txBody>
                    <a:bodyPr/>
                    <a:lstStyle/>
                    <a:p>
                      <a:pPr algn="l"/>
                      <a:r>
                        <a:rPr lang="en-US" sz="1600" dirty="0"/>
                        <a:t>MU/$ - X</a:t>
                      </a:r>
                    </a:p>
                  </a:txBody>
                  <a:tcPr/>
                </a:tc>
                <a:tc>
                  <a:txBody>
                    <a:bodyPr/>
                    <a:lstStyle/>
                    <a:p>
                      <a:pPr algn="l"/>
                      <a:r>
                        <a:rPr lang="en-US" sz="1600" dirty="0"/>
                        <a:t>Qty of Y</a:t>
                      </a:r>
                    </a:p>
                  </a:txBody>
                  <a:tcPr/>
                </a:tc>
                <a:tc>
                  <a:txBody>
                    <a:bodyPr/>
                    <a:lstStyle/>
                    <a:p>
                      <a:pPr algn="l"/>
                      <a:r>
                        <a:rPr lang="en-US" sz="1600" dirty="0"/>
                        <a:t>MU/$ of Y</a:t>
                      </a:r>
                    </a:p>
                  </a:txBody>
                  <a:tcPr/>
                </a:tc>
                <a:extLst>
                  <a:ext uri="{0D108BD9-81ED-4DB2-BD59-A6C34878D82A}">
                    <a16:rowId xmlns:a16="http://schemas.microsoft.com/office/drawing/2014/main" val="880959529"/>
                  </a:ext>
                </a:extLst>
              </a:tr>
              <a:tr h="401892">
                <a:tc>
                  <a:txBody>
                    <a:bodyPr/>
                    <a:lstStyle/>
                    <a:p>
                      <a:pPr algn="ctr"/>
                      <a:r>
                        <a:rPr lang="en-US" sz="1600" dirty="0"/>
                        <a:t>0</a:t>
                      </a:r>
                    </a:p>
                  </a:txBody>
                  <a:tcPr/>
                </a:tc>
                <a:tc>
                  <a:txBody>
                    <a:bodyPr/>
                    <a:lstStyle/>
                    <a:p>
                      <a:pPr algn="ctr"/>
                      <a:r>
                        <a:rPr lang="en-US" sz="1600" dirty="0"/>
                        <a:t>-</a:t>
                      </a:r>
                    </a:p>
                  </a:txBody>
                  <a:tcPr/>
                </a:tc>
                <a:tc>
                  <a:txBody>
                    <a:bodyPr/>
                    <a:lstStyle/>
                    <a:p>
                      <a:pPr algn="ctr"/>
                      <a:r>
                        <a:rPr lang="en-US" sz="1600" dirty="0"/>
                        <a:t>0</a:t>
                      </a:r>
                    </a:p>
                  </a:txBody>
                  <a:tcPr/>
                </a:tc>
                <a:tc>
                  <a:txBody>
                    <a:bodyPr/>
                    <a:lstStyle/>
                    <a:p>
                      <a:pPr algn="ctr"/>
                      <a:r>
                        <a:rPr lang="en-US" sz="1600" dirty="0"/>
                        <a:t>--</a:t>
                      </a:r>
                    </a:p>
                  </a:txBody>
                  <a:tcPr/>
                </a:tc>
                <a:extLst>
                  <a:ext uri="{0D108BD9-81ED-4DB2-BD59-A6C34878D82A}">
                    <a16:rowId xmlns:a16="http://schemas.microsoft.com/office/drawing/2014/main" val="3036557754"/>
                  </a:ext>
                </a:extLst>
              </a:tr>
              <a:tr h="401892">
                <a:tc>
                  <a:txBody>
                    <a:bodyPr/>
                    <a:lstStyle/>
                    <a:p>
                      <a:pPr algn="ctr"/>
                      <a:r>
                        <a:rPr lang="en-US" sz="1600" dirty="0"/>
                        <a:t>1</a:t>
                      </a:r>
                    </a:p>
                  </a:txBody>
                  <a:tcPr/>
                </a:tc>
                <a:tc>
                  <a:txBody>
                    <a:bodyPr/>
                    <a:lstStyle/>
                    <a:p>
                      <a:pPr algn="ctr"/>
                      <a:r>
                        <a:rPr lang="en-US" sz="1600" dirty="0"/>
                        <a:t>4</a:t>
                      </a:r>
                    </a:p>
                  </a:txBody>
                  <a:tcPr/>
                </a:tc>
                <a:tc>
                  <a:txBody>
                    <a:bodyPr/>
                    <a:lstStyle/>
                    <a:p>
                      <a:pPr algn="ctr"/>
                      <a:r>
                        <a:rPr lang="en-US" sz="1600" dirty="0"/>
                        <a:t>1</a:t>
                      </a:r>
                    </a:p>
                  </a:txBody>
                  <a:tcPr/>
                </a:tc>
                <a:tc>
                  <a:txBody>
                    <a:bodyPr/>
                    <a:lstStyle/>
                    <a:p>
                      <a:pPr algn="ctr"/>
                      <a:r>
                        <a:rPr lang="en-US" sz="1600" dirty="0"/>
                        <a:t>5</a:t>
                      </a:r>
                    </a:p>
                  </a:txBody>
                  <a:tcPr/>
                </a:tc>
                <a:extLst>
                  <a:ext uri="{0D108BD9-81ED-4DB2-BD59-A6C34878D82A}">
                    <a16:rowId xmlns:a16="http://schemas.microsoft.com/office/drawing/2014/main" val="3889077609"/>
                  </a:ext>
                </a:extLst>
              </a:tr>
              <a:tr h="401892">
                <a:tc>
                  <a:txBody>
                    <a:bodyPr/>
                    <a:lstStyle/>
                    <a:p>
                      <a:pPr algn="ctr"/>
                      <a:r>
                        <a:rPr lang="en-US" sz="1600" dirty="0"/>
                        <a:t>2</a:t>
                      </a:r>
                    </a:p>
                  </a:txBody>
                  <a:tcPr/>
                </a:tc>
                <a:tc>
                  <a:txBody>
                    <a:bodyPr/>
                    <a:lstStyle/>
                    <a:p>
                      <a:pPr algn="ctr"/>
                      <a:r>
                        <a:rPr lang="en-US" sz="1600" dirty="0"/>
                        <a:t>3</a:t>
                      </a:r>
                    </a:p>
                  </a:txBody>
                  <a:tcPr/>
                </a:tc>
                <a:tc>
                  <a:txBody>
                    <a:bodyPr/>
                    <a:lstStyle/>
                    <a:p>
                      <a:pPr algn="ctr"/>
                      <a:r>
                        <a:rPr lang="en-US" sz="1600" dirty="0"/>
                        <a:t>2</a:t>
                      </a:r>
                    </a:p>
                  </a:txBody>
                  <a:tcPr/>
                </a:tc>
                <a:tc>
                  <a:txBody>
                    <a:bodyPr/>
                    <a:lstStyle/>
                    <a:p>
                      <a:pPr algn="ctr"/>
                      <a:r>
                        <a:rPr lang="en-US" sz="1600" dirty="0"/>
                        <a:t>4</a:t>
                      </a:r>
                    </a:p>
                  </a:txBody>
                  <a:tcPr/>
                </a:tc>
                <a:extLst>
                  <a:ext uri="{0D108BD9-81ED-4DB2-BD59-A6C34878D82A}">
                    <a16:rowId xmlns:a16="http://schemas.microsoft.com/office/drawing/2014/main" val="687481483"/>
                  </a:ext>
                </a:extLst>
              </a:tr>
              <a:tr h="401892">
                <a:tc>
                  <a:txBody>
                    <a:bodyPr/>
                    <a:lstStyle/>
                    <a:p>
                      <a:pPr algn="ctr"/>
                      <a:r>
                        <a:rPr lang="en-US" sz="1600" dirty="0"/>
                        <a:t>3</a:t>
                      </a:r>
                    </a:p>
                  </a:txBody>
                  <a:tcPr/>
                </a:tc>
                <a:tc>
                  <a:txBody>
                    <a:bodyPr/>
                    <a:lstStyle/>
                    <a:p>
                      <a:pPr algn="ctr"/>
                      <a:r>
                        <a:rPr lang="en-US" sz="1600" dirty="0"/>
                        <a:t>2</a:t>
                      </a:r>
                    </a:p>
                  </a:txBody>
                  <a:tcPr/>
                </a:tc>
                <a:tc>
                  <a:txBody>
                    <a:bodyPr/>
                    <a:lstStyle/>
                    <a:p>
                      <a:pPr algn="ctr"/>
                      <a:r>
                        <a:rPr lang="en-US" sz="1600" dirty="0"/>
                        <a:t>3</a:t>
                      </a:r>
                    </a:p>
                  </a:txBody>
                  <a:tcPr/>
                </a:tc>
                <a:tc>
                  <a:txBody>
                    <a:bodyPr/>
                    <a:lstStyle/>
                    <a:p>
                      <a:pPr algn="ctr"/>
                      <a:r>
                        <a:rPr lang="en-US" sz="1600" dirty="0"/>
                        <a:t>3</a:t>
                      </a:r>
                    </a:p>
                  </a:txBody>
                  <a:tcPr/>
                </a:tc>
                <a:extLst>
                  <a:ext uri="{0D108BD9-81ED-4DB2-BD59-A6C34878D82A}">
                    <a16:rowId xmlns:a16="http://schemas.microsoft.com/office/drawing/2014/main" val="3098636506"/>
                  </a:ext>
                </a:extLst>
              </a:tr>
              <a:tr h="401892">
                <a:tc>
                  <a:txBody>
                    <a:bodyPr/>
                    <a:lstStyle/>
                    <a:p>
                      <a:pPr algn="ctr"/>
                      <a:r>
                        <a:rPr lang="en-US" sz="1600" dirty="0"/>
                        <a:t>4</a:t>
                      </a:r>
                    </a:p>
                  </a:txBody>
                  <a:tcPr/>
                </a:tc>
                <a:tc>
                  <a:txBody>
                    <a:bodyPr/>
                    <a:lstStyle/>
                    <a:p>
                      <a:pPr algn="ctr"/>
                      <a:r>
                        <a:rPr lang="en-US" sz="1600" dirty="0"/>
                        <a:t>1</a:t>
                      </a:r>
                    </a:p>
                  </a:txBody>
                  <a:tcPr/>
                </a:tc>
                <a:tc>
                  <a:txBody>
                    <a:bodyPr/>
                    <a:lstStyle/>
                    <a:p>
                      <a:pPr algn="ctr"/>
                      <a:r>
                        <a:rPr lang="en-US" sz="1600" dirty="0"/>
                        <a:t>4</a:t>
                      </a:r>
                    </a:p>
                  </a:txBody>
                  <a:tcPr/>
                </a:tc>
                <a:tc>
                  <a:txBody>
                    <a:bodyPr/>
                    <a:lstStyle/>
                    <a:p>
                      <a:pPr algn="ctr"/>
                      <a:r>
                        <a:rPr lang="en-US" sz="1600" dirty="0"/>
                        <a:t>2</a:t>
                      </a:r>
                    </a:p>
                  </a:txBody>
                  <a:tcPr/>
                </a:tc>
                <a:extLst>
                  <a:ext uri="{0D108BD9-81ED-4DB2-BD59-A6C34878D82A}">
                    <a16:rowId xmlns:a16="http://schemas.microsoft.com/office/drawing/2014/main" val="1492927746"/>
                  </a:ext>
                </a:extLst>
              </a:tr>
              <a:tr h="401892">
                <a:tc>
                  <a:txBody>
                    <a:bodyPr/>
                    <a:lstStyle/>
                    <a:p>
                      <a:pPr algn="ctr"/>
                      <a:r>
                        <a:rPr lang="en-US" sz="1600" dirty="0"/>
                        <a:t>5</a:t>
                      </a:r>
                    </a:p>
                  </a:txBody>
                  <a:tcPr/>
                </a:tc>
                <a:tc>
                  <a:txBody>
                    <a:bodyPr/>
                    <a:lstStyle/>
                    <a:p>
                      <a:pPr algn="ctr"/>
                      <a:r>
                        <a:rPr lang="en-US" sz="1600" dirty="0"/>
                        <a:t>.25</a:t>
                      </a:r>
                    </a:p>
                  </a:txBody>
                  <a:tcPr/>
                </a:tc>
                <a:tc>
                  <a:txBody>
                    <a:bodyPr/>
                    <a:lstStyle/>
                    <a:p>
                      <a:pPr algn="ctr"/>
                      <a:r>
                        <a:rPr lang="en-US" sz="1600" dirty="0"/>
                        <a:t>5</a:t>
                      </a:r>
                    </a:p>
                  </a:txBody>
                  <a:tcPr/>
                </a:tc>
                <a:tc>
                  <a:txBody>
                    <a:bodyPr/>
                    <a:lstStyle/>
                    <a:p>
                      <a:pPr algn="ctr"/>
                      <a:r>
                        <a:rPr lang="en-US" sz="1600" dirty="0"/>
                        <a:t>.5</a:t>
                      </a:r>
                    </a:p>
                  </a:txBody>
                  <a:tcPr/>
                </a:tc>
                <a:extLst>
                  <a:ext uri="{0D108BD9-81ED-4DB2-BD59-A6C34878D82A}">
                    <a16:rowId xmlns:a16="http://schemas.microsoft.com/office/drawing/2014/main" val="3955060052"/>
                  </a:ext>
                </a:extLst>
              </a:tr>
            </a:tbl>
          </a:graphicData>
        </a:graphic>
      </p:graphicFrame>
      <p:sp>
        <p:nvSpPr>
          <p:cNvPr id="3" name="Google Shape;491;p62">
            <a:extLst>
              <a:ext uri="{FF2B5EF4-FFF2-40B4-BE49-F238E27FC236}">
                <a16:creationId xmlns:a16="http://schemas.microsoft.com/office/drawing/2014/main" id="{76A2DD8C-F334-6546-2083-07924E3EABE3}"/>
              </a:ext>
            </a:extLst>
          </p:cNvPr>
          <p:cNvSpPr/>
          <p:nvPr/>
        </p:nvSpPr>
        <p:spPr>
          <a:xfrm>
            <a:off x="11059991" y="1898989"/>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4" name="TextBox 3">
            <a:extLst>
              <a:ext uri="{FF2B5EF4-FFF2-40B4-BE49-F238E27FC236}">
                <a16:creationId xmlns:a16="http://schemas.microsoft.com/office/drawing/2014/main" id="{3490F473-6F02-C362-715B-7D72F875C24B}"/>
              </a:ext>
            </a:extLst>
          </p:cNvPr>
          <p:cNvSpPr txBox="1"/>
          <p:nvPr/>
        </p:nvSpPr>
        <p:spPr>
          <a:xfrm>
            <a:off x="8915400" y="745190"/>
            <a:ext cx="10390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X - $4</a:t>
            </a:r>
          </a:p>
        </p:txBody>
      </p:sp>
      <p:sp>
        <p:nvSpPr>
          <p:cNvPr id="5" name="TextBox 4">
            <a:extLst>
              <a:ext uri="{FF2B5EF4-FFF2-40B4-BE49-F238E27FC236}">
                <a16:creationId xmlns:a16="http://schemas.microsoft.com/office/drawing/2014/main" id="{C413B42C-9757-AA1B-D713-4DCDB10E038F}"/>
              </a:ext>
            </a:extLst>
          </p:cNvPr>
          <p:cNvSpPr txBox="1"/>
          <p:nvPr/>
        </p:nvSpPr>
        <p:spPr>
          <a:xfrm>
            <a:off x="11004659" y="745190"/>
            <a:ext cx="10390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Y</a:t>
            </a:r>
            <a:r>
              <a:rPr kumimoji="0" lang="en-US" sz="1800" b="0" i="0" u="none" strike="noStrike" cap="none" spc="0" normalizeH="0" baseline="0" dirty="0">
                <a:ln>
                  <a:noFill/>
                </a:ln>
                <a:solidFill>
                  <a:srgbClr val="000000"/>
                </a:solidFill>
                <a:effectLst/>
                <a:uFillTx/>
                <a:latin typeface="+mn-lt"/>
                <a:ea typeface="+mn-ea"/>
                <a:cs typeface="+mn-cs"/>
                <a:sym typeface="Calibri"/>
              </a:rPr>
              <a:t> - $2</a:t>
            </a:r>
          </a:p>
        </p:txBody>
      </p:sp>
      <p:sp>
        <p:nvSpPr>
          <p:cNvPr id="6" name="Google Shape;491;p62">
            <a:extLst>
              <a:ext uri="{FF2B5EF4-FFF2-40B4-BE49-F238E27FC236}">
                <a16:creationId xmlns:a16="http://schemas.microsoft.com/office/drawing/2014/main" id="{16E8072C-434D-0EF7-42BB-DCDF9125A8A7}"/>
              </a:ext>
            </a:extLst>
          </p:cNvPr>
          <p:cNvSpPr/>
          <p:nvPr/>
        </p:nvSpPr>
        <p:spPr>
          <a:xfrm>
            <a:off x="11065615" y="2335973"/>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 name="Google Shape;491;p62">
            <a:extLst>
              <a:ext uri="{FF2B5EF4-FFF2-40B4-BE49-F238E27FC236}">
                <a16:creationId xmlns:a16="http://schemas.microsoft.com/office/drawing/2014/main" id="{3247AC3E-62AE-29E8-B4A8-4684F93176D4}"/>
              </a:ext>
            </a:extLst>
          </p:cNvPr>
          <p:cNvSpPr/>
          <p:nvPr/>
        </p:nvSpPr>
        <p:spPr>
          <a:xfrm>
            <a:off x="8942354" y="1910847"/>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 name="Google Shape;491;p62">
            <a:extLst>
              <a:ext uri="{FF2B5EF4-FFF2-40B4-BE49-F238E27FC236}">
                <a16:creationId xmlns:a16="http://schemas.microsoft.com/office/drawing/2014/main" id="{FA198C4B-3F1D-1E86-5DAA-1A34391F679A}"/>
              </a:ext>
            </a:extLst>
          </p:cNvPr>
          <p:cNvSpPr/>
          <p:nvPr/>
        </p:nvSpPr>
        <p:spPr>
          <a:xfrm>
            <a:off x="8956863" y="2335973"/>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9" name="Google Shape;491;p62">
            <a:extLst>
              <a:ext uri="{FF2B5EF4-FFF2-40B4-BE49-F238E27FC236}">
                <a16:creationId xmlns:a16="http://schemas.microsoft.com/office/drawing/2014/main" id="{7F2CB62E-B68A-D4D4-351F-64DA79A69596}"/>
              </a:ext>
            </a:extLst>
          </p:cNvPr>
          <p:cNvSpPr/>
          <p:nvPr/>
        </p:nvSpPr>
        <p:spPr>
          <a:xfrm>
            <a:off x="11059990" y="269488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0" name="Google Shape;491;p62">
            <a:extLst>
              <a:ext uri="{FF2B5EF4-FFF2-40B4-BE49-F238E27FC236}">
                <a16:creationId xmlns:a16="http://schemas.microsoft.com/office/drawing/2014/main" id="{4C1569A7-D583-B7CC-EE4F-098092E7D2A4}"/>
              </a:ext>
            </a:extLst>
          </p:cNvPr>
          <p:cNvSpPr/>
          <p:nvPr/>
        </p:nvSpPr>
        <p:spPr>
          <a:xfrm>
            <a:off x="8956862" y="273413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1" name="Google Shape;491;p62">
            <a:extLst>
              <a:ext uri="{FF2B5EF4-FFF2-40B4-BE49-F238E27FC236}">
                <a16:creationId xmlns:a16="http://schemas.microsoft.com/office/drawing/2014/main" id="{4CDED1AA-34E6-2ACE-D5CE-2F602B483772}"/>
              </a:ext>
            </a:extLst>
          </p:cNvPr>
          <p:cNvSpPr/>
          <p:nvPr/>
        </p:nvSpPr>
        <p:spPr>
          <a:xfrm>
            <a:off x="11059990" y="315017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2" name="TextBox 11">
            <a:extLst>
              <a:ext uri="{FF2B5EF4-FFF2-40B4-BE49-F238E27FC236}">
                <a16:creationId xmlns:a16="http://schemas.microsoft.com/office/drawing/2014/main" id="{E49EE298-5067-08C8-90DB-94C72A7D8E26}"/>
              </a:ext>
            </a:extLst>
          </p:cNvPr>
          <p:cNvSpPr txBox="1"/>
          <p:nvPr/>
        </p:nvSpPr>
        <p:spPr>
          <a:xfrm>
            <a:off x="5178056" y="4008475"/>
            <a:ext cx="65213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$1</a:t>
            </a:r>
          </a:p>
        </p:txBody>
      </p:sp>
      <p:sp>
        <p:nvSpPr>
          <p:cNvPr id="13" name="TextBox 12">
            <a:extLst>
              <a:ext uri="{FF2B5EF4-FFF2-40B4-BE49-F238E27FC236}">
                <a16:creationId xmlns:a16="http://schemas.microsoft.com/office/drawing/2014/main" id="{700B981D-5F64-215A-B170-D431B6ED88CE}"/>
              </a:ext>
            </a:extLst>
          </p:cNvPr>
          <p:cNvSpPr txBox="1"/>
          <p:nvPr/>
        </p:nvSpPr>
        <p:spPr>
          <a:xfrm>
            <a:off x="7114478" y="4276296"/>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$41 - $20 = $21 </a:t>
            </a:r>
          </a:p>
        </p:txBody>
      </p:sp>
      <p:sp>
        <p:nvSpPr>
          <p:cNvPr id="14" name="TextBox 13">
            <a:extLst>
              <a:ext uri="{FF2B5EF4-FFF2-40B4-BE49-F238E27FC236}">
                <a16:creationId xmlns:a16="http://schemas.microsoft.com/office/drawing/2014/main" id="{62EDAB15-526F-9FDD-EA1F-FCBF9930E52A}"/>
              </a:ext>
            </a:extLst>
          </p:cNvPr>
          <p:cNvSpPr txBox="1"/>
          <p:nvPr/>
        </p:nvSpPr>
        <p:spPr>
          <a:xfrm>
            <a:off x="8098238" y="4624828"/>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err="1">
                <a:ln>
                  <a:noFill/>
                </a:ln>
                <a:solidFill>
                  <a:srgbClr val="000000"/>
                </a:solidFill>
                <a:effectLst/>
                <a:uFillTx/>
                <a:latin typeface="+mn-lt"/>
                <a:ea typeface="+mn-ea"/>
                <a:cs typeface="+mn-cs"/>
                <a:sym typeface="Calibri"/>
              </a:rPr>
              <a:t>MBy</a:t>
            </a:r>
            <a:r>
              <a:rPr kumimoji="0" lang="en-US" sz="2400" b="0" i="0" u="none" strike="noStrike" cap="none" spc="0" normalizeH="0" baseline="0" dirty="0">
                <a:ln>
                  <a:noFill/>
                </a:ln>
                <a:solidFill>
                  <a:srgbClr val="000000"/>
                </a:solidFill>
                <a:effectLst/>
                <a:uFillTx/>
                <a:latin typeface="+mn-lt"/>
                <a:ea typeface="+mn-ea"/>
                <a:cs typeface="+mn-cs"/>
                <a:sym typeface="Calibri"/>
              </a:rPr>
              <a:t>/Py &gt; </a:t>
            </a:r>
            <a:r>
              <a:rPr kumimoji="0" lang="en-US" sz="2400" b="0" i="0" u="none" strike="noStrike" cap="none" spc="0" normalizeH="0" baseline="0" dirty="0" err="1">
                <a:ln>
                  <a:noFill/>
                </a:ln>
                <a:solidFill>
                  <a:srgbClr val="000000"/>
                </a:solidFill>
                <a:effectLst/>
                <a:uFillTx/>
                <a:latin typeface="+mn-lt"/>
                <a:ea typeface="+mn-ea"/>
                <a:cs typeface="+mn-cs"/>
                <a:sym typeface="Calibri"/>
              </a:rPr>
              <a:t>MBx</a:t>
            </a:r>
            <a:r>
              <a:rPr kumimoji="0" lang="en-US" sz="2400" b="0" i="0" u="none" strike="noStrike" cap="none" spc="0" normalizeH="0" baseline="0" dirty="0">
                <a:ln>
                  <a:noFill/>
                </a:ln>
                <a:solidFill>
                  <a:srgbClr val="000000"/>
                </a:solidFill>
                <a:effectLst/>
                <a:uFillTx/>
                <a:latin typeface="+mn-lt"/>
                <a:ea typeface="+mn-ea"/>
                <a:cs typeface="+mn-cs"/>
                <a:sym typeface="Calibri"/>
              </a:rPr>
              <a:t>/</a:t>
            </a:r>
            <a:r>
              <a:rPr kumimoji="0" lang="en-US" sz="2400" b="0" i="0" u="none" strike="noStrike" cap="none" spc="0" normalizeH="0" baseline="0" dirty="0" err="1">
                <a:ln>
                  <a:noFill/>
                </a:ln>
                <a:solidFill>
                  <a:srgbClr val="000000"/>
                </a:solidFill>
                <a:effectLst/>
                <a:uFillTx/>
                <a:latin typeface="+mn-lt"/>
                <a:ea typeface="+mn-ea"/>
                <a:cs typeface="+mn-cs"/>
                <a:sym typeface="Calibri"/>
              </a:rPr>
              <a:t>Px</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15" name="TextBox 14">
            <a:extLst>
              <a:ext uri="{FF2B5EF4-FFF2-40B4-BE49-F238E27FC236}">
                <a16:creationId xmlns:a16="http://schemas.microsoft.com/office/drawing/2014/main" id="{DCEB5721-1506-6748-BD0C-BCAB6523FA1A}"/>
              </a:ext>
            </a:extLst>
          </p:cNvPr>
          <p:cNvSpPr txBox="1"/>
          <p:nvPr/>
        </p:nvSpPr>
        <p:spPr>
          <a:xfrm>
            <a:off x="4969888" y="5086491"/>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3 X and 4 Y: See Chart </a:t>
            </a:r>
          </a:p>
        </p:txBody>
      </p:sp>
      <p:sp>
        <p:nvSpPr>
          <p:cNvPr id="16" name="TextBox 15">
            <a:extLst>
              <a:ext uri="{FF2B5EF4-FFF2-40B4-BE49-F238E27FC236}">
                <a16:creationId xmlns:a16="http://schemas.microsoft.com/office/drawing/2014/main" id="{9B5B8DBD-ED60-C2F0-2B4C-033A72B8C39C}"/>
              </a:ext>
            </a:extLst>
          </p:cNvPr>
          <p:cNvSpPr txBox="1"/>
          <p:nvPr/>
        </p:nvSpPr>
        <p:spPr>
          <a:xfrm>
            <a:off x="5211309" y="6033340"/>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decrease</a:t>
            </a:r>
          </a:p>
        </p:txBody>
      </p:sp>
      <p:sp>
        <p:nvSpPr>
          <p:cNvPr id="17" name="TextBox 16">
            <a:extLst>
              <a:ext uri="{FF2B5EF4-FFF2-40B4-BE49-F238E27FC236}">
                <a16:creationId xmlns:a16="http://schemas.microsoft.com/office/drawing/2014/main" id="{332B390B-7FD5-F1C9-0639-3E90FA97CB39}"/>
              </a:ext>
            </a:extLst>
          </p:cNvPr>
          <p:cNvSpPr txBox="1"/>
          <p:nvPr/>
        </p:nvSpPr>
        <p:spPr>
          <a:xfrm>
            <a:off x="5737299" y="6368449"/>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dirty="0"/>
              <a:t>stay the same</a:t>
            </a:r>
            <a:endParaRPr kumimoji="0" lang="en-US" sz="2400" b="0" i="0" u="none" strike="noStrike" cap="none" spc="0" normalizeH="0" baseline="0" dirty="0">
              <a:ln>
                <a:noFill/>
              </a:ln>
              <a:solidFill>
                <a:srgbClr val="000000"/>
              </a:solidFill>
              <a:effectLst/>
              <a:uFillTx/>
              <a:latin typeface="+mn-lt"/>
              <a:ea typeface="+mn-ea"/>
              <a:cs typeface="+mn-cs"/>
              <a:sym typeface="Calibri"/>
            </a:endParaRPr>
          </a:p>
        </p:txBody>
      </p:sp>
      <p:sp>
        <p:nvSpPr>
          <p:cNvPr id="18" name="TextBox 17">
            <a:extLst>
              <a:ext uri="{FF2B5EF4-FFF2-40B4-BE49-F238E27FC236}">
                <a16:creationId xmlns:a16="http://schemas.microsoft.com/office/drawing/2014/main" id="{962C6A8D-B29E-585F-ADDA-4EB81C810F18}"/>
              </a:ext>
            </a:extLst>
          </p:cNvPr>
          <p:cNvSpPr txBox="1"/>
          <p:nvPr/>
        </p:nvSpPr>
        <p:spPr>
          <a:xfrm>
            <a:off x="3205300" y="5847368"/>
            <a:ext cx="3945512"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Calibri"/>
              </a:rPr>
              <a:t>decrease</a:t>
            </a:r>
          </a:p>
        </p:txBody>
      </p:sp>
    </p:spTree>
    <p:extLst>
      <p:ext uri="{BB962C8B-B14F-4D97-AF65-F5344CB8AC3E}">
        <p14:creationId xmlns:p14="http://schemas.microsoft.com/office/powerpoint/2010/main" val="221614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 calcmode="lin" valueType="num">
                                      <p:cBhvr additive="base">
                                        <p:cTn id="50"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 calcmode="lin" valueType="num">
                                      <p:cBhvr additive="base">
                                        <p:cTn id="5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xEl>
                                              <p:pRg st="0" end="0"/>
                                            </p:txEl>
                                          </p:spTgt>
                                        </p:tgtEl>
                                        <p:attrNameLst>
                                          <p:attrName>style.visibility</p:attrName>
                                        </p:attrNameLst>
                                      </p:cBhvr>
                                      <p:to>
                                        <p:strVal val="visible"/>
                                      </p:to>
                                    </p:set>
                                    <p:anim calcmode="lin" valueType="num">
                                      <p:cBhvr additive="base">
                                        <p:cTn id="6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 calcmode="lin" valueType="num">
                                      <p:cBhvr additive="base">
                                        <p:cTn id="6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18">
                                            <p:txEl>
                                              <p:pRg st="0" end="0"/>
                                            </p:txEl>
                                          </p:spTgt>
                                        </p:tgtEl>
                                        <p:attrNameLst>
                                          <p:attrName>style.visibility</p:attrName>
                                        </p:attrNameLst>
                                      </p:cBhvr>
                                      <p:to>
                                        <p:strVal val="visible"/>
                                      </p:to>
                                    </p:set>
                                    <p:anim calcmode="lin" valueType="num">
                                      <p:cBhvr additive="base">
                                        <p:cTn id="7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16">
                                            <p:txEl>
                                              <p:pRg st="0" end="0"/>
                                            </p:txEl>
                                          </p:spTgt>
                                        </p:tgtEl>
                                        <p:attrNameLst>
                                          <p:attrName>style.visibility</p:attrName>
                                        </p:attrNameLst>
                                      </p:cBhvr>
                                      <p:to>
                                        <p:strVal val="visible"/>
                                      </p:to>
                                    </p:set>
                                    <p:anim calcmode="lin" valueType="num">
                                      <p:cBhvr additive="base">
                                        <p:cTn id="80"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7">
                                            <p:txEl>
                                              <p:pRg st="0" end="0"/>
                                            </p:txEl>
                                          </p:spTgt>
                                        </p:tgtEl>
                                        <p:attrNameLst>
                                          <p:attrName>style.visibility</p:attrName>
                                        </p:attrNameLst>
                                      </p:cBhvr>
                                      <p:to>
                                        <p:strVal val="visible"/>
                                      </p:to>
                                    </p:set>
                                    <p:anim calcmode="lin" valueType="num">
                                      <p:cBhvr additive="base">
                                        <p:cTn id="8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496"/>
        <p:cNvGrpSpPr/>
        <p:nvPr/>
      </p:nvGrpSpPr>
      <p:grpSpPr>
        <a:xfrm>
          <a:off x="0" y="0"/>
          <a:ext cx="0" cy="0"/>
          <a:chOff x="0" y="0"/>
          <a:chExt cx="0" cy="0"/>
        </a:xfrm>
      </p:grpSpPr>
      <p:pic>
        <p:nvPicPr>
          <p:cNvPr id="498" name="Google Shape;498;p63"/>
          <p:cNvPicPr preferRelativeResize="0"/>
          <p:nvPr/>
        </p:nvPicPr>
        <p:blipFill rotWithShape="1">
          <a:blip r:embed="rId3">
            <a:alphaModFix/>
          </a:blip>
          <a:srcRect l="20857" t="19817" r="18571" b="42634"/>
          <a:stretch/>
        </p:blipFill>
        <p:spPr>
          <a:xfrm>
            <a:off x="0" y="0"/>
            <a:ext cx="8452884" cy="4019107"/>
          </a:xfrm>
          <a:prstGeom prst="rect">
            <a:avLst/>
          </a:prstGeom>
          <a:noFill/>
          <a:ln>
            <a:noFill/>
          </a:ln>
        </p:spPr>
      </p:pic>
      <p:pic>
        <p:nvPicPr>
          <p:cNvPr id="2" name="Google Shape;503;p64">
            <a:extLst>
              <a:ext uri="{FF2B5EF4-FFF2-40B4-BE49-F238E27FC236}">
                <a16:creationId xmlns:a16="http://schemas.microsoft.com/office/drawing/2014/main" id="{6565192E-FCC5-DC58-AA67-7032611E30ED}"/>
              </a:ext>
            </a:extLst>
          </p:cNvPr>
          <p:cNvPicPr preferRelativeResize="0"/>
          <p:nvPr/>
        </p:nvPicPr>
        <p:blipFill rotWithShape="1">
          <a:blip r:embed="rId4">
            <a:alphaModFix/>
          </a:blip>
          <a:srcRect l="18571" t="26564" r="19142" b="63094"/>
          <a:stretch/>
        </p:blipFill>
        <p:spPr>
          <a:xfrm>
            <a:off x="0" y="4299493"/>
            <a:ext cx="9760688" cy="1505883"/>
          </a:xfrm>
          <a:prstGeom prst="rect">
            <a:avLst/>
          </a:prstGeom>
          <a:noFill/>
          <a:ln>
            <a:noFill/>
          </a:ln>
        </p:spPr>
      </p:pic>
      <p:graphicFrame>
        <p:nvGraphicFramePr>
          <p:cNvPr id="3" name="Table 2">
            <a:extLst>
              <a:ext uri="{FF2B5EF4-FFF2-40B4-BE49-F238E27FC236}">
                <a16:creationId xmlns:a16="http://schemas.microsoft.com/office/drawing/2014/main" id="{EFF9E414-EA25-9BB0-DB93-E91F0C2F59DC}"/>
              </a:ext>
            </a:extLst>
          </p:cNvPr>
          <p:cNvGraphicFramePr>
            <a:graphicFrameLocks noGrp="1"/>
          </p:cNvGraphicFramePr>
          <p:nvPr>
            <p:extLst>
              <p:ext uri="{D42A27DB-BD31-4B8C-83A1-F6EECF244321}">
                <p14:modId xmlns:p14="http://schemas.microsoft.com/office/powerpoint/2010/main" val="2965304450"/>
              </p:ext>
            </p:extLst>
          </p:nvPr>
        </p:nvGraphicFramePr>
        <p:xfrm>
          <a:off x="8077200" y="438528"/>
          <a:ext cx="4114800" cy="2990472"/>
        </p:xfrm>
        <a:graphic>
          <a:graphicData uri="http://schemas.openxmlformats.org/drawingml/2006/table">
            <a:tbl>
              <a:tblPr firstRow="1" bandRow="1">
                <a:tableStyleId>{5940675A-B579-460E-94D1-54222C63F5DA}</a:tableStyleId>
              </a:tblPr>
              <a:tblGrid>
                <a:gridCol w="981822">
                  <a:extLst>
                    <a:ext uri="{9D8B030D-6E8A-4147-A177-3AD203B41FA5}">
                      <a16:colId xmlns:a16="http://schemas.microsoft.com/office/drawing/2014/main" val="2940698554"/>
                    </a:ext>
                  </a:extLst>
                </a:gridCol>
                <a:gridCol w="1044326">
                  <a:extLst>
                    <a:ext uri="{9D8B030D-6E8A-4147-A177-3AD203B41FA5}">
                      <a16:colId xmlns:a16="http://schemas.microsoft.com/office/drawing/2014/main" val="656260811"/>
                    </a:ext>
                  </a:extLst>
                </a:gridCol>
                <a:gridCol w="1044326">
                  <a:extLst>
                    <a:ext uri="{9D8B030D-6E8A-4147-A177-3AD203B41FA5}">
                      <a16:colId xmlns:a16="http://schemas.microsoft.com/office/drawing/2014/main" val="871767358"/>
                    </a:ext>
                  </a:extLst>
                </a:gridCol>
                <a:gridCol w="1044326">
                  <a:extLst>
                    <a:ext uri="{9D8B030D-6E8A-4147-A177-3AD203B41FA5}">
                      <a16:colId xmlns:a16="http://schemas.microsoft.com/office/drawing/2014/main" val="3153313106"/>
                    </a:ext>
                  </a:extLst>
                </a:gridCol>
              </a:tblGrid>
              <a:tr h="401892">
                <a:tc>
                  <a:txBody>
                    <a:bodyPr/>
                    <a:lstStyle/>
                    <a:p>
                      <a:pPr algn="ctr"/>
                      <a:r>
                        <a:rPr lang="en-US" sz="1600" dirty="0"/>
                        <a:t>Q of Apples</a:t>
                      </a:r>
                    </a:p>
                  </a:txBody>
                  <a:tcPr/>
                </a:tc>
                <a:tc>
                  <a:txBody>
                    <a:bodyPr/>
                    <a:lstStyle/>
                    <a:p>
                      <a:pPr algn="ctr"/>
                      <a:r>
                        <a:rPr lang="en-US" sz="1600" dirty="0"/>
                        <a:t>MU/$ - Apples</a:t>
                      </a:r>
                    </a:p>
                  </a:txBody>
                  <a:tcPr/>
                </a:tc>
                <a:tc>
                  <a:txBody>
                    <a:bodyPr/>
                    <a:lstStyle/>
                    <a:p>
                      <a:pPr algn="ctr"/>
                      <a:r>
                        <a:rPr lang="en-US" sz="1600" dirty="0"/>
                        <a:t>Qty of Oranges</a:t>
                      </a:r>
                    </a:p>
                  </a:txBody>
                  <a:tcPr/>
                </a:tc>
                <a:tc>
                  <a:txBody>
                    <a:bodyPr/>
                    <a:lstStyle/>
                    <a:p>
                      <a:pPr algn="ctr"/>
                      <a:r>
                        <a:rPr lang="en-US" sz="1600" dirty="0"/>
                        <a:t>MU/$ of Oranges</a:t>
                      </a:r>
                    </a:p>
                  </a:txBody>
                  <a:tcPr/>
                </a:tc>
                <a:extLst>
                  <a:ext uri="{0D108BD9-81ED-4DB2-BD59-A6C34878D82A}">
                    <a16:rowId xmlns:a16="http://schemas.microsoft.com/office/drawing/2014/main" val="880959529"/>
                  </a:ext>
                </a:extLst>
              </a:tr>
              <a:tr h="401892">
                <a:tc>
                  <a:txBody>
                    <a:bodyPr/>
                    <a:lstStyle/>
                    <a:p>
                      <a:pPr algn="ctr"/>
                      <a:r>
                        <a:rPr lang="en-US" sz="1600" dirty="0"/>
                        <a:t>0</a:t>
                      </a:r>
                    </a:p>
                  </a:txBody>
                  <a:tcPr/>
                </a:tc>
                <a:tc>
                  <a:txBody>
                    <a:bodyPr/>
                    <a:lstStyle/>
                    <a:p>
                      <a:pPr algn="ctr"/>
                      <a:r>
                        <a:rPr lang="en-US" sz="1600" dirty="0"/>
                        <a:t>-</a:t>
                      </a:r>
                    </a:p>
                  </a:txBody>
                  <a:tcPr/>
                </a:tc>
                <a:tc>
                  <a:txBody>
                    <a:bodyPr/>
                    <a:lstStyle/>
                    <a:p>
                      <a:pPr algn="ctr"/>
                      <a:r>
                        <a:rPr lang="en-US" sz="1600" dirty="0"/>
                        <a:t>0</a:t>
                      </a:r>
                    </a:p>
                  </a:txBody>
                  <a:tcPr/>
                </a:tc>
                <a:tc>
                  <a:txBody>
                    <a:bodyPr/>
                    <a:lstStyle/>
                    <a:p>
                      <a:pPr algn="ctr"/>
                      <a:r>
                        <a:rPr lang="en-US" sz="1600" dirty="0"/>
                        <a:t>--</a:t>
                      </a:r>
                    </a:p>
                  </a:txBody>
                  <a:tcPr/>
                </a:tc>
                <a:extLst>
                  <a:ext uri="{0D108BD9-81ED-4DB2-BD59-A6C34878D82A}">
                    <a16:rowId xmlns:a16="http://schemas.microsoft.com/office/drawing/2014/main" val="3036557754"/>
                  </a:ext>
                </a:extLst>
              </a:tr>
              <a:tr h="401892">
                <a:tc>
                  <a:txBody>
                    <a:bodyPr/>
                    <a:lstStyle/>
                    <a:p>
                      <a:pPr algn="ctr"/>
                      <a:r>
                        <a:rPr lang="en-US" sz="1600" dirty="0"/>
                        <a:t>1</a:t>
                      </a:r>
                    </a:p>
                  </a:txBody>
                  <a:tcPr/>
                </a:tc>
                <a:tc>
                  <a:txBody>
                    <a:bodyPr/>
                    <a:lstStyle/>
                    <a:p>
                      <a:pPr algn="ctr"/>
                      <a:r>
                        <a:rPr lang="en-US" sz="1600" dirty="0"/>
                        <a:t>20</a:t>
                      </a:r>
                    </a:p>
                  </a:txBody>
                  <a:tcPr/>
                </a:tc>
                <a:tc>
                  <a:txBody>
                    <a:bodyPr/>
                    <a:lstStyle/>
                    <a:p>
                      <a:pPr algn="ctr"/>
                      <a:r>
                        <a:rPr lang="en-US" sz="1600" dirty="0"/>
                        <a:t>1</a:t>
                      </a:r>
                    </a:p>
                  </a:txBody>
                  <a:tcPr/>
                </a:tc>
                <a:tc>
                  <a:txBody>
                    <a:bodyPr/>
                    <a:lstStyle/>
                    <a:p>
                      <a:pPr algn="ctr"/>
                      <a:r>
                        <a:rPr lang="en-US" sz="1600" dirty="0"/>
                        <a:t>15</a:t>
                      </a:r>
                    </a:p>
                  </a:txBody>
                  <a:tcPr/>
                </a:tc>
                <a:extLst>
                  <a:ext uri="{0D108BD9-81ED-4DB2-BD59-A6C34878D82A}">
                    <a16:rowId xmlns:a16="http://schemas.microsoft.com/office/drawing/2014/main" val="3889077609"/>
                  </a:ext>
                </a:extLst>
              </a:tr>
              <a:tr h="401892">
                <a:tc>
                  <a:txBody>
                    <a:bodyPr/>
                    <a:lstStyle/>
                    <a:p>
                      <a:pPr algn="ctr"/>
                      <a:r>
                        <a:rPr lang="en-US" sz="1600" dirty="0"/>
                        <a:t>2</a:t>
                      </a:r>
                    </a:p>
                  </a:txBody>
                  <a:tcPr/>
                </a:tc>
                <a:tc>
                  <a:txBody>
                    <a:bodyPr/>
                    <a:lstStyle/>
                    <a:p>
                      <a:pPr algn="ctr"/>
                      <a:r>
                        <a:rPr lang="en-US" sz="1600" dirty="0"/>
                        <a:t>15</a:t>
                      </a:r>
                    </a:p>
                  </a:txBody>
                  <a:tcPr/>
                </a:tc>
                <a:tc>
                  <a:txBody>
                    <a:bodyPr/>
                    <a:lstStyle/>
                    <a:p>
                      <a:pPr algn="ctr"/>
                      <a:r>
                        <a:rPr lang="en-US" sz="1600" dirty="0"/>
                        <a:t>2</a:t>
                      </a:r>
                    </a:p>
                  </a:txBody>
                  <a:tcPr/>
                </a:tc>
                <a:tc>
                  <a:txBody>
                    <a:bodyPr/>
                    <a:lstStyle/>
                    <a:p>
                      <a:pPr algn="ctr"/>
                      <a:r>
                        <a:rPr lang="en-US" sz="1600" dirty="0"/>
                        <a:t>10</a:t>
                      </a:r>
                    </a:p>
                  </a:txBody>
                  <a:tcPr/>
                </a:tc>
                <a:extLst>
                  <a:ext uri="{0D108BD9-81ED-4DB2-BD59-A6C34878D82A}">
                    <a16:rowId xmlns:a16="http://schemas.microsoft.com/office/drawing/2014/main" val="687481483"/>
                  </a:ext>
                </a:extLst>
              </a:tr>
              <a:tr h="401892">
                <a:tc>
                  <a:txBody>
                    <a:bodyPr/>
                    <a:lstStyle/>
                    <a:p>
                      <a:pPr algn="ctr"/>
                      <a:r>
                        <a:rPr lang="en-US" sz="1600" dirty="0"/>
                        <a:t>3</a:t>
                      </a:r>
                    </a:p>
                  </a:txBody>
                  <a:tcPr/>
                </a:tc>
                <a:tc>
                  <a:txBody>
                    <a:bodyPr/>
                    <a:lstStyle/>
                    <a:p>
                      <a:pPr algn="ctr"/>
                      <a:r>
                        <a:rPr lang="en-US" sz="1600" dirty="0"/>
                        <a:t>10</a:t>
                      </a:r>
                    </a:p>
                  </a:txBody>
                  <a:tcPr/>
                </a:tc>
                <a:tc>
                  <a:txBody>
                    <a:bodyPr/>
                    <a:lstStyle/>
                    <a:p>
                      <a:pPr algn="ctr"/>
                      <a:r>
                        <a:rPr lang="en-US" sz="1600" dirty="0"/>
                        <a:t>3</a:t>
                      </a:r>
                    </a:p>
                  </a:txBody>
                  <a:tcPr/>
                </a:tc>
                <a:tc>
                  <a:txBody>
                    <a:bodyPr/>
                    <a:lstStyle/>
                    <a:p>
                      <a:pPr algn="ctr"/>
                      <a:r>
                        <a:rPr lang="en-US" sz="1600" dirty="0"/>
                        <a:t>7.5</a:t>
                      </a:r>
                    </a:p>
                  </a:txBody>
                  <a:tcPr/>
                </a:tc>
                <a:extLst>
                  <a:ext uri="{0D108BD9-81ED-4DB2-BD59-A6C34878D82A}">
                    <a16:rowId xmlns:a16="http://schemas.microsoft.com/office/drawing/2014/main" val="3098636506"/>
                  </a:ext>
                </a:extLst>
              </a:tr>
              <a:tr h="401892">
                <a:tc>
                  <a:txBody>
                    <a:bodyPr/>
                    <a:lstStyle/>
                    <a:p>
                      <a:pPr algn="ctr"/>
                      <a:r>
                        <a:rPr lang="en-US" sz="1600" dirty="0"/>
                        <a:t>4</a:t>
                      </a:r>
                    </a:p>
                  </a:txBody>
                  <a:tcPr/>
                </a:tc>
                <a:tc>
                  <a:txBody>
                    <a:bodyPr/>
                    <a:lstStyle/>
                    <a:p>
                      <a:pPr algn="ctr"/>
                      <a:r>
                        <a:rPr lang="en-US" sz="1600" dirty="0"/>
                        <a:t>5</a:t>
                      </a:r>
                    </a:p>
                  </a:txBody>
                  <a:tcPr/>
                </a:tc>
                <a:tc>
                  <a:txBody>
                    <a:bodyPr/>
                    <a:lstStyle/>
                    <a:p>
                      <a:pPr algn="ctr"/>
                      <a:r>
                        <a:rPr lang="en-US" sz="1600" dirty="0"/>
                        <a:t>4</a:t>
                      </a:r>
                    </a:p>
                  </a:txBody>
                  <a:tcPr/>
                </a:tc>
                <a:tc>
                  <a:txBody>
                    <a:bodyPr/>
                    <a:lstStyle/>
                    <a:p>
                      <a:pPr algn="ctr"/>
                      <a:r>
                        <a:rPr lang="en-US" sz="1600" dirty="0"/>
                        <a:t>5</a:t>
                      </a:r>
                    </a:p>
                  </a:txBody>
                  <a:tcPr/>
                </a:tc>
                <a:extLst>
                  <a:ext uri="{0D108BD9-81ED-4DB2-BD59-A6C34878D82A}">
                    <a16:rowId xmlns:a16="http://schemas.microsoft.com/office/drawing/2014/main" val="1492927746"/>
                  </a:ext>
                </a:extLst>
              </a:tr>
              <a:tr h="401892">
                <a:tc>
                  <a:txBody>
                    <a:bodyPr/>
                    <a:lstStyle/>
                    <a:p>
                      <a:pPr algn="ctr"/>
                      <a:r>
                        <a:rPr lang="en-US" sz="1600" dirty="0"/>
                        <a:t>5</a:t>
                      </a:r>
                    </a:p>
                  </a:txBody>
                  <a:tcPr/>
                </a:tc>
                <a:tc>
                  <a:txBody>
                    <a:bodyPr/>
                    <a:lstStyle/>
                    <a:p>
                      <a:pPr algn="ctr"/>
                      <a:r>
                        <a:rPr lang="en-US" sz="1600" dirty="0"/>
                        <a:t>2</a:t>
                      </a:r>
                    </a:p>
                  </a:txBody>
                  <a:tcPr/>
                </a:tc>
                <a:tc>
                  <a:txBody>
                    <a:bodyPr/>
                    <a:lstStyle/>
                    <a:p>
                      <a:pPr algn="ctr"/>
                      <a:r>
                        <a:rPr lang="en-US" sz="1600" dirty="0"/>
                        <a:t>5</a:t>
                      </a:r>
                    </a:p>
                  </a:txBody>
                  <a:tcPr/>
                </a:tc>
                <a:tc>
                  <a:txBody>
                    <a:bodyPr/>
                    <a:lstStyle/>
                    <a:p>
                      <a:pPr algn="ctr"/>
                      <a:r>
                        <a:rPr lang="en-US" sz="1600" dirty="0"/>
                        <a:t>2.5</a:t>
                      </a:r>
                    </a:p>
                  </a:txBody>
                  <a:tcPr/>
                </a:tc>
                <a:extLst>
                  <a:ext uri="{0D108BD9-81ED-4DB2-BD59-A6C34878D82A}">
                    <a16:rowId xmlns:a16="http://schemas.microsoft.com/office/drawing/2014/main" val="3955060052"/>
                  </a:ext>
                </a:extLst>
              </a:tr>
            </a:tbl>
          </a:graphicData>
        </a:graphic>
      </p:graphicFrame>
      <p:sp>
        <p:nvSpPr>
          <p:cNvPr id="7" name="Google Shape;491;p62">
            <a:extLst>
              <a:ext uri="{FF2B5EF4-FFF2-40B4-BE49-F238E27FC236}">
                <a16:creationId xmlns:a16="http://schemas.microsoft.com/office/drawing/2014/main" id="{4A7088F8-D48E-AD8B-6E14-B7836E84E5C6}"/>
              </a:ext>
            </a:extLst>
          </p:cNvPr>
          <p:cNvSpPr/>
          <p:nvPr/>
        </p:nvSpPr>
        <p:spPr>
          <a:xfrm>
            <a:off x="9358782" y="1409891"/>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 name="Google Shape;491;p62">
            <a:extLst>
              <a:ext uri="{FF2B5EF4-FFF2-40B4-BE49-F238E27FC236}">
                <a16:creationId xmlns:a16="http://schemas.microsoft.com/office/drawing/2014/main" id="{77FE049C-C750-6B92-79AF-2FD609221F16}"/>
              </a:ext>
            </a:extLst>
          </p:cNvPr>
          <p:cNvSpPr/>
          <p:nvPr/>
        </p:nvSpPr>
        <p:spPr>
          <a:xfrm>
            <a:off x="11400232" y="1409891"/>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9" name="Google Shape;491;p62">
            <a:extLst>
              <a:ext uri="{FF2B5EF4-FFF2-40B4-BE49-F238E27FC236}">
                <a16:creationId xmlns:a16="http://schemas.microsoft.com/office/drawing/2014/main" id="{AD8E3467-0A17-5621-EF4F-B2CCD88D4D65}"/>
              </a:ext>
            </a:extLst>
          </p:cNvPr>
          <p:cNvSpPr/>
          <p:nvPr/>
        </p:nvSpPr>
        <p:spPr>
          <a:xfrm>
            <a:off x="9358781" y="182438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0" name="Google Shape;491;p62">
            <a:extLst>
              <a:ext uri="{FF2B5EF4-FFF2-40B4-BE49-F238E27FC236}">
                <a16:creationId xmlns:a16="http://schemas.microsoft.com/office/drawing/2014/main" id="{101FFC44-51BA-4816-21C1-5C294FFCBDCA}"/>
              </a:ext>
            </a:extLst>
          </p:cNvPr>
          <p:cNvSpPr/>
          <p:nvPr/>
        </p:nvSpPr>
        <p:spPr>
          <a:xfrm>
            <a:off x="11400232" y="181960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1" name="Google Shape;491;p62">
            <a:extLst>
              <a:ext uri="{FF2B5EF4-FFF2-40B4-BE49-F238E27FC236}">
                <a16:creationId xmlns:a16="http://schemas.microsoft.com/office/drawing/2014/main" id="{79DC0A8E-D5E9-20B3-C96A-2EA91A9FB814}"/>
              </a:ext>
            </a:extLst>
          </p:cNvPr>
          <p:cNvSpPr/>
          <p:nvPr/>
        </p:nvSpPr>
        <p:spPr>
          <a:xfrm>
            <a:off x="9338248" y="218994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2" name="TextBox 11">
            <a:extLst>
              <a:ext uri="{FF2B5EF4-FFF2-40B4-BE49-F238E27FC236}">
                <a16:creationId xmlns:a16="http://schemas.microsoft.com/office/drawing/2014/main" id="{56EC29AF-7B2B-97EC-721B-8AD1AAC793F5}"/>
              </a:ext>
            </a:extLst>
          </p:cNvPr>
          <p:cNvSpPr txBox="1"/>
          <p:nvPr/>
        </p:nvSpPr>
        <p:spPr>
          <a:xfrm>
            <a:off x="8452885" y="43607"/>
            <a:ext cx="6911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a:t>
            </a:r>
          </a:p>
        </p:txBody>
      </p:sp>
      <p:sp>
        <p:nvSpPr>
          <p:cNvPr id="13" name="TextBox 12">
            <a:extLst>
              <a:ext uri="{FF2B5EF4-FFF2-40B4-BE49-F238E27FC236}">
                <a16:creationId xmlns:a16="http://schemas.microsoft.com/office/drawing/2014/main" id="{495A3F84-1EE0-74BC-78AC-00A51BB27642}"/>
              </a:ext>
            </a:extLst>
          </p:cNvPr>
          <p:cNvSpPr txBox="1"/>
          <p:nvPr/>
        </p:nvSpPr>
        <p:spPr>
          <a:xfrm>
            <a:off x="10432669" y="43607"/>
            <a:ext cx="9675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$2</a:t>
            </a:r>
          </a:p>
        </p:txBody>
      </p:sp>
    </p:spTree>
    <p:extLst>
      <p:ext uri="{BB962C8B-B14F-4D97-AF65-F5344CB8AC3E}">
        <p14:creationId xmlns:p14="http://schemas.microsoft.com/office/powerpoint/2010/main" val="144371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496"/>
        <p:cNvGrpSpPr/>
        <p:nvPr/>
      </p:nvGrpSpPr>
      <p:grpSpPr>
        <a:xfrm>
          <a:off x="0" y="0"/>
          <a:ext cx="0" cy="0"/>
          <a:chOff x="0" y="0"/>
          <a:chExt cx="0" cy="0"/>
        </a:xfrm>
      </p:grpSpPr>
      <p:pic>
        <p:nvPicPr>
          <p:cNvPr id="498" name="Google Shape;498;p63"/>
          <p:cNvPicPr preferRelativeResize="0"/>
          <p:nvPr/>
        </p:nvPicPr>
        <p:blipFill rotWithShape="1">
          <a:blip r:embed="rId3">
            <a:alphaModFix/>
          </a:blip>
          <a:srcRect l="20857" t="26496" r="36486" b="52669"/>
          <a:stretch/>
        </p:blipFill>
        <p:spPr>
          <a:xfrm>
            <a:off x="1999475" y="33843"/>
            <a:ext cx="6022670" cy="2286000"/>
          </a:xfrm>
          <a:prstGeom prst="rect">
            <a:avLst/>
          </a:prstGeom>
          <a:noFill/>
          <a:ln>
            <a:noFill/>
          </a:ln>
        </p:spPr>
      </p:pic>
      <p:pic>
        <p:nvPicPr>
          <p:cNvPr id="2" name="Google Shape;498;p63">
            <a:extLst>
              <a:ext uri="{FF2B5EF4-FFF2-40B4-BE49-F238E27FC236}">
                <a16:creationId xmlns:a16="http://schemas.microsoft.com/office/drawing/2014/main" id="{84C9DB44-A145-4D3C-7D52-516D6F1FB072}"/>
              </a:ext>
            </a:extLst>
          </p:cNvPr>
          <p:cNvPicPr preferRelativeResize="0"/>
          <p:nvPr/>
        </p:nvPicPr>
        <p:blipFill rotWithShape="1">
          <a:blip r:embed="rId3">
            <a:alphaModFix/>
          </a:blip>
          <a:srcRect l="20857" t="58642" r="18571" b="28687"/>
          <a:stretch/>
        </p:blipFill>
        <p:spPr>
          <a:xfrm>
            <a:off x="0" y="1951543"/>
            <a:ext cx="9502989" cy="1754156"/>
          </a:xfrm>
          <a:prstGeom prst="rect">
            <a:avLst/>
          </a:prstGeom>
          <a:noFill/>
          <a:ln>
            <a:noFill/>
          </a:ln>
        </p:spPr>
      </p:pic>
      <p:pic>
        <p:nvPicPr>
          <p:cNvPr id="4" name="Google Shape;503;p64">
            <a:extLst>
              <a:ext uri="{FF2B5EF4-FFF2-40B4-BE49-F238E27FC236}">
                <a16:creationId xmlns:a16="http://schemas.microsoft.com/office/drawing/2014/main" id="{69D72887-D7E2-CB48-B433-55C224EBEF55}"/>
              </a:ext>
            </a:extLst>
          </p:cNvPr>
          <p:cNvPicPr preferRelativeResize="0"/>
          <p:nvPr/>
        </p:nvPicPr>
        <p:blipFill rotWithShape="1">
          <a:blip r:embed="rId4">
            <a:alphaModFix/>
          </a:blip>
          <a:srcRect l="18571" t="37674" r="19142" b="56102"/>
          <a:stretch/>
        </p:blipFill>
        <p:spPr>
          <a:xfrm>
            <a:off x="-56036" y="5933179"/>
            <a:ext cx="9104345" cy="681135"/>
          </a:xfrm>
          <a:prstGeom prst="rect">
            <a:avLst/>
          </a:prstGeom>
          <a:noFill/>
          <a:ln>
            <a:noFill/>
          </a:ln>
        </p:spPr>
      </p:pic>
      <p:graphicFrame>
        <p:nvGraphicFramePr>
          <p:cNvPr id="3" name="Table 2">
            <a:extLst>
              <a:ext uri="{FF2B5EF4-FFF2-40B4-BE49-F238E27FC236}">
                <a16:creationId xmlns:a16="http://schemas.microsoft.com/office/drawing/2014/main" id="{B4EED213-F2DB-7DB8-DC33-FACFB111771F}"/>
              </a:ext>
            </a:extLst>
          </p:cNvPr>
          <p:cNvGraphicFramePr>
            <a:graphicFrameLocks noGrp="1"/>
          </p:cNvGraphicFramePr>
          <p:nvPr>
            <p:extLst>
              <p:ext uri="{D42A27DB-BD31-4B8C-83A1-F6EECF244321}">
                <p14:modId xmlns:p14="http://schemas.microsoft.com/office/powerpoint/2010/main" val="1155431611"/>
              </p:ext>
            </p:extLst>
          </p:nvPr>
        </p:nvGraphicFramePr>
        <p:xfrm>
          <a:off x="7917712" y="2917116"/>
          <a:ext cx="4114800" cy="2990472"/>
        </p:xfrm>
        <a:graphic>
          <a:graphicData uri="http://schemas.openxmlformats.org/drawingml/2006/table">
            <a:tbl>
              <a:tblPr firstRow="1" bandRow="1">
                <a:tableStyleId>{5940675A-B579-460E-94D1-54222C63F5DA}</a:tableStyleId>
              </a:tblPr>
              <a:tblGrid>
                <a:gridCol w="981822">
                  <a:extLst>
                    <a:ext uri="{9D8B030D-6E8A-4147-A177-3AD203B41FA5}">
                      <a16:colId xmlns:a16="http://schemas.microsoft.com/office/drawing/2014/main" val="2940698554"/>
                    </a:ext>
                  </a:extLst>
                </a:gridCol>
                <a:gridCol w="1044326">
                  <a:extLst>
                    <a:ext uri="{9D8B030D-6E8A-4147-A177-3AD203B41FA5}">
                      <a16:colId xmlns:a16="http://schemas.microsoft.com/office/drawing/2014/main" val="656260811"/>
                    </a:ext>
                  </a:extLst>
                </a:gridCol>
                <a:gridCol w="1044326">
                  <a:extLst>
                    <a:ext uri="{9D8B030D-6E8A-4147-A177-3AD203B41FA5}">
                      <a16:colId xmlns:a16="http://schemas.microsoft.com/office/drawing/2014/main" val="871767358"/>
                    </a:ext>
                  </a:extLst>
                </a:gridCol>
                <a:gridCol w="1044326">
                  <a:extLst>
                    <a:ext uri="{9D8B030D-6E8A-4147-A177-3AD203B41FA5}">
                      <a16:colId xmlns:a16="http://schemas.microsoft.com/office/drawing/2014/main" val="3153313106"/>
                    </a:ext>
                  </a:extLst>
                </a:gridCol>
              </a:tblGrid>
              <a:tr h="401892">
                <a:tc>
                  <a:txBody>
                    <a:bodyPr/>
                    <a:lstStyle/>
                    <a:p>
                      <a:pPr algn="ctr"/>
                      <a:r>
                        <a:rPr lang="en-US" sz="1600" dirty="0"/>
                        <a:t>Q of Apples</a:t>
                      </a:r>
                    </a:p>
                  </a:txBody>
                  <a:tcPr/>
                </a:tc>
                <a:tc>
                  <a:txBody>
                    <a:bodyPr/>
                    <a:lstStyle/>
                    <a:p>
                      <a:pPr algn="ctr"/>
                      <a:r>
                        <a:rPr lang="en-US" sz="1600" dirty="0"/>
                        <a:t>MU/$ - Apples</a:t>
                      </a:r>
                    </a:p>
                  </a:txBody>
                  <a:tcPr/>
                </a:tc>
                <a:tc>
                  <a:txBody>
                    <a:bodyPr/>
                    <a:lstStyle/>
                    <a:p>
                      <a:pPr algn="ctr"/>
                      <a:r>
                        <a:rPr lang="en-US" sz="1600" dirty="0"/>
                        <a:t>Qty of Oranges</a:t>
                      </a:r>
                    </a:p>
                  </a:txBody>
                  <a:tcPr/>
                </a:tc>
                <a:tc>
                  <a:txBody>
                    <a:bodyPr/>
                    <a:lstStyle/>
                    <a:p>
                      <a:pPr algn="ctr"/>
                      <a:r>
                        <a:rPr lang="en-US" sz="1600" dirty="0"/>
                        <a:t>MU/$ of Oranges</a:t>
                      </a:r>
                    </a:p>
                  </a:txBody>
                  <a:tcPr/>
                </a:tc>
                <a:extLst>
                  <a:ext uri="{0D108BD9-81ED-4DB2-BD59-A6C34878D82A}">
                    <a16:rowId xmlns:a16="http://schemas.microsoft.com/office/drawing/2014/main" val="880959529"/>
                  </a:ext>
                </a:extLst>
              </a:tr>
              <a:tr h="401892">
                <a:tc>
                  <a:txBody>
                    <a:bodyPr/>
                    <a:lstStyle/>
                    <a:p>
                      <a:pPr algn="ctr"/>
                      <a:r>
                        <a:rPr lang="en-US" sz="1600" dirty="0"/>
                        <a:t>0</a:t>
                      </a:r>
                    </a:p>
                  </a:txBody>
                  <a:tcPr/>
                </a:tc>
                <a:tc>
                  <a:txBody>
                    <a:bodyPr/>
                    <a:lstStyle/>
                    <a:p>
                      <a:pPr algn="ctr"/>
                      <a:r>
                        <a:rPr lang="en-US" sz="1600" dirty="0"/>
                        <a:t>-</a:t>
                      </a:r>
                    </a:p>
                  </a:txBody>
                  <a:tcPr/>
                </a:tc>
                <a:tc>
                  <a:txBody>
                    <a:bodyPr/>
                    <a:lstStyle/>
                    <a:p>
                      <a:pPr algn="ctr"/>
                      <a:r>
                        <a:rPr lang="en-US" sz="1600" dirty="0"/>
                        <a:t>0</a:t>
                      </a:r>
                    </a:p>
                  </a:txBody>
                  <a:tcPr/>
                </a:tc>
                <a:tc>
                  <a:txBody>
                    <a:bodyPr/>
                    <a:lstStyle/>
                    <a:p>
                      <a:pPr algn="ctr"/>
                      <a:r>
                        <a:rPr lang="en-US" sz="1600" dirty="0"/>
                        <a:t>--</a:t>
                      </a:r>
                    </a:p>
                  </a:txBody>
                  <a:tcPr/>
                </a:tc>
                <a:extLst>
                  <a:ext uri="{0D108BD9-81ED-4DB2-BD59-A6C34878D82A}">
                    <a16:rowId xmlns:a16="http://schemas.microsoft.com/office/drawing/2014/main" val="3036557754"/>
                  </a:ext>
                </a:extLst>
              </a:tr>
              <a:tr h="401892">
                <a:tc>
                  <a:txBody>
                    <a:bodyPr/>
                    <a:lstStyle/>
                    <a:p>
                      <a:pPr algn="ctr"/>
                      <a:r>
                        <a:rPr lang="en-US" sz="1600" dirty="0"/>
                        <a:t>1</a:t>
                      </a:r>
                    </a:p>
                  </a:txBody>
                  <a:tcPr/>
                </a:tc>
                <a:tc>
                  <a:txBody>
                    <a:bodyPr/>
                    <a:lstStyle/>
                    <a:p>
                      <a:pPr algn="ctr"/>
                      <a:r>
                        <a:rPr lang="en-US" sz="1600" dirty="0"/>
                        <a:t>20</a:t>
                      </a:r>
                    </a:p>
                  </a:txBody>
                  <a:tcPr/>
                </a:tc>
                <a:tc>
                  <a:txBody>
                    <a:bodyPr/>
                    <a:lstStyle/>
                    <a:p>
                      <a:pPr algn="ctr"/>
                      <a:r>
                        <a:rPr lang="en-US" sz="1600" dirty="0"/>
                        <a:t>1</a:t>
                      </a:r>
                    </a:p>
                  </a:txBody>
                  <a:tcPr/>
                </a:tc>
                <a:tc>
                  <a:txBody>
                    <a:bodyPr/>
                    <a:lstStyle/>
                    <a:p>
                      <a:pPr algn="ctr"/>
                      <a:r>
                        <a:rPr lang="en-US" sz="1600" dirty="0"/>
                        <a:t>15</a:t>
                      </a:r>
                    </a:p>
                  </a:txBody>
                  <a:tcPr/>
                </a:tc>
                <a:extLst>
                  <a:ext uri="{0D108BD9-81ED-4DB2-BD59-A6C34878D82A}">
                    <a16:rowId xmlns:a16="http://schemas.microsoft.com/office/drawing/2014/main" val="3889077609"/>
                  </a:ext>
                </a:extLst>
              </a:tr>
              <a:tr h="401892">
                <a:tc>
                  <a:txBody>
                    <a:bodyPr/>
                    <a:lstStyle/>
                    <a:p>
                      <a:pPr algn="ctr"/>
                      <a:r>
                        <a:rPr lang="en-US" sz="1600" dirty="0"/>
                        <a:t>2</a:t>
                      </a:r>
                    </a:p>
                  </a:txBody>
                  <a:tcPr/>
                </a:tc>
                <a:tc>
                  <a:txBody>
                    <a:bodyPr/>
                    <a:lstStyle/>
                    <a:p>
                      <a:pPr algn="ctr"/>
                      <a:r>
                        <a:rPr lang="en-US" sz="1600" dirty="0"/>
                        <a:t>15</a:t>
                      </a:r>
                    </a:p>
                  </a:txBody>
                  <a:tcPr/>
                </a:tc>
                <a:tc>
                  <a:txBody>
                    <a:bodyPr/>
                    <a:lstStyle/>
                    <a:p>
                      <a:pPr algn="ctr"/>
                      <a:r>
                        <a:rPr lang="en-US" sz="1600" dirty="0"/>
                        <a:t>2</a:t>
                      </a:r>
                    </a:p>
                  </a:txBody>
                  <a:tcPr/>
                </a:tc>
                <a:tc>
                  <a:txBody>
                    <a:bodyPr/>
                    <a:lstStyle/>
                    <a:p>
                      <a:pPr algn="ctr"/>
                      <a:r>
                        <a:rPr lang="en-US" sz="1600" dirty="0"/>
                        <a:t>10</a:t>
                      </a:r>
                    </a:p>
                  </a:txBody>
                  <a:tcPr/>
                </a:tc>
                <a:extLst>
                  <a:ext uri="{0D108BD9-81ED-4DB2-BD59-A6C34878D82A}">
                    <a16:rowId xmlns:a16="http://schemas.microsoft.com/office/drawing/2014/main" val="687481483"/>
                  </a:ext>
                </a:extLst>
              </a:tr>
              <a:tr h="401892">
                <a:tc>
                  <a:txBody>
                    <a:bodyPr/>
                    <a:lstStyle/>
                    <a:p>
                      <a:pPr algn="ctr"/>
                      <a:r>
                        <a:rPr lang="en-US" sz="1600" dirty="0"/>
                        <a:t>3</a:t>
                      </a:r>
                    </a:p>
                  </a:txBody>
                  <a:tcPr/>
                </a:tc>
                <a:tc>
                  <a:txBody>
                    <a:bodyPr/>
                    <a:lstStyle/>
                    <a:p>
                      <a:pPr algn="ctr"/>
                      <a:r>
                        <a:rPr lang="en-US" sz="1600" dirty="0"/>
                        <a:t>10</a:t>
                      </a:r>
                    </a:p>
                  </a:txBody>
                  <a:tcPr/>
                </a:tc>
                <a:tc>
                  <a:txBody>
                    <a:bodyPr/>
                    <a:lstStyle/>
                    <a:p>
                      <a:pPr algn="ctr"/>
                      <a:r>
                        <a:rPr lang="en-US" sz="1600" dirty="0"/>
                        <a:t>3</a:t>
                      </a:r>
                    </a:p>
                  </a:txBody>
                  <a:tcPr/>
                </a:tc>
                <a:tc>
                  <a:txBody>
                    <a:bodyPr/>
                    <a:lstStyle/>
                    <a:p>
                      <a:pPr algn="ctr"/>
                      <a:r>
                        <a:rPr lang="en-US" sz="1600" dirty="0"/>
                        <a:t>7.5</a:t>
                      </a:r>
                    </a:p>
                  </a:txBody>
                  <a:tcPr/>
                </a:tc>
                <a:extLst>
                  <a:ext uri="{0D108BD9-81ED-4DB2-BD59-A6C34878D82A}">
                    <a16:rowId xmlns:a16="http://schemas.microsoft.com/office/drawing/2014/main" val="3098636506"/>
                  </a:ext>
                </a:extLst>
              </a:tr>
              <a:tr h="401892">
                <a:tc>
                  <a:txBody>
                    <a:bodyPr/>
                    <a:lstStyle/>
                    <a:p>
                      <a:pPr algn="ctr"/>
                      <a:r>
                        <a:rPr lang="en-US" sz="1600" dirty="0"/>
                        <a:t>4</a:t>
                      </a:r>
                    </a:p>
                  </a:txBody>
                  <a:tcPr/>
                </a:tc>
                <a:tc>
                  <a:txBody>
                    <a:bodyPr/>
                    <a:lstStyle/>
                    <a:p>
                      <a:pPr algn="ctr"/>
                      <a:r>
                        <a:rPr lang="en-US" sz="1600" dirty="0"/>
                        <a:t>5</a:t>
                      </a:r>
                    </a:p>
                  </a:txBody>
                  <a:tcPr/>
                </a:tc>
                <a:tc>
                  <a:txBody>
                    <a:bodyPr/>
                    <a:lstStyle/>
                    <a:p>
                      <a:pPr algn="ctr"/>
                      <a:r>
                        <a:rPr lang="en-US" sz="1600" dirty="0"/>
                        <a:t>4</a:t>
                      </a:r>
                    </a:p>
                  </a:txBody>
                  <a:tcPr/>
                </a:tc>
                <a:tc>
                  <a:txBody>
                    <a:bodyPr/>
                    <a:lstStyle/>
                    <a:p>
                      <a:pPr algn="ctr"/>
                      <a:r>
                        <a:rPr lang="en-US" sz="1600" dirty="0"/>
                        <a:t>5</a:t>
                      </a:r>
                    </a:p>
                  </a:txBody>
                  <a:tcPr/>
                </a:tc>
                <a:extLst>
                  <a:ext uri="{0D108BD9-81ED-4DB2-BD59-A6C34878D82A}">
                    <a16:rowId xmlns:a16="http://schemas.microsoft.com/office/drawing/2014/main" val="1492927746"/>
                  </a:ext>
                </a:extLst>
              </a:tr>
              <a:tr h="401892">
                <a:tc>
                  <a:txBody>
                    <a:bodyPr/>
                    <a:lstStyle/>
                    <a:p>
                      <a:pPr algn="ctr"/>
                      <a:r>
                        <a:rPr lang="en-US" sz="1600" dirty="0"/>
                        <a:t>5</a:t>
                      </a:r>
                    </a:p>
                  </a:txBody>
                  <a:tcPr/>
                </a:tc>
                <a:tc>
                  <a:txBody>
                    <a:bodyPr/>
                    <a:lstStyle/>
                    <a:p>
                      <a:pPr algn="ctr"/>
                      <a:r>
                        <a:rPr lang="en-US" sz="1600" dirty="0"/>
                        <a:t>2</a:t>
                      </a:r>
                    </a:p>
                  </a:txBody>
                  <a:tcPr/>
                </a:tc>
                <a:tc>
                  <a:txBody>
                    <a:bodyPr/>
                    <a:lstStyle/>
                    <a:p>
                      <a:pPr algn="ctr"/>
                      <a:r>
                        <a:rPr lang="en-US" sz="1600" dirty="0"/>
                        <a:t>5</a:t>
                      </a:r>
                    </a:p>
                  </a:txBody>
                  <a:tcPr/>
                </a:tc>
                <a:tc>
                  <a:txBody>
                    <a:bodyPr/>
                    <a:lstStyle/>
                    <a:p>
                      <a:pPr algn="ctr"/>
                      <a:r>
                        <a:rPr lang="en-US" sz="1600" dirty="0"/>
                        <a:t>2.5</a:t>
                      </a:r>
                    </a:p>
                  </a:txBody>
                  <a:tcPr/>
                </a:tc>
                <a:extLst>
                  <a:ext uri="{0D108BD9-81ED-4DB2-BD59-A6C34878D82A}">
                    <a16:rowId xmlns:a16="http://schemas.microsoft.com/office/drawing/2014/main" val="3955060052"/>
                  </a:ext>
                </a:extLst>
              </a:tr>
            </a:tbl>
          </a:graphicData>
        </a:graphic>
      </p:graphicFrame>
      <p:sp>
        <p:nvSpPr>
          <p:cNvPr id="5" name="Google Shape;491;p62">
            <a:extLst>
              <a:ext uri="{FF2B5EF4-FFF2-40B4-BE49-F238E27FC236}">
                <a16:creationId xmlns:a16="http://schemas.microsoft.com/office/drawing/2014/main" id="{B20A3BDB-D4AC-5B0C-C37F-943A231968CB}"/>
              </a:ext>
            </a:extLst>
          </p:cNvPr>
          <p:cNvSpPr/>
          <p:nvPr/>
        </p:nvSpPr>
        <p:spPr>
          <a:xfrm>
            <a:off x="9199294" y="3888479"/>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6" name="Google Shape;491;p62">
            <a:extLst>
              <a:ext uri="{FF2B5EF4-FFF2-40B4-BE49-F238E27FC236}">
                <a16:creationId xmlns:a16="http://schemas.microsoft.com/office/drawing/2014/main" id="{09E2E0FD-B269-11A8-D805-7AC90C73E57D}"/>
              </a:ext>
            </a:extLst>
          </p:cNvPr>
          <p:cNvSpPr/>
          <p:nvPr/>
        </p:nvSpPr>
        <p:spPr>
          <a:xfrm>
            <a:off x="11240744" y="3888479"/>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7" name="Google Shape;491;p62">
            <a:extLst>
              <a:ext uri="{FF2B5EF4-FFF2-40B4-BE49-F238E27FC236}">
                <a16:creationId xmlns:a16="http://schemas.microsoft.com/office/drawing/2014/main" id="{1357231A-DD58-77D4-F305-BBAD6CF59BA7}"/>
              </a:ext>
            </a:extLst>
          </p:cNvPr>
          <p:cNvSpPr/>
          <p:nvPr/>
        </p:nvSpPr>
        <p:spPr>
          <a:xfrm>
            <a:off x="9199293" y="4302972"/>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8" name="Google Shape;491;p62">
            <a:extLst>
              <a:ext uri="{FF2B5EF4-FFF2-40B4-BE49-F238E27FC236}">
                <a16:creationId xmlns:a16="http://schemas.microsoft.com/office/drawing/2014/main" id="{520F419A-D1A8-F999-CEBB-727D3FB055BE}"/>
              </a:ext>
            </a:extLst>
          </p:cNvPr>
          <p:cNvSpPr/>
          <p:nvPr/>
        </p:nvSpPr>
        <p:spPr>
          <a:xfrm>
            <a:off x="11240744" y="429819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9" name="Google Shape;491;p62">
            <a:extLst>
              <a:ext uri="{FF2B5EF4-FFF2-40B4-BE49-F238E27FC236}">
                <a16:creationId xmlns:a16="http://schemas.microsoft.com/office/drawing/2014/main" id="{0B944C2D-B214-B292-4BD1-3A77051A3674}"/>
              </a:ext>
            </a:extLst>
          </p:cNvPr>
          <p:cNvSpPr/>
          <p:nvPr/>
        </p:nvSpPr>
        <p:spPr>
          <a:xfrm>
            <a:off x="9178760" y="4668532"/>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0" name="TextBox 9">
            <a:extLst>
              <a:ext uri="{FF2B5EF4-FFF2-40B4-BE49-F238E27FC236}">
                <a16:creationId xmlns:a16="http://schemas.microsoft.com/office/drawing/2014/main" id="{D6F3930E-819B-B598-B1C8-A3C1A4B8DB9D}"/>
              </a:ext>
            </a:extLst>
          </p:cNvPr>
          <p:cNvSpPr txBox="1"/>
          <p:nvPr/>
        </p:nvSpPr>
        <p:spPr>
          <a:xfrm>
            <a:off x="8293397" y="2522195"/>
            <a:ext cx="6911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a:t>
            </a:r>
          </a:p>
        </p:txBody>
      </p:sp>
      <p:sp>
        <p:nvSpPr>
          <p:cNvPr id="11" name="TextBox 10">
            <a:extLst>
              <a:ext uri="{FF2B5EF4-FFF2-40B4-BE49-F238E27FC236}">
                <a16:creationId xmlns:a16="http://schemas.microsoft.com/office/drawing/2014/main" id="{5FAD563C-D699-E9F5-B026-8C5BE580389F}"/>
              </a:ext>
            </a:extLst>
          </p:cNvPr>
          <p:cNvSpPr txBox="1"/>
          <p:nvPr/>
        </p:nvSpPr>
        <p:spPr>
          <a:xfrm>
            <a:off x="10273181" y="2522195"/>
            <a:ext cx="9675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$2</a:t>
            </a:r>
          </a:p>
        </p:txBody>
      </p:sp>
      <p:sp>
        <p:nvSpPr>
          <p:cNvPr id="12" name="Google Shape;491;p62">
            <a:extLst>
              <a:ext uri="{FF2B5EF4-FFF2-40B4-BE49-F238E27FC236}">
                <a16:creationId xmlns:a16="http://schemas.microsoft.com/office/drawing/2014/main" id="{72AE6E5B-A1F7-CBF4-515A-77AE93AD63DE}"/>
              </a:ext>
            </a:extLst>
          </p:cNvPr>
          <p:cNvSpPr/>
          <p:nvPr/>
        </p:nvSpPr>
        <p:spPr>
          <a:xfrm>
            <a:off x="11240743" y="4707909"/>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3" name="Google Shape;491;p62">
            <a:extLst>
              <a:ext uri="{FF2B5EF4-FFF2-40B4-BE49-F238E27FC236}">
                <a16:creationId xmlns:a16="http://schemas.microsoft.com/office/drawing/2014/main" id="{C7E1B0E2-129A-63B1-9FA0-D19F7849D14E}"/>
              </a:ext>
            </a:extLst>
          </p:cNvPr>
          <p:cNvSpPr/>
          <p:nvPr/>
        </p:nvSpPr>
        <p:spPr>
          <a:xfrm>
            <a:off x="9141121" y="5105280"/>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4" name="Google Shape;491;p62">
            <a:extLst>
              <a:ext uri="{FF2B5EF4-FFF2-40B4-BE49-F238E27FC236}">
                <a16:creationId xmlns:a16="http://schemas.microsoft.com/office/drawing/2014/main" id="{D8E5217A-3937-B49F-9FD2-05E9531887D7}"/>
              </a:ext>
            </a:extLst>
          </p:cNvPr>
          <p:cNvSpPr/>
          <p:nvPr/>
        </p:nvSpPr>
        <p:spPr>
          <a:xfrm>
            <a:off x="11240743" y="5078049"/>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5614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childTnLst>
                                </p:cTn>
                              </p:par>
                              <p:par>
                                <p:cTn id="37" presetID="10"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496"/>
        <p:cNvGrpSpPr/>
        <p:nvPr/>
      </p:nvGrpSpPr>
      <p:grpSpPr>
        <a:xfrm>
          <a:off x="0" y="0"/>
          <a:ext cx="0" cy="0"/>
          <a:chOff x="0" y="0"/>
          <a:chExt cx="0" cy="0"/>
        </a:xfrm>
      </p:grpSpPr>
      <p:pic>
        <p:nvPicPr>
          <p:cNvPr id="498" name="Google Shape;498;p63"/>
          <p:cNvPicPr preferRelativeResize="0"/>
          <p:nvPr/>
        </p:nvPicPr>
        <p:blipFill rotWithShape="1">
          <a:blip r:embed="rId3">
            <a:alphaModFix/>
          </a:blip>
          <a:srcRect l="20857" t="26496" r="36486" b="52669"/>
          <a:stretch/>
        </p:blipFill>
        <p:spPr>
          <a:xfrm>
            <a:off x="673888" y="102502"/>
            <a:ext cx="6022670" cy="2286000"/>
          </a:xfrm>
          <a:prstGeom prst="rect">
            <a:avLst/>
          </a:prstGeom>
          <a:noFill/>
          <a:ln>
            <a:noFill/>
          </a:ln>
        </p:spPr>
      </p:pic>
      <p:pic>
        <p:nvPicPr>
          <p:cNvPr id="5" name="Google Shape;498;p63">
            <a:extLst>
              <a:ext uri="{FF2B5EF4-FFF2-40B4-BE49-F238E27FC236}">
                <a16:creationId xmlns:a16="http://schemas.microsoft.com/office/drawing/2014/main" id="{3297C57C-4C65-A173-9CBF-4112D885D920}"/>
              </a:ext>
            </a:extLst>
          </p:cNvPr>
          <p:cNvPicPr preferRelativeResize="0"/>
          <p:nvPr/>
        </p:nvPicPr>
        <p:blipFill rotWithShape="1">
          <a:blip r:embed="rId3">
            <a:alphaModFix/>
          </a:blip>
          <a:srcRect l="20857" t="70888" r="18571" b="17998"/>
          <a:stretch/>
        </p:blipFill>
        <p:spPr>
          <a:xfrm>
            <a:off x="126203" y="2543934"/>
            <a:ext cx="8551984" cy="1219438"/>
          </a:xfrm>
          <a:prstGeom prst="rect">
            <a:avLst/>
          </a:prstGeom>
          <a:noFill/>
          <a:ln>
            <a:noFill/>
          </a:ln>
        </p:spPr>
      </p:pic>
      <p:pic>
        <p:nvPicPr>
          <p:cNvPr id="6" name="Google Shape;503;p64">
            <a:extLst>
              <a:ext uri="{FF2B5EF4-FFF2-40B4-BE49-F238E27FC236}">
                <a16:creationId xmlns:a16="http://schemas.microsoft.com/office/drawing/2014/main" id="{05A733A4-D2ED-9C45-149E-EA19E60E2B22}"/>
              </a:ext>
            </a:extLst>
          </p:cNvPr>
          <p:cNvPicPr preferRelativeResize="0"/>
          <p:nvPr/>
        </p:nvPicPr>
        <p:blipFill rotWithShape="1">
          <a:blip r:embed="rId4">
            <a:alphaModFix/>
          </a:blip>
          <a:srcRect l="18571" t="43300" r="19142" b="49880"/>
          <a:stretch/>
        </p:blipFill>
        <p:spPr>
          <a:xfrm>
            <a:off x="126203" y="4290129"/>
            <a:ext cx="9847137" cy="1079313"/>
          </a:xfrm>
          <a:prstGeom prst="rect">
            <a:avLst/>
          </a:prstGeom>
          <a:noFill/>
          <a:ln>
            <a:noFill/>
          </a:ln>
        </p:spPr>
      </p:pic>
      <p:graphicFrame>
        <p:nvGraphicFramePr>
          <p:cNvPr id="7" name="Table 6">
            <a:extLst>
              <a:ext uri="{FF2B5EF4-FFF2-40B4-BE49-F238E27FC236}">
                <a16:creationId xmlns:a16="http://schemas.microsoft.com/office/drawing/2014/main" id="{7721DC59-29E0-C89E-6CBC-BE7E2DF4C2D6}"/>
              </a:ext>
            </a:extLst>
          </p:cNvPr>
          <p:cNvGraphicFramePr>
            <a:graphicFrameLocks noGrp="1"/>
          </p:cNvGraphicFramePr>
          <p:nvPr>
            <p:extLst>
              <p:ext uri="{D42A27DB-BD31-4B8C-83A1-F6EECF244321}">
                <p14:modId xmlns:p14="http://schemas.microsoft.com/office/powerpoint/2010/main" val="1582738764"/>
              </p:ext>
            </p:extLst>
          </p:nvPr>
        </p:nvGraphicFramePr>
        <p:xfrm>
          <a:off x="8077200" y="394921"/>
          <a:ext cx="4114800" cy="2990472"/>
        </p:xfrm>
        <a:graphic>
          <a:graphicData uri="http://schemas.openxmlformats.org/drawingml/2006/table">
            <a:tbl>
              <a:tblPr firstRow="1" bandRow="1">
                <a:tableStyleId>{5940675A-B579-460E-94D1-54222C63F5DA}</a:tableStyleId>
              </a:tblPr>
              <a:tblGrid>
                <a:gridCol w="981822">
                  <a:extLst>
                    <a:ext uri="{9D8B030D-6E8A-4147-A177-3AD203B41FA5}">
                      <a16:colId xmlns:a16="http://schemas.microsoft.com/office/drawing/2014/main" val="2940698554"/>
                    </a:ext>
                  </a:extLst>
                </a:gridCol>
                <a:gridCol w="1044326">
                  <a:extLst>
                    <a:ext uri="{9D8B030D-6E8A-4147-A177-3AD203B41FA5}">
                      <a16:colId xmlns:a16="http://schemas.microsoft.com/office/drawing/2014/main" val="656260811"/>
                    </a:ext>
                  </a:extLst>
                </a:gridCol>
                <a:gridCol w="1044326">
                  <a:extLst>
                    <a:ext uri="{9D8B030D-6E8A-4147-A177-3AD203B41FA5}">
                      <a16:colId xmlns:a16="http://schemas.microsoft.com/office/drawing/2014/main" val="871767358"/>
                    </a:ext>
                  </a:extLst>
                </a:gridCol>
                <a:gridCol w="1044326">
                  <a:extLst>
                    <a:ext uri="{9D8B030D-6E8A-4147-A177-3AD203B41FA5}">
                      <a16:colId xmlns:a16="http://schemas.microsoft.com/office/drawing/2014/main" val="3153313106"/>
                    </a:ext>
                  </a:extLst>
                </a:gridCol>
              </a:tblGrid>
              <a:tr h="401892">
                <a:tc>
                  <a:txBody>
                    <a:bodyPr/>
                    <a:lstStyle/>
                    <a:p>
                      <a:pPr algn="ctr"/>
                      <a:r>
                        <a:rPr lang="en-US" sz="1600" dirty="0"/>
                        <a:t>Q of Apples</a:t>
                      </a:r>
                    </a:p>
                  </a:txBody>
                  <a:tcPr/>
                </a:tc>
                <a:tc>
                  <a:txBody>
                    <a:bodyPr/>
                    <a:lstStyle/>
                    <a:p>
                      <a:pPr algn="ctr"/>
                      <a:r>
                        <a:rPr lang="en-US" sz="1600" dirty="0"/>
                        <a:t>MU/$ - Apples</a:t>
                      </a:r>
                    </a:p>
                  </a:txBody>
                  <a:tcPr/>
                </a:tc>
                <a:tc>
                  <a:txBody>
                    <a:bodyPr/>
                    <a:lstStyle/>
                    <a:p>
                      <a:pPr algn="ctr"/>
                      <a:r>
                        <a:rPr lang="en-US" sz="1600" dirty="0"/>
                        <a:t>Qty of Oranges</a:t>
                      </a:r>
                    </a:p>
                  </a:txBody>
                  <a:tcPr/>
                </a:tc>
                <a:tc>
                  <a:txBody>
                    <a:bodyPr/>
                    <a:lstStyle/>
                    <a:p>
                      <a:pPr algn="ctr"/>
                      <a:r>
                        <a:rPr lang="en-US" sz="1600" dirty="0"/>
                        <a:t>MU/$ of Oranges</a:t>
                      </a:r>
                    </a:p>
                  </a:txBody>
                  <a:tcPr/>
                </a:tc>
                <a:extLst>
                  <a:ext uri="{0D108BD9-81ED-4DB2-BD59-A6C34878D82A}">
                    <a16:rowId xmlns:a16="http://schemas.microsoft.com/office/drawing/2014/main" val="880959529"/>
                  </a:ext>
                </a:extLst>
              </a:tr>
              <a:tr h="401892">
                <a:tc>
                  <a:txBody>
                    <a:bodyPr/>
                    <a:lstStyle/>
                    <a:p>
                      <a:pPr algn="ctr"/>
                      <a:r>
                        <a:rPr lang="en-US" sz="1600" dirty="0"/>
                        <a:t>0</a:t>
                      </a:r>
                    </a:p>
                  </a:txBody>
                  <a:tcPr/>
                </a:tc>
                <a:tc>
                  <a:txBody>
                    <a:bodyPr/>
                    <a:lstStyle/>
                    <a:p>
                      <a:pPr algn="ctr"/>
                      <a:r>
                        <a:rPr lang="en-US" sz="1600" dirty="0"/>
                        <a:t>-</a:t>
                      </a:r>
                    </a:p>
                  </a:txBody>
                  <a:tcPr/>
                </a:tc>
                <a:tc>
                  <a:txBody>
                    <a:bodyPr/>
                    <a:lstStyle/>
                    <a:p>
                      <a:pPr algn="ctr"/>
                      <a:r>
                        <a:rPr lang="en-US" sz="1600" dirty="0"/>
                        <a:t>0</a:t>
                      </a:r>
                    </a:p>
                  </a:txBody>
                  <a:tcPr/>
                </a:tc>
                <a:tc>
                  <a:txBody>
                    <a:bodyPr/>
                    <a:lstStyle/>
                    <a:p>
                      <a:pPr algn="ctr"/>
                      <a:r>
                        <a:rPr lang="en-US" sz="1600" dirty="0"/>
                        <a:t>--</a:t>
                      </a:r>
                    </a:p>
                  </a:txBody>
                  <a:tcPr/>
                </a:tc>
                <a:extLst>
                  <a:ext uri="{0D108BD9-81ED-4DB2-BD59-A6C34878D82A}">
                    <a16:rowId xmlns:a16="http://schemas.microsoft.com/office/drawing/2014/main" val="3036557754"/>
                  </a:ext>
                </a:extLst>
              </a:tr>
              <a:tr h="401892">
                <a:tc>
                  <a:txBody>
                    <a:bodyPr/>
                    <a:lstStyle/>
                    <a:p>
                      <a:pPr algn="ctr"/>
                      <a:r>
                        <a:rPr lang="en-US" sz="1600" dirty="0"/>
                        <a:t>1</a:t>
                      </a:r>
                    </a:p>
                  </a:txBody>
                  <a:tcPr/>
                </a:tc>
                <a:tc>
                  <a:txBody>
                    <a:bodyPr/>
                    <a:lstStyle/>
                    <a:p>
                      <a:pPr algn="ctr"/>
                      <a:r>
                        <a:rPr lang="en-US" sz="1600" dirty="0"/>
                        <a:t>20</a:t>
                      </a:r>
                    </a:p>
                  </a:txBody>
                  <a:tcPr/>
                </a:tc>
                <a:tc>
                  <a:txBody>
                    <a:bodyPr/>
                    <a:lstStyle/>
                    <a:p>
                      <a:pPr algn="ctr"/>
                      <a:r>
                        <a:rPr lang="en-US" sz="1600" dirty="0"/>
                        <a:t>1</a:t>
                      </a:r>
                    </a:p>
                  </a:txBody>
                  <a:tcPr/>
                </a:tc>
                <a:tc>
                  <a:txBody>
                    <a:bodyPr/>
                    <a:lstStyle/>
                    <a:p>
                      <a:pPr algn="ctr"/>
                      <a:r>
                        <a:rPr lang="en-US" sz="1600" dirty="0"/>
                        <a:t>7.5</a:t>
                      </a:r>
                    </a:p>
                  </a:txBody>
                  <a:tcPr/>
                </a:tc>
                <a:extLst>
                  <a:ext uri="{0D108BD9-81ED-4DB2-BD59-A6C34878D82A}">
                    <a16:rowId xmlns:a16="http://schemas.microsoft.com/office/drawing/2014/main" val="3889077609"/>
                  </a:ext>
                </a:extLst>
              </a:tr>
              <a:tr h="401892">
                <a:tc>
                  <a:txBody>
                    <a:bodyPr/>
                    <a:lstStyle/>
                    <a:p>
                      <a:pPr algn="ctr"/>
                      <a:r>
                        <a:rPr lang="en-US" sz="1600" dirty="0"/>
                        <a:t>2</a:t>
                      </a:r>
                    </a:p>
                  </a:txBody>
                  <a:tcPr/>
                </a:tc>
                <a:tc>
                  <a:txBody>
                    <a:bodyPr/>
                    <a:lstStyle/>
                    <a:p>
                      <a:pPr algn="ctr"/>
                      <a:r>
                        <a:rPr lang="en-US" sz="1600" dirty="0"/>
                        <a:t>15</a:t>
                      </a:r>
                    </a:p>
                  </a:txBody>
                  <a:tcPr/>
                </a:tc>
                <a:tc>
                  <a:txBody>
                    <a:bodyPr/>
                    <a:lstStyle/>
                    <a:p>
                      <a:pPr algn="ctr"/>
                      <a:r>
                        <a:rPr lang="en-US" sz="1600" dirty="0"/>
                        <a:t>2</a:t>
                      </a:r>
                    </a:p>
                  </a:txBody>
                  <a:tcPr/>
                </a:tc>
                <a:tc>
                  <a:txBody>
                    <a:bodyPr/>
                    <a:lstStyle/>
                    <a:p>
                      <a:pPr algn="ctr"/>
                      <a:r>
                        <a:rPr lang="en-US" sz="1600" dirty="0"/>
                        <a:t>5</a:t>
                      </a:r>
                    </a:p>
                  </a:txBody>
                  <a:tcPr/>
                </a:tc>
                <a:extLst>
                  <a:ext uri="{0D108BD9-81ED-4DB2-BD59-A6C34878D82A}">
                    <a16:rowId xmlns:a16="http://schemas.microsoft.com/office/drawing/2014/main" val="687481483"/>
                  </a:ext>
                </a:extLst>
              </a:tr>
              <a:tr h="401892">
                <a:tc>
                  <a:txBody>
                    <a:bodyPr/>
                    <a:lstStyle/>
                    <a:p>
                      <a:pPr algn="ctr"/>
                      <a:r>
                        <a:rPr lang="en-US" sz="1600" dirty="0"/>
                        <a:t>3</a:t>
                      </a:r>
                    </a:p>
                  </a:txBody>
                  <a:tcPr/>
                </a:tc>
                <a:tc>
                  <a:txBody>
                    <a:bodyPr/>
                    <a:lstStyle/>
                    <a:p>
                      <a:pPr algn="ctr"/>
                      <a:r>
                        <a:rPr lang="en-US" sz="1600" dirty="0"/>
                        <a:t>10</a:t>
                      </a:r>
                    </a:p>
                  </a:txBody>
                  <a:tcPr/>
                </a:tc>
                <a:tc>
                  <a:txBody>
                    <a:bodyPr/>
                    <a:lstStyle/>
                    <a:p>
                      <a:pPr algn="ctr"/>
                      <a:r>
                        <a:rPr lang="en-US" sz="1600" dirty="0"/>
                        <a:t>3</a:t>
                      </a:r>
                    </a:p>
                  </a:txBody>
                  <a:tcPr/>
                </a:tc>
                <a:tc>
                  <a:txBody>
                    <a:bodyPr/>
                    <a:lstStyle/>
                    <a:p>
                      <a:pPr algn="ctr"/>
                      <a:r>
                        <a:rPr lang="en-US" sz="1600" dirty="0"/>
                        <a:t>3.75</a:t>
                      </a:r>
                    </a:p>
                  </a:txBody>
                  <a:tcPr/>
                </a:tc>
                <a:extLst>
                  <a:ext uri="{0D108BD9-81ED-4DB2-BD59-A6C34878D82A}">
                    <a16:rowId xmlns:a16="http://schemas.microsoft.com/office/drawing/2014/main" val="3098636506"/>
                  </a:ext>
                </a:extLst>
              </a:tr>
              <a:tr h="401892">
                <a:tc>
                  <a:txBody>
                    <a:bodyPr/>
                    <a:lstStyle/>
                    <a:p>
                      <a:pPr algn="ctr"/>
                      <a:r>
                        <a:rPr lang="en-US" sz="1600" dirty="0"/>
                        <a:t>4</a:t>
                      </a:r>
                    </a:p>
                  </a:txBody>
                  <a:tcPr/>
                </a:tc>
                <a:tc>
                  <a:txBody>
                    <a:bodyPr/>
                    <a:lstStyle/>
                    <a:p>
                      <a:pPr algn="ctr"/>
                      <a:r>
                        <a:rPr lang="en-US" sz="1600" dirty="0"/>
                        <a:t>5</a:t>
                      </a:r>
                    </a:p>
                  </a:txBody>
                  <a:tcPr/>
                </a:tc>
                <a:tc>
                  <a:txBody>
                    <a:bodyPr/>
                    <a:lstStyle/>
                    <a:p>
                      <a:pPr algn="ctr"/>
                      <a:r>
                        <a:rPr lang="en-US" sz="1600" dirty="0"/>
                        <a:t>4</a:t>
                      </a:r>
                    </a:p>
                  </a:txBody>
                  <a:tcPr/>
                </a:tc>
                <a:tc>
                  <a:txBody>
                    <a:bodyPr/>
                    <a:lstStyle/>
                    <a:p>
                      <a:pPr algn="ctr"/>
                      <a:r>
                        <a:rPr lang="en-US" sz="1600" dirty="0"/>
                        <a:t>2.5</a:t>
                      </a:r>
                    </a:p>
                  </a:txBody>
                  <a:tcPr/>
                </a:tc>
                <a:extLst>
                  <a:ext uri="{0D108BD9-81ED-4DB2-BD59-A6C34878D82A}">
                    <a16:rowId xmlns:a16="http://schemas.microsoft.com/office/drawing/2014/main" val="1492927746"/>
                  </a:ext>
                </a:extLst>
              </a:tr>
              <a:tr h="401892">
                <a:tc>
                  <a:txBody>
                    <a:bodyPr/>
                    <a:lstStyle/>
                    <a:p>
                      <a:pPr algn="ctr"/>
                      <a:r>
                        <a:rPr lang="en-US" sz="1600" dirty="0"/>
                        <a:t>5</a:t>
                      </a:r>
                    </a:p>
                  </a:txBody>
                  <a:tcPr/>
                </a:tc>
                <a:tc>
                  <a:txBody>
                    <a:bodyPr/>
                    <a:lstStyle/>
                    <a:p>
                      <a:pPr algn="ctr"/>
                      <a:r>
                        <a:rPr lang="en-US" sz="1600" dirty="0"/>
                        <a:t>2</a:t>
                      </a:r>
                    </a:p>
                  </a:txBody>
                  <a:tcPr/>
                </a:tc>
                <a:tc>
                  <a:txBody>
                    <a:bodyPr/>
                    <a:lstStyle/>
                    <a:p>
                      <a:pPr algn="ctr"/>
                      <a:r>
                        <a:rPr lang="en-US" sz="1600" dirty="0"/>
                        <a:t>5</a:t>
                      </a:r>
                    </a:p>
                  </a:txBody>
                  <a:tcPr/>
                </a:tc>
                <a:tc>
                  <a:txBody>
                    <a:bodyPr/>
                    <a:lstStyle/>
                    <a:p>
                      <a:pPr algn="ctr"/>
                      <a:r>
                        <a:rPr lang="en-US" sz="1600" dirty="0"/>
                        <a:t>1.25</a:t>
                      </a:r>
                    </a:p>
                  </a:txBody>
                  <a:tcPr/>
                </a:tc>
                <a:extLst>
                  <a:ext uri="{0D108BD9-81ED-4DB2-BD59-A6C34878D82A}">
                    <a16:rowId xmlns:a16="http://schemas.microsoft.com/office/drawing/2014/main" val="3955060052"/>
                  </a:ext>
                </a:extLst>
              </a:tr>
            </a:tbl>
          </a:graphicData>
        </a:graphic>
      </p:graphicFrame>
      <p:sp>
        <p:nvSpPr>
          <p:cNvPr id="13" name="TextBox 12">
            <a:extLst>
              <a:ext uri="{FF2B5EF4-FFF2-40B4-BE49-F238E27FC236}">
                <a16:creationId xmlns:a16="http://schemas.microsoft.com/office/drawing/2014/main" id="{E03E878A-362F-C170-22E2-B61C2F2FD0B1}"/>
              </a:ext>
            </a:extLst>
          </p:cNvPr>
          <p:cNvSpPr txBox="1"/>
          <p:nvPr/>
        </p:nvSpPr>
        <p:spPr>
          <a:xfrm>
            <a:off x="8452885" y="0"/>
            <a:ext cx="6911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$1</a:t>
            </a:r>
          </a:p>
        </p:txBody>
      </p:sp>
      <p:sp>
        <p:nvSpPr>
          <p:cNvPr id="14" name="TextBox 13">
            <a:extLst>
              <a:ext uri="{FF2B5EF4-FFF2-40B4-BE49-F238E27FC236}">
                <a16:creationId xmlns:a16="http://schemas.microsoft.com/office/drawing/2014/main" id="{8BC23D3F-8CB2-8902-7398-72384D71FF85}"/>
              </a:ext>
            </a:extLst>
          </p:cNvPr>
          <p:cNvSpPr txBox="1"/>
          <p:nvPr/>
        </p:nvSpPr>
        <p:spPr>
          <a:xfrm>
            <a:off x="10432669" y="0"/>
            <a:ext cx="96756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n-lt"/>
                <a:ea typeface="+mn-ea"/>
                <a:cs typeface="+mn-cs"/>
                <a:sym typeface="Calibri"/>
              </a:rPr>
              <a:t>$4</a:t>
            </a:r>
          </a:p>
        </p:txBody>
      </p:sp>
      <p:sp>
        <p:nvSpPr>
          <p:cNvPr id="18" name="Google Shape;491;p62">
            <a:extLst>
              <a:ext uri="{FF2B5EF4-FFF2-40B4-BE49-F238E27FC236}">
                <a16:creationId xmlns:a16="http://schemas.microsoft.com/office/drawing/2014/main" id="{21E434B6-BC75-19D4-5326-70F840CFD945}"/>
              </a:ext>
            </a:extLst>
          </p:cNvPr>
          <p:cNvSpPr/>
          <p:nvPr/>
        </p:nvSpPr>
        <p:spPr>
          <a:xfrm>
            <a:off x="9358782" y="1389828"/>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19" name="Google Shape;491;p62">
            <a:extLst>
              <a:ext uri="{FF2B5EF4-FFF2-40B4-BE49-F238E27FC236}">
                <a16:creationId xmlns:a16="http://schemas.microsoft.com/office/drawing/2014/main" id="{D356FD7D-D37E-2C2C-607D-479C9D56AD57}"/>
              </a:ext>
            </a:extLst>
          </p:cNvPr>
          <p:cNvSpPr/>
          <p:nvPr/>
        </p:nvSpPr>
        <p:spPr>
          <a:xfrm>
            <a:off x="9362659" y="176016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0" name="Google Shape;491;p62">
            <a:extLst>
              <a:ext uri="{FF2B5EF4-FFF2-40B4-BE49-F238E27FC236}">
                <a16:creationId xmlns:a16="http://schemas.microsoft.com/office/drawing/2014/main" id="{6E114E72-3B19-C4BE-F53F-E1251AE23B2C}"/>
              </a:ext>
            </a:extLst>
          </p:cNvPr>
          <p:cNvSpPr/>
          <p:nvPr/>
        </p:nvSpPr>
        <p:spPr>
          <a:xfrm>
            <a:off x="9356462" y="2202441"/>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1" name="Google Shape;491;p62">
            <a:extLst>
              <a:ext uri="{FF2B5EF4-FFF2-40B4-BE49-F238E27FC236}">
                <a16:creationId xmlns:a16="http://schemas.microsoft.com/office/drawing/2014/main" id="{10BA5472-C8A4-3C44-22F7-E10869C1C60D}"/>
              </a:ext>
            </a:extLst>
          </p:cNvPr>
          <p:cNvSpPr/>
          <p:nvPr/>
        </p:nvSpPr>
        <p:spPr>
          <a:xfrm>
            <a:off x="11414010" y="1317012"/>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2" name="Google Shape;491;p62">
            <a:extLst>
              <a:ext uri="{FF2B5EF4-FFF2-40B4-BE49-F238E27FC236}">
                <a16:creationId xmlns:a16="http://schemas.microsoft.com/office/drawing/2014/main" id="{6CC2B9DE-BE00-063B-9A1C-AF8FBB318767}"/>
              </a:ext>
            </a:extLst>
          </p:cNvPr>
          <p:cNvSpPr/>
          <p:nvPr/>
        </p:nvSpPr>
        <p:spPr>
          <a:xfrm>
            <a:off x="11391156" y="1774776"/>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
        <p:nvSpPr>
          <p:cNvPr id="23" name="Google Shape;491;p62">
            <a:extLst>
              <a:ext uri="{FF2B5EF4-FFF2-40B4-BE49-F238E27FC236}">
                <a16:creationId xmlns:a16="http://schemas.microsoft.com/office/drawing/2014/main" id="{53EE6091-C855-0E6B-8BE9-E499584E5652}"/>
              </a:ext>
            </a:extLst>
          </p:cNvPr>
          <p:cNvSpPr/>
          <p:nvPr/>
        </p:nvSpPr>
        <p:spPr>
          <a:xfrm>
            <a:off x="9319556" y="2543934"/>
            <a:ext cx="492591" cy="370338"/>
          </a:xfrm>
          <a:prstGeom prst="ellipse">
            <a:avLst/>
          </a:prstGeom>
          <a:noFill/>
          <a:ln w="317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endParaRPr sz="24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673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536" name="Google Shape;536;p68" descr="http://www.youtube.com/yt/brand/media/image/YouTube-icon-full_color.png">
            <a:hlinkClick r:id="rId3"/>
          </p:cNvPr>
          <p:cNvPicPr preferRelativeResize="0"/>
          <p:nvPr/>
        </p:nvPicPr>
        <p:blipFill rotWithShape="1">
          <a:blip r:embed="rId4">
            <a:alphaModFix/>
          </a:blip>
          <a:srcRect/>
          <a:stretch/>
        </p:blipFill>
        <p:spPr>
          <a:xfrm>
            <a:off x="11044806" y="6186487"/>
            <a:ext cx="820737" cy="577850"/>
          </a:xfrm>
          <a:prstGeom prst="rect">
            <a:avLst/>
          </a:prstGeom>
          <a:noFill/>
          <a:ln>
            <a:noFill/>
          </a:ln>
        </p:spPr>
      </p:pic>
      <p:pic>
        <p:nvPicPr>
          <p:cNvPr id="2" name="Picture 1" descr="s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0730" y="1364888"/>
            <a:ext cx="8164651" cy="4592616"/>
          </a:xfrm>
          <a:prstGeom prst="rect">
            <a:avLst/>
          </a:prstGeom>
        </p:spPr>
      </p:pic>
    </p:spTree>
    <p:extLst>
      <p:ext uri="{BB962C8B-B14F-4D97-AF65-F5344CB8AC3E}">
        <p14:creationId xmlns:p14="http://schemas.microsoft.com/office/powerpoint/2010/main" val="23643033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519"/>
        <p:cNvGrpSpPr/>
        <p:nvPr/>
      </p:nvGrpSpPr>
      <p:grpSpPr>
        <a:xfrm>
          <a:off x="0" y="0"/>
          <a:ext cx="0" cy="0"/>
          <a:chOff x="0" y="0"/>
          <a:chExt cx="0" cy="0"/>
        </a:xfrm>
      </p:grpSpPr>
      <p:sp>
        <p:nvSpPr>
          <p:cNvPr id="521" name="Google Shape;521;p39"/>
          <p:cNvSpPr txBox="1"/>
          <p:nvPr/>
        </p:nvSpPr>
        <p:spPr>
          <a:xfrm>
            <a:off x="8763000" y="6400800"/>
            <a:ext cx="1905000" cy="457200"/>
          </a:xfrm>
          <a:prstGeom prst="rect">
            <a:avLst/>
          </a:prstGeom>
          <a:noFill/>
          <a:ln>
            <a:noFill/>
          </a:ln>
        </p:spPr>
        <p:txBody>
          <a:bodyPr spcFirstLastPara="1" wrap="square" lIns="91425" tIns="45700" rIns="91425" bIns="45700" anchor="t" anchorCtr="0">
            <a:noAutofit/>
          </a:bodyPr>
          <a:lstStyle/>
          <a:p>
            <a:pPr algn="r">
              <a:buClr>
                <a:schemeClr val="dk1"/>
              </a:buClr>
              <a:buSzPts val="1400"/>
            </a:pPr>
            <a:fld id="{00000000-1234-1234-1234-123412341234}" type="slidenum">
              <a:rPr lang="en-US" sz="1400">
                <a:solidFill>
                  <a:schemeClr val="dk1"/>
                </a:solidFill>
                <a:latin typeface="Times New Roman"/>
                <a:ea typeface="Times New Roman"/>
                <a:cs typeface="Times New Roman"/>
                <a:sym typeface="Times New Roman"/>
              </a:rPr>
              <a:pPr algn="r">
                <a:buClr>
                  <a:schemeClr val="dk1"/>
                </a:buClr>
                <a:buSzPts val="1400"/>
              </a:pPr>
              <a:t>49</a:t>
            </a:fld>
            <a:endParaRPr/>
          </a:p>
        </p:txBody>
      </p:sp>
      <p:pic>
        <p:nvPicPr>
          <p:cNvPr id="523" name="Google Shape;523;p39" descr="http://www.youtube.com/yt/brand/media/image/YouTube-icon-full_color.png">
            <a:hlinkClick r:id="rId3"/>
          </p:cNvPr>
          <p:cNvPicPr preferRelativeResize="0"/>
          <p:nvPr/>
        </p:nvPicPr>
        <p:blipFill rotWithShape="1">
          <a:blip r:embed="rId4">
            <a:alphaModFix/>
          </a:blip>
          <a:srcRect/>
          <a:stretch/>
        </p:blipFill>
        <p:spPr>
          <a:xfrm>
            <a:off x="9753601" y="6186487"/>
            <a:ext cx="820737" cy="577850"/>
          </a:xfrm>
          <a:prstGeom prst="rect">
            <a:avLst/>
          </a:prstGeom>
          <a:noFill/>
          <a:ln>
            <a:noFill/>
          </a:ln>
        </p:spPr>
      </p:pic>
      <p:pic>
        <p:nvPicPr>
          <p:cNvPr id="3" name="Picture 2" descr="maxresdefaul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009" y="829310"/>
            <a:ext cx="8399147" cy="4724520"/>
          </a:xfrm>
          <a:prstGeom prst="rect">
            <a:avLst/>
          </a:prstGeom>
          <a:ln>
            <a:solidFill>
              <a:srgbClr val="000000"/>
            </a:solidFill>
          </a:ln>
        </p:spPr>
      </p:pic>
    </p:spTree>
    <p:extLst>
      <p:ext uri="{BB962C8B-B14F-4D97-AF65-F5344CB8AC3E}">
        <p14:creationId xmlns:p14="http://schemas.microsoft.com/office/powerpoint/2010/main" val="2386161547"/>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1"/>
          <p:cNvSpPr txBox="1">
            <a:spLocks noGrp="1"/>
          </p:cNvSpPr>
          <p:nvPr>
            <p:ph type="body" idx="1"/>
          </p:nvPr>
        </p:nvSpPr>
        <p:spPr>
          <a:xfrm>
            <a:off x="750885" y="1552715"/>
            <a:ext cx="10691700" cy="4752900"/>
          </a:xfrm>
          <a:prstGeom prst="rect">
            <a:avLst/>
          </a:prstGeom>
        </p:spPr>
        <p:txBody>
          <a:bodyPr spcFirstLastPara="1" wrap="square" lIns="45700" tIns="45700" rIns="45700" bIns="45700" anchor="t" anchorCtr="0">
            <a:normAutofit/>
          </a:bodyPr>
          <a:lstStyle/>
          <a:p>
            <a:pPr algn="l" fontAlgn="base" latinLnBrk="0"/>
            <a:r>
              <a:rPr lang="en-US" sz="3200" b="0" i="0" dirty="0">
                <a:solidFill>
                  <a:schemeClr val="tx1"/>
                </a:solidFill>
                <a:effectLst/>
                <a:latin typeface="Arial" panose="020B0604020202020204" pitchFamily="34" charset="0"/>
                <a:cs typeface="Arial" panose="020B0604020202020204" pitchFamily="34" charset="0"/>
              </a:rPr>
              <a:t>In this webinar teachers will be able to:</a:t>
            </a:r>
          </a:p>
          <a:p>
            <a:pPr marL="457200" indent="-457200" algn="l" fontAlgn="base" latinLnBrk="0">
              <a:buFont typeface="Arial" panose="020B0604020202020204" pitchFamily="34" charset="0"/>
              <a:buChar char="•"/>
            </a:pPr>
            <a:r>
              <a:rPr lang="en-US" sz="3200" b="0" i="0" dirty="0">
                <a:solidFill>
                  <a:schemeClr val="tx1"/>
                </a:solidFill>
                <a:effectLst/>
                <a:latin typeface="Arial" panose="020B0604020202020204" pitchFamily="34" charset="0"/>
                <a:cs typeface="Arial" panose="020B0604020202020204" pitchFamily="34" charset="0"/>
              </a:rPr>
              <a:t>Understand consumer choice theory and marginal analysis</a:t>
            </a:r>
          </a:p>
          <a:p>
            <a:pPr marL="457200" indent="-457200" algn="l" fontAlgn="base" latinLnBrk="0">
              <a:buFont typeface="Arial" panose="020B0604020202020204" pitchFamily="34" charset="0"/>
              <a:buChar char="•"/>
            </a:pPr>
            <a:r>
              <a:rPr lang="en-US" sz="3200" b="0" i="0" dirty="0">
                <a:solidFill>
                  <a:schemeClr val="tx1"/>
                </a:solidFill>
                <a:effectLst/>
                <a:latin typeface="Arial" panose="020B0604020202020204" pitchFamily="34" charset="0"/>
                <a:cs typeface="Arial" panose="020B0604020202020204" pitchFamily="34" charset="0"/>
              </a:rPr>
              <a:t>Implement effective lessons to prepare students for AP exam questions applying consumer choice theory and marginal analysis</a:t>
            </a:r>
          </a:p>
          <a:p>
            <a:pPr marL="457200" indent="-457200" algn="l" fontAlgn="base" latinLnBrk="0">
              <a:buFont typeface="Arial" panose="020B0604020202020204" pitchFamily="34" charset="0"/>
              <a:buChar char="•"/>
            </a:pPr>
            <a:r>
              <a:rPr lang="en-US" sz="3200" b="0" i="0" dirty="0">
                <a:solidFill>
                  <a:schemeClr val="tx1"/>
                </a:solidFill>
                <a:effectLst/>
                <a:latin typeface="Arial" panose="020B0604020202020204" pitchFamily="34" charset="0"/>
                <a:cs typeface="Arial" panose="020B0604020202020204" pitchFamily="34" charset="0"/>
              </a:rPr>
              <a:t>Effectively review practice multiple choice and free response questions with their students to prepare them for these concepts AP Exam</a:t>
            </a:r>
          </a:p>
          <a:p>
            <a:pPr marL="0" lvl="0" indent="0" algn="l" rtl="0">
              <a:lnSpc>
                <a:spcPct val="115000"/>
              </a:lnSpc>
              <a:spcBef>
                <a:spcPts val="0"/>
              </a:spcBef>
              <a:spcAft>
                <a:spcPts val="0"/>
              </a:spcAft>
              <a:buClr>
                <a:schemeClr val="dk1"/>
              </a:buClr>
              <a:buSzPct val="34375"/>
              <a:buFont typeface="Arial"/>
              <a:buNone/>
            </a:pPr>
            <a:endParaRPr sz="3200" dirty="0">
              <a:solidFill>
                <a:schemeClr val="dk1"/>
              </a:solidFill>
              <a:latin typeface="Arial"/>
              <a:ea typeface="Arial"/>
              <a:cs typeface="Arial"/>
              <a:sym typeface="Arial"/>
            </a:endParaRPr>
          </a:p>
          <a:p>
            <a:pPr marL="0" lvl="0" indent="0" algn="l" rtl="0">
              <a:spcBef>
                <a:spcPts val="400"/>
              </a:spcBef>
              <a:spcAft>
                <a:spcPts val="0"/>
              </a:spcAft>
              <a:buNone/>
            </a:pPr>
            <a:endParaRPr dirty="0"/>
          </a:p>
        </p:txBody>
      </p:sp>
      <p:sp>
        <p:nvSpPr>
          <p:cNvPr id="221" name="Google Shape;221;p41"/>
          <p:cNvSpPr txBox="1"/>
          <p:nvPr/>
        </p:nvSpPr>
        <p:spPr>
          <a:xfrm>
            <a:off x="1002400" y="387075"/>
            <a:ext cx="3000000" cy="80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4000">
                <a:solidFill>
                  <a:schemeClr val="dk1"/>
                </a:solidFill>
                <a:latin typeface="Calibri"/>
                <a:ea typeface="Calibri"/>
                <a:cs typeface="Calibri"/>
                <a:sym typeface="Calibri"/>
              </a:rPr>
              <a:t>Objectives</a:t>
            </a:r>
            <a:endParaRPr sz="4000">
              <a:solidFill>
                <a:schemeClr val="dk1"/>
              </a:solidFill>
              <a:latin typeface="Calibri"/>
              <a:ea typeface="Calibri"/>
              <a:cs typeface="Calibri"/>
              <a:sym typeface="Calibri"/>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533"/>
        <p:cNvGrpSpPr/>
        <p:nvPr/>
      </p:nvGrpSpPr>
      <p:grpSpPr>
        <a:xfrm>
          <a:off x="0" y="0"/>
          <a:ext cx="0" cy="0"/>
          <a:chOff x="0" y="0"/>
          <a:chExt cx="0" cy="0"/>
        </a:xfrm>
      </p:grpSpPr>
      <p:sp>
        <p:nvSpPr>
          <p:cNvPr id="535" name="Google Shape;535;p68"/>
          <p:cNvSpPr txBox="1"/>
          <p:nvPr/>
        </p:nvSpPr>
        <p:spPr>
          <a:xfrm>
            <a:off x="8763000" y="6400800"/>
            <a:ext cx="1905000" cy="457200"/>
          </a:xfrm>
          <a:prstGeom prst="rect">
            <a:avLst/>
          </a:prstGeom>
          <a:noFill/>
          <a:ln>
            <a:noFill/>
          </a:ln>
        </p:spPr>
        <p:txBody>
          <a:bodyPr spcFirstLastPara="1" wrap="square" lIns="91425" tIns="45700" rIns="91425" bIns="45700" anchor="t" anchorCtr="0">
            <a:noAutofit/>
          </a:bodyPr>
          <a:lstStyle/>
          <a:p>
            <a:pPr algn="r">
              <a:buClr>
                <a:schemeClr val="dk1"/>
              </a:buClr>
              <a:buSzPts val="1400"/>
            </a:pPr>
            <a:fld id="{00000000-1234-1234-1234-123412341234}" type="slidenum">
              <a:rPr lang="en-US" sz="1400">
                <a:solidFill>
                  <a:schemeClr val="dk1"/>
                </a:solidFill>
                <a:latin typeface="Times New Roman"/>
                <a:ea typeface="Times New Roman"/>
                <a:cs typeface="Times New Roman"/>
                <a:sym typeface="Times New Roman"/>
              </a:rPr>
              <a:pPr algn="r">
                <a:buClr>
                  <a:schemeClr val="dk1"/>
                </a:buClr>
                <a:buSzPts val="1400"/>
              </a:pPr>
              <a:t>50</a:t>
            </a:fld>
            <a:endParaRPr/>
          </a:p>
        </p:txBody>
      </p:sp>
      <p:pic>
        <p:nvPicPr>
          <p:cNvPr id="536" name="Google Shape;536;p68" descr="http://www.youtube.com/yt/brand/media/image/YouTube-icon-full_color.png">
            <a:hlinkClick r:id="rId3"/>
          </p:cNvPr>
          <p:cNvPicPr preferRelativeResize="0"/>
          <p:nvPr/>
        </p:nvPicPr>
        <p:blipFill rotWithShape="1">
          <a:blip r:embed="rId4">
            <a:alphaModFix/>
          </a:blip>
          <a:srcRect/>
          <a:stretch/>
        </p:blipFill>
        <p:spPr>
          <a:xfrm>
            <a:off x="9381376" y="5999550"/>
            <a:ext cx="820737" cy="577850"/>
          </a:xfrm>
          <a:prstGeom prst="rect">
            <a:avLst/>
          </a:prstGeom>
          <a:noFill/>
          <a:ln>
            <a:noFill/>
          </a:ln>
        </p:spPr>
      </p:pic>
      <p:pic>
        <p:nvPicPr>
          <p:cNvPr id="538" name="Google Shape;538;p68"/>
          <p:cNvPicPr preferRelativeResize="0"/>
          <p:nvPr/>
        </p:nvPicPr>
        <p:blipFill>
          <a:blip r:embed="rId5">
            <a:alphaModFix/>
          </a:blip>
          <a:stretch>
            <a:fillRect/>
          </a:stretch>
        </p:blipFill>
        <p:spPr>
          <a:xfrm>
            <a:off x="1907826" y="838700"/>
            <a:ext cx="8376355" cy="4711700"/>
          </a:xfrm>
          <a:prstGeom prst="rect">
            <a:avLst/>
          </a:prstGeom>
          <a:noFill/>
          <a:ln>
            <a:noFill/>
          </a:ln>
        </p:spPr>
      </p:pic>
    </p:spTree>
    <p:extLst>
      <p:ext uri="{BB962C8B-B14F-4D97-AF65-F5344CB8AC3E}">
        <p14:creationId xmlns:p14="http://schemas.microsoft.com/office/powerpoint/2010/main" val="972201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542"/>
        <p:cNvGrpSpPr/>
        <p:nvPr/>
      </p:nvGrpSpPr>
      <p:grpSpPr>
        <a:xfrm>
          <a:off x="0" y="0"/>
          <a:ext cx="0" cy="0"/>
          <a:chOff x="0" y="0"/>
          <a:chExt cx="0" cy="0"/>
        </a:xfrm>
      </p:grpSpPr>
      <p:sp>
        <p:nvSpPr>
          <p:cNvPr id="543" name="Google Shape;543;p69"/>
          <p:cNvSpPr txBox="1"/>
          <p:nvPr/>
        </p:nvSpPr>
        <p:spPr>
          <a:xfrm>
            <a:off x="8763000" y="6400800"/>
            <a:ext cx="1905000" cy="457200"/>
          </a:xfrm>
          <a:prstGeom prst="rect">
            <a:avLst/>
          </a:prstGeom>
          <a:noFill/>
          <a:ln>
            <a:noFill/>
          </a:ln>
        </p:spPr>
        <p:txBody>
          <a:bodyPr spcFirstLastPara="1" wrap="square" lIns="91425" tIns="45700" rIns="91425" bIns="45700" anchor="t" anchorCtr="0">
            <a:noAutofit/>
          </a:bodyPr>
          <a:lstStyle/>
          <a:p>
            <a:pPr algn="r">
              <a:buClr>
                <a:schemeClr val="dk1"/>
              </a:buClr>
              <a:buSzPts val="1400"/>
            </a:pPr>
            <a:fld id="{00000000-1234-1234-1234-123412341234}" type="slidenum">
              <a:rPr lang="en-US" sz="1400">
                <a:solidFill>
                  <a:schemeClr val="dk1"/>
                </a:solidFill>
                <a:latin typeface="Times New Roman"/>
                <a:ea typeface="Times New Roman"/>
                <a:cs typeface="Times New Roman"/>
                <a:sym typeface="Times New Roman"/>
              </a:rPr>
              <a:pPr algn="r">
                <a:buClr>
                  <a:schemeClr val="dk1"/>
                </a:buClr>
                <a:buSzPts val="1400"/>
              </a:pPr>
              <a:t>51</a:t>
            </a:fld>
            <a:endParaRPr/>
          </a:p>
        </p:txBody>
      </p:sp>
      <p:pic>
        <p:nvPicPr>
          <p:cNvPr id="544" name="Google Shape;544;p69" descr="http://www.youtube.com/yt/brand/media/image/YouTube-icon-full_color.png">
            <a:hlinkClick r:id="rId3"/>
          </p:cNvPr>
          <p:cNvPicPr preferRelativeResize="0"/>
          <p:nvPr/>
        </p:nvPicPr>
        <p:blipFill rotWithShape="1">
          <a:blip r:embed="rId4">
            <a:alphaModFix/>
          </a:blip>
          <a:srcRect/>
          <a:stretch/>
        </p:blipFill>
        <p:spPr>
          <a:xfrm>
            <a:off x="9381376" y="5999550"/>
            <a:ext cx="820737" cy="577850"/>
          </a:xfrm>
          <a:prstGeom prst="rect">
            <a:avLst/>
          </a:prstGeom>
          <a:noFill/>
          <a:ln>
            <a:noFill/>
          </a:ln>
        </p:spPr>
      </p:pic>
      <p:pic>
        <p:nvPicPr>
          <p:cNvPr id="546" name="Google Shape;546;p69"/>
          <p:cNvPicPr preferRelativeResize="0"/>
          <p:nvPr/>
        </p:nvPicPr>
        <p:blipFill>
          <a:blip r:embed="rId5">
            <a:alphaModFix/>
          </a:blip>
          <a:stretch>
            <a:fillRect/>
          </a:stretch>
        </p:blipFill>
        <p:spPr>
          <a:xfrm>
            <a:off x="1911350" y="1067650"/>
            <a:ext cx="8368550" cy="4707326"/>
          </a:xfrm>
          <a:prstGeom prst="rect">
            <a:avLst/>
          </a:prstGeom>
          <a:noFill/>
          <a:ln>
            <a:noFill/>
          </a:ln>
        </p:spPr>
      </p:pic>
    </p:spTree>
    <p:extLst>
      <p:ext uri="{BB962C8B-B14F-4D97-AF65-F5344CB8AC3E}">
        <p14:creationId xmlns:p14="http://schemas.microsoft.com/office/powerpoint/2010/main" val="3126269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lide Number Placeholder 3"/>
          <p:cNvSpPr txBox="1">
            <a:spLocks noGrp="1"/>
          </p:cNvSpPr>
          <p:nvPr>
            <p:ph type="sldNum" sz="quarter" idx="4294967295"/>
          </p:nvPr>
        </p:nvSpPr>
        <p:spPr>
          <a:xfrm>
            <a:off x="11692804" y="6435612"/>
            <a:ext cx="174773" cy="2438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lvl1pPr>
              <a:defRPr sz="1000">
                <a:solidFill>
                  <a:srgbClr val="414A58"/>
                </a:solidFill>
                <a:latin typeface="Inter"/>
                <a:ea typeface="Inter"/>
                <a:cs typeface="Inter"/>
                <a:sym typeface="Inter"/>
              </a:defRPr>
            </a:lvl1pPr>
          </a:lstStyle>
          <a:p>
            <a:fld id="{86CB4B4D-7CA3-9044-876B-883B54F8677D}" type="slidenum">
              <a:t>52</a:t>
            </a:fld>
            <a:endParaRPr/>
          </a:p>
        </p:txBody>
      </p:sp>
      <p:sp>
        <p:nvSpPr>
          <p:cNvPr id="180" name="Content Placeholder 2"/>
          <p:cNvSpPr txBox="1"/>
          <p:nvPr/>
        </p:nvSpPr>
        <p:spPr>
          <a:xfrm>
            <a:off x="883919" y="1825625"/>
            <a:ext cx="10424162" cy="4842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90000"/>
              </a:lnSpc>
              <a:spcBef>
                <a:spcPts val="1000"/>
              </a:spcBef>
              <a:defRPr sz="2000"/>
            </a:pPr>
            <a:r>
              <a:t>You can now access CEE’s professional development webinars directly on EconEdLink.org! To receive these new professional development benefits, </a:t>
            </a:r>
            <a:r>
              <a:rPr b="1"/>
              <a:t>become an EconEdLink </a:t>
            </a:r>
            <a:r>
              <a:rPr b="1" u="sng">
                <a:solidFill>
                  <a:srgbClr val="0563C1"/>
                </a:solidFill>
                <a:uFill>
                  <a:solidFill>
                    <a:srgbClr val="0563C1"/>
                  </a:solidFill>
                </a:uFill>
                <a:hlinkClick r:id="rId2"/>
              </a:rPr>
              <a:t>member</a:t>
            </a:r>
            <a:r>
              <a:t>. As a member, you will now be able to: </a:t>
            </a:r>
          </a:p>
          <a:p>
            <a:pPr marL="228600" indent="-228600">
              <a:lnSpc>
                <a:spcPct val="90000"/>
              </a:lnSpc>
              <a:spcBef>
                <a:spcPts val="1000"/>
              </a:spcBef>
              <a:buSzPct val="100000"/>
              <a:buFont typeface="Arial"/>
              <a:buChar char="•"/>
              <a:defRPr sz="2000"/>
            </a:pPr>
            <a:endParaRPr/>
          </a:p>
          <a:p>
            <a:pPr marL="285750" indent="-285750">
              <a:lnSpc>
                <a:spcPct val="90000"/>
              </a:lnSpc>
              <a:spcBef>
                <a:spcPts val="1000"/>
              </a:spcBef>
              <a:buSzPct val="100000"/>
              <a:buFont typeface="Arial"/>
              <a:buChar char="•"/>
              <a:defRPr sz="2000"/>
            </a:pPr>
            <a:r>
              <a:t>Automatically receive a professional development certificate via e-mail within 24 hours after viewing any webinar for a minimum of 45 minutes</a:t>
            </a:r>
          </a:p>
          <a:p>
            <a:pPr marL="285750" indent="-285750">
              <a:lnSpc>
                <a:spcPct val="90000"/>
              </a:lnSpc>
              <a:spcBef>
                <a:spcPts val="1000"/>
              </a:spcBef>
              <a:buSzPct val="100000"/>
              <a:buFont typeface="Arial"/>
              <a:buChar char="•"/>
              <a:defRPr sz="2000"/>
            </a:pPr>
            <a:r>
              <a:t>Register for upcoming webinars with a simple one-click process </a:t>
            </a:r>
          </a:p>
          <a:p>
            <a:pPr marL="285750" indent="-285750">
              <a:lnSpc>
                <a:spcPct val="90000"/>
              </a:lnSpc>
              <a:spcBef>
                <a:spcPts val="1000"/>
              </a:spcBef>
              <a:buSzPct val="100000"/>
              <a:buFont typeface="Arial"/>
              <a:buChar char="•"/>
              <a:defRPr sz="2000"/>
            </a:pPr>
            <a:r>
              <a:t>Easily download presentations, lesson plan materials and activities for each webinar </a:t>
            </a:r>
          </a:p>
          <a:p>
            <a:pPr marL="285750" indent="-285750">
              <a:lnSpc>
                <a:spcPct val="90000"/>
              </a:lnSpc>
              <a:spcBef>
                <a:spcPts val="1000"/>
              </a:spcBef>
              <a:buSzPct val="100000"/>
              <a:buFont typeface="Arial"/>
              <a:buChar char="•"/>
              <a:defRPr sz="2000"/>
            </a:pPr>
            <a:r>
              <a:t>Search and view all webinars at your convenience </a:t>
            </a:r>
          </a:p>
          <a:p>
            <a:pPr marL="285750" indent="-285750">
              <a:lnSpc>
                <a:spcPct val="90000"/>
              </a:lnSpc>
              <a:spcBef>
                <a:spcPts val="1000"/>
              </a:spcBef>
              <a:buSzPct val="100000"/>
              <a:buFont typeface="Arial"/>
              <a:buChar char="•"/>
              <a:defRPr sz="2000"/>
            </a:pPr>
            <a:r>
              <a:t>Save webinars to your EconEdLink dashboard for easy access to the event</a:t>
            </a:r>
          </a:p>
          <a:p>
            <a:pPr marL="228600" indent="-228600">
              <a:lnSpc>
                <a:spcPct val="90000"/>
              </a:lnSpc>
              <a:spcBef>
                <a:spcPts val="1000"/>
              </a:spcBef>
              <a:buSzPct val="100000"/>
              <a:buFont typeface="Arial"/>
              <a:buChar char="•"/>
              <a:defRPr sz="2000"/>
            </a:pPr>
            <a:endParaRPr/>
          </a:p>
          <a:p>
            <a:pPr algn="ctr">
              <a:lnSpc>
                <a:spcPct val="90000"/>
              </a:lnSpc>
              <a:spcBef>
                <a:spcPts val="1000"/>
              </a:spcBef>
              <a:defRPr sz="2000"/>
            </a:pPr>
            <a:r>
              <a:t>Access our new </a:t>
            </a:r>
            <a:r>
              <a:rPr b="1"/>
              <a:t>Professional Development</a:t>
            </a:r>
            <a:r>
              <a:t> page </a:t>
            </a:r>
            <a:r>
              <a:rPr u="sng">
                <a:solidFill>
                  <a:srgbClr val="0563C1"/>
                </a:solidFill>
                <a:uFill>
                  <a:solidFill>
                    <a:srgbClr val="0563C1"/>
                  </a:solidFill>
                </a:uFill>
                <a:hlinkClick r:id="rId3"/>
              </a:rPr>
              <a:t>here</a:t>
            </a:r>
          </a:p>
        </p:txBody>
      </p:sp>
      <p:sp>
        <p:nvSpPr>
          <p:cNvPr id="181" name="Title 1"/>
          <p:cNvSpPr txBox="1"/>
          <p:nvPr/>
        </p:nvSpPr>
        <p:spPr>
          <a:xfrm>
            <a:off x="579119" y="681037"/>
            <a:ext cx="10424162" cy="497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lnSpc>
                <a:spcPct val="90000"/>
              </a:lnSpc>
              <a:defRPr sz="3200">
                <a:latin typeface="Calibri Light"/>
                <a:ea typeface="Calibri Light"/>
                <a:cs typeface="Calibri Light"/>
                <a:sym typeface="Calibri Light"/>
              </a:defRPr>
            </a:lvl1pPr>
          </a:lstStyle>
          <a:p>
            <a:r>
              <a:t>EconEdLink Membership</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Title 1"/>
          <p:cNvSpPr txBox="1"/>
          <p:nvPr/>
        </p:nvSpPr>
        <p:spPr>
          <a:xfrm>
            <a:off x="883918" y="291089"/>
            <a:ext cx="10424161" cy="9326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latin typeface="Calibri Light"/>
                <a:ea typeface="Calibri Light"/>
                <a:cs typeface="Calibri Light"/>
                <a:sym typeface="Calibri Light"/>
              </a:defRPr>
            </a:lvl1pPr>
          </a:lstStyle>
          <a:p>
            <a:r>
              <a:t>Invest In Girls</a:t>
            </a:r>
          </a:p>
        </p:txBody>
      </p:sp>
      <p:pic>
        <p:nvPicPr>
          <p:cNvPr id="230" name="Picture 3" descr="Picture 3"/>
          <p:cNvPicPr>
            <a:picLocks noChangeAspect="1"/>
          </p:cNvPicPr>
          <p:nvPr/>
        </p:nvPicPr>
        <p:blipFill>
          <a:blip r:embed="rId2"/>
          <a:stretch>
            <a:fillRect/>
          </a:stretch>
        </p:blipFill>
        <p:spPr>
          <a:xfrm>
            <a:off x="1779453" y="1486729"/>
            <a:ext cx="8633092" cy="4864952"/>
          </a:xfrm>
          <a:prstGeom prst="rect">
            <a:avLst/>
          </a:prstGeom>
          <a:ln w="12700">
            <a:miter lim="400000"/>
          </a:ln>
        </p:spPr>
      </p:pic>
      <p:sp>
        <p:nvSpPr>
          <p:cNvPr id="231" name="Slide Number Placeholder 6"/>
          <p:cNvSpPr txBox="1">
            <a:spLocks noGrp="1"/>
          </p:cNvSpPr>
          <p:nvPr>
            <p:ph type="sldNum" sz="quarter" idx="4294967295"/>
          </p:nvPr>
        </p:nvSpPr>
        <p:spPr>
          <a:xfrm>
            <a:off x="11080144" y="6404292"/>
            <a:ext cx="273657"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888888"/>
                </a:solidFill>
                <a:latin typeface="Inter"/>
                <a:ea typeface="Inter"/>
                <a:cs typeface="Inter"/>
                <a:sym typeface="Inter"/>
              </a:defRPr>
            </a:lvl1p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Down Arrow 7"/>
          <p:cNvSpPr/>
          <p:nvPr/>
        </p:nvSpPr>
        <p:spPr>
          <a:xfrm rot="16200000">
            <a:off x="800100" y="1491343"/>
            <a:ext cx="3333749" cy="3499104"/>
          </a:xfrm>
          <a:custGeom>
            <a:avLst/>
            <a:gdLst/>
            <a:ahLst/>
            <a:cxnLst>
              <a:cxn ang="0">
                <a:pos x="wd2" y="hd2"/>
              </a:cxn>
              <a:cxn ang="5400000">
                <a:pos x="wd2" y="hd2"/>
              </a:cxn>
              <a:cxn ang="10800000">
                <a:pos x="wd2" y="hd2"/>
              </a:cxn>
              <a:cxn ang="16200000">
                <a:pos x="wd2" y="hd2"/>
              </a:cxn>
            </a:cxnLst>
            <a:rect l="0" t="0" r="r" b="b"/>
            <a:pathLst>
              <a:path w="21600" h="21600" extrusionOk="0">
                <a:moveTo>
                  <a:pt x="0" y="18351"/>
                </a:moveTo>
                <a:lnTo>
                  <a:pt x="0" y="0"/>
                </a:lnTo>
                <a:lnTo>
                  <a:pt x="21600" y="0"/>
                </a:lnTo>
                <a:lnTo>
                  <a:pt x="21600" y="18351"/>
                </a:lnTo>
                <a:lnTo>
                  <a:pt x="10800" y="21600"/>
                </a:lnTo>
                <a:close/>
              </a:path>
            </a:pathLst>
          </a:custGeom>
          <a:solidFill>
            <a:srgbClr val="404040"/>
          </a:solidFill>
          <a:ln w="12700">
            <a:miter lim="400000"/>
          </a:ln>
        </p:spPr>
        <p:txBody>
          <a:bodyPr lIns="45719" rIns="45719" anchor="ctr"/>
          <a:lstStyle/>
          <a:p>
            <a:pPr algn="ctr">
              <a:defRPr>
                <a:solidFill>
                  <a:srgbClr val="FFFFFF"/>
                </a:solidFill>
              </a:defRPr>
            </a:pPr>
            <a:endParaRPr/>
          </a:p>
        </p:txBody>
      </p:sp>
      <p:sp>
        <p:nvSpPr>
          <p:cNvPr id="234" name="Title 1"/>
          <p:cNvSpPr txBox="1"/>
          <p:nvPr/>
        </p:nvSpPr>
        <p:spPr>
          <a:xfrm>
            <a:off x="1074419" y="1967265"/>
            <a:ext cx="2537462" cy="25472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spcBef>
                <a:spcPts val="600"/>
              </a:spcBef>
              <a:defRPr sz="3600" spc="-300">
                <a:solidFill>
                  <a:srgbClr val="FFFFFF"/>
                </a:solidFill>
                <a:latin typeface="Calibri Light"/>
                <a:ea typeface="Calibri Light"/>
                <a:cs typeface="Calibri Light"/>
                <a:sym typeface="Calibri Light"/>
              </a:defRPr>
            </a:lvl1pPr>
          </a:lstStyle>
          <a:p>
            <a:r>
              <a:t>NEC </a:t>
            </a:r>
          </a:p>
        </p:txBody>
      </p:sp>
      <p:pic>
        <p:nvPicPr>
          <p:cNvPr id="235" name="Picture 3" descr="Picture 3"/>
          <p:cNvPicPr>
            <a:picLocks noChangeAspect="1"/>
          </p:cNvPicPr>
          <p:nvPr/>
        </p:nvPicPr>
        <p:blipFill>
          <a:blip r:embed="rId2"/>
          <a:stretch>
            <a:fillRect/>
          </a:stretch>
        </p:blipFill>
        <p:spPr>
          <a:xfrm>
            <a:off x="4217039" y="570"/>
            <a:ext cx="5269524" cy="7023466"/>
          </a:xfrm>
          <a:prstGeom prst="rect">
            <a:avLst/>
          </a:prstGeom>
          <a:ln w="12700">
            <a:miter lim="400000"/>
          </a:ln>
        </p:spPr>
      </p:pic>
      <p:sp>
        <p:nvSpPr>
          <p:cNvPr id="236" name="Slide Number Placeholder 6"/>
          <p:cNvSpPr txBox="1">
            <a:spLocks noGrp="1"/>
          </p:cNvSpPr>
          <p:nvPr>
            <p:ph type="sldNum" sz="quarter" idx="4294967295"/>
          </p:nvPr>
        </p:nvSpPr>
        <p:spPr>
          <a:xfrm>
            <a:off x="11274876" y="6404292"/>
            <a:ext cx="273656" cy="2692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spcBef>
                <a:spcPts val="600"/>
              </a:spcBef>
              <a:defRPr>
                <a:solidFill>
                  <a:srgbClr val="000000">
                    <a:alpha val="80000"/>
                  </a:srgbClr>
                </a:solidFill>
                <a:latin typeface="Inter"/>
                <a:ea typeface="Inter"/>
                <a:cs typeface="Inter"/>
                <a:sym typeface="Inter"/>
              </a:defRPr>
            </a:lvl1p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Rectangle 6"/>
          <p:cNvSpPr/>
          <p:nvPr/>
        </p:nvSpPr>
        <p:spPr>
          <a:xfrm>
            <a:off x="2" y="0"/>
            <a:ext cx="121919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sp>
        <p:nvSpPr>
          <p:cNvPr id="239" name="Freeform: Shape 8"/>
          <p:cNvSpPr/>
          <p:nvPr/>
        </p:nvSpPr>
        <p:spPr>
          <a:xfrm>
            <a:off x="0" y="0"/>
            <a:ext cx="9272923" cy="6858001"/>
          </a:xfrm>
          <a:custGeom>
            <a:avLst/>
            <a:gdLst/>
            <a:ahLst/>
            <a:cxnLst>
              <a:cxn ang="0">
                <a:pos x="wd2" y="hd2"/>
              </a:cxn>
              <a:cxn ang="5400000">
                <a:pos x="wd2" y="hd2"/>
              </a:cxn>
              <a:cxn ang="10800000">
                <a:pos x="wd2" y="hd2"/>
              </a:cxn>
              <a:cxn ang="16200000">
                <a:pos x="wd2" y="hd2"/>
              </a:cxn>
            </a:cxnLst>
            <a:rect l="0" t="0" r="r" b="b"/>
            <a:pathLst>
              <a:path w="21539" h="21600" extrusionOk="0">
                <a:moveTo>
                  <a:pt x="0" y="0"/>
                </a:moveTo>
                <a:lnTo>
                  <a:pt x="18875" y="0"/>
                </a:lnTo>
                <a:lnTo>
                  <a:pt x="18905" y="100"/>
                </a:lnTo>
                <a:cubicBezTo>
                  <a:pt x="21355" y="8449"/>
                  <a:pt x="21355" y="8449"/>
                  <a:pt x="21355" y="8449"/>
                </a:cubicBezTo>
                <a:cubicBezTo>
                  <a:pt x="21600" y="9411"/>
                  <a:pt x="21600" y="10855"/>
                  <a:pt x="21355" y="11818"/>
                </a:cubicBezTo>
                <a:cubicBezTo>
                  <a:pt x="20231" y="15648"/>
                  <a:pt x="19353" y="18640"/>
                  <a:pt x="18667" y="20978"/>
                </a:cubicBezTo>
                <a:lnTo>
                  <a:pt x="18484" y="21599"/>
                </a:lnTo>
                <a:lnTo>
                  <a:pt x="7684" y="21599"/>
                </a:lnTo>
                <a:lnTo>
                  <a:pt x="7684" y="21600"/>
                </a:lnTo>
                <a:lnTo>
                  <a:pt x="0" y="21600"/>
                </a:lnTo>
                <a:close/>
              </a:path>
            </a:pathLst>
          </a:custGeom>
          <a:solidFill>
            <a:srgbClr val="FFFFFF"/>
          </a:solidFill>
          <a:ln w="12700">
            <a:miter lim="400000"/>
          </a:ln>
        </p:spPr>
        <p:txBody>
          <a:bodyPr lIns="45719" rIns="45719" anchor="ctr"/>
          <a:lstStyle/>
          <a:p>
            <a:pPr algn="ctr">
              <a:defRPr>
                <a:solidFill>
                  <a:srgbClr val="FFFFFF"/>
                </a:solidFill>
              </a:defRPr>
            </a:pPr>
            <a:endParaRPr/>
          </a:p>
        </p:txBody>
      </p:sp>
      <p:pic>
        <p:nvPicPr>
          <p:cNvPr id="240" name="Picture 2" descr="Picture 2"/>
          <p:cNvPicPr>
            <a:picLocks noChangeAspect="1"/>
          </p:cNvPicPr>
          <p:nvPr/>
        </p:nvPicPr>
        <p:blipFill>
          <a:blip r:embed="rId2"/>
          <a:stretch>
            <a:fillRect/>
          </a:stretch>
        </p:blipFill>
        <p:spPr>
          <a:xfrm>
            <a:off x="1561392" y="-110678"/>
            <a:ext cx="5306340" cy="7075122"/>
          </a:xfrm>
          <a:prstGeom prst="rect">
            <a:avLst/>
          </a:prstGeom>
          <a:ln w="12700">
            <a:miter lim="400000"/>
          </a:ln>
        </p:spPr>
      </p:pic>
      <p:grpSp>
        <p:nvGrpSpPr>
          <p:cNvPr id="243" name="Group 10"/>
          <p:cNvGrpSpPr/>
          <p:nvPr/>
        </p:nvGrpSpPr>
        <p:grpSpPr>
          <a:xfrm>
            <a:off x="9163241" y="1075187"/>
            <a:ext cx="1557646" cy="1172974"/>
            <a:chOff x="0" y="0"/>
            <a:chExt cx="1557645" cy="1172973"/>
          </a:xfrm>
        </p:grpSpPr>
        <p:sp>
          <p:nvSpPr>
            <p:cNvPr id="241" name="Freeform 5"/>
            <p:cNvSpPr/>
            <p:nvPr/>
          </p:nvSpPr>
          <p:spPr>
            <a:xfrm>
              <a:off x="0" y="348658"/>
              <a:ext cx="929975" cy="824316"/>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sp>
          <p:nvSpPr>
            <p:cNvPr id="242" name="Freeform 5"/>
            <p:cNvSpPr/>
            <p:nvPr/>
          </p:nvSpPr>
          <p:spPr>
            <a:xfrm>
              <a:off x="799604" y="0"/>
              <a:ext cx="758042" cy="671915"/>
            </a:xfrm>
            <a:custGeom>
              <a:avLst/>
              <a:gdLst/>
              <a:ahLst/>
              <a:cxnLst>
                <a:cxn ang="0">
                  <a:pos x="wd2" y="hd2"/>
                </a:cxn>
                <a:cxn ang="5400000">
                  <a:pos x="wd2" y="hd2"/>
                </a:cxn>
                <a:cxn ang="10800000">
                  <a:pos x="wd2" y="hd2"/>
                </a:cxn>
                <a:cxn ang="16200000">
                  <a:pos x="wd2" y="hd2"/>
                </a:cxn>
              </a:cxnLst>
              <a:rect l="0" t="0" r="r" b="b"/>
              <a:pathLst>
                <a:path w="21483" h="21600" extrusionOk="0">
                  <a:moveTo>
                    <a:pt x="6129" y="21600"/>
                  </a:moveTo>
                  <a:cubicBezTo>
                    <a:pt x="5634" y="21600"/>
                    <a:pt x="5028" y="21225"/>
                    <a:pt x="4808" y="20757"/>
                  </a:cubicBezTo>
                  <a:cubicBezTo>
                    <a:pt x="186" y="11674"/>
                    <a:pt x="186" y="11674"/>
                    <a:pt x="186" y="11674"/>
                  </a:cubicBezTo>
                  <a:cubicBezTo>
                    <a:pt x="-62" y="11175"/>
                    <a:pt x="-62" y="10425"/>
                    <a:pt x="186" y="9926"/>
                  </a:cubicBezTo>
                  <a:cubicBezTo>
                    <a:pt x="4808" y="843"/>
                    <a:pt x="4808" y="843"/>
                    <a:pt x="4808" y="843"/>
                  </a:cubicBezTo>
                  <a:cubicBezTo>
                    <a:pt x="5028" y="375"/>
                    <a:pt x="5634" y="0"/>
                    <a:pt x="6129" y="0"/>
                  </a:cubicBezTo>
                  <a:cubicBezTo>
                    <a:pt x="15374" y="0"/>
                    <a:pt x="15374" y="0"/>
                    <a:pt x="15374" y="0"/>
                  </a:cubicBezTo>
                  <a:cubicBezTo>
                    <a:pt x="15842" y="0"/>
                    <a:pt x="16448" y="375"/>
                    <a:pt x="16695" y="843"/>
                  </a:cubicBezTo>
                  <a:cubicBezTo>
                    <a:pt x="21318" y="9926"/>
                    <a:pt x="21318" y="9926"/>
                    <a:pt x="21318" y="9926"/>
                  </a:cubicBezTo>
                  <a:cubicBezTo>
                    <a:pt x="21538" y="10425"/>
                    <a:pt x="21538" y="11175"/>
                    <a:pt x="21318" y="11674"/>
                  </a:cubicBezTo>
                  <a:cubicBezTo>
                    <a:pt x="16695" y="20757"/>
                    <a:pt x="16695" y="20757"/>
                    <a:pt x="16695" y="20757"/>
                  </a:cubicBezTo>
                  <a:cubicBezTo>
                    <a:pt x="16448" y="21225"/>
                    <a:pt x="15842" y="21600"/>
                    <a:pt x="15374" y="21600"/>
                  </a:cubicBezTo>
                  <a:lnTo>
                    <a:pt x="6129" y="21600"/>
                  </a:lnTo>
                  <a:close/>
                </a:path>
              </a:pathLst>
            </a:custGeom>
            <a:noFill/>
            <a:ln w="28575" cap="flat">
              <a:solidFill>
                <a:srgbClr val="FFFFFF"/>
              </a:solidFill>
              <a:prstDash val="solid"/>
              <a:round/>
            </a:ln>
            <a:effectLst/>
          </p:spPr>
          <p:txBody>
            <a:bodyPr wrap="square" lIns="45719" tIns="45719" rIns="45719" bIns="45719" numCol="1" anchor="t">
              <a:noAutofit/>
            </a:bodyPr>
            <a:lstStyle/>
            <a:p>
              <a:endParaRPr/>
            </a:p>
          </p:txBody>
        </p:sp>
      </p:grpSp>
      <p:sp>
        <p:nvSpPr>
          <p:cNvPr id="244" name="TextBox 2"/>
          <p:cNvSpPr txBox="1"/>
          <p:nvPr/>
        </p:nvSpPr>
        <p:spPr>
          <a:xfrm>
            <a:off x="9535368" y="2600225"/>
            <a:ext cx="2194854" cy="706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800">
                <a:solidFill>
                  <a:srgbClr val="FFFFFF"/>
                </a:solidFill>
              </a:defRPr>
            </a:lvl1pPr>
          </a:lstStyle>
          <a:p>
            <a:r>
              <a:t>NPFC</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p:nvPr/>
        </p:nvSpPr>
        <p:spPr>
          <a:xfrm>
            <a:off x="7510334" y="1783958"/>
            <a:ext cx="3995867" cy="28891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lnSpc>
                <a:spcPct val="90000"/>
              </a:lnSpc>
              <a:spcBef>
                <a:spcPts val="600"/>
              </a:spcBef>
              <a:defRPr sz="5400" spc="-300">
                <a:solidFill>
                  <a:srgbClr val="EDEDED"/>
                </a:solidFill>
                <a:latin typeface="Calibri Light"/>
                <a:ea typeface="Calibri Light"/>
                <a:cs typeface="Calibri Light"/>
                <a:sym typeface="Calibri Light"/>
              </a:defRPr>
            </a:lvl1pPr>
          </a:lstStyle>
          <a:p>
            <a:r>
              <a:t>Advocacy </a:t>
            </a:r>
          </a:p>
        </p:txBody>
      </p:sp>
      <p:sp>
        <p:nvSpPr>
          <p:cNvPr id="247" name="Freeform: Shape 10"/>
          <p:cNvSpPr/>
          <p:nvPr/>
        </p:nvSpPr>
        <p:spPr>
          <a:xfrm flipH="1" flipV="1">
            <a:off x="1" y="-1"/>
            <a:ext cx="7188052" cy="6858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327" y="21600"/>
                </a:lnTo>
                <a:lnTo>
                  <a:pt x="238" y="21043"/>
                </a:lnTo>
                <a:cubicBezTo>
                  <a:pt x="81" y="19896"/>
                  <a:pt x="0" y="18723"/>
                  <a:pt x="0" y="17530"/>
                </a:cubicBezTo>
                <a:cubicBezTo>
                  <a:pt x="0" y="10897"/>
                  <a:pt x="2507" y="4878"/>
                  <a:pt x="6583" y="458"/>
                </a:cubicBezTo>
                <a:lnTo>
                  <a:pt x="7030" y="0"/>
                </a:lnTo>
                <a:lnTo>
                  <a:pt x="21600" y="0"/>
                </a:lnTo>
                <a:close/>
              </a:path>
            </a:pathLst>
          </a:custGeom>
          <a:solidFill>
            <a:srgbClr val="FFFFFF">
              <a:alpha val="80000"/>
            </a:srgbClr>
          </a:solidFill>
          <a:ln w="12700">
            <a:miter lim="400000"/>
          </a:ln>
        </p:spPr>
        <p:txBody>
          <a:bodyPr lIns="45719" rIns="45719" anchor="ctr"/>
          <a:lstStyle/>
          <a:p>
            <a:pPr algn="ctr">
              <a:defRPr>
                <a:solidFill>
                  <a:srgbClr val="FFFFFF"/>
                </a:solidFill>
              </a:defRPr>
            </a:pPr>
            <a:endParaRPr/>
          </a:p>
        </p:txBody>
      </p:sp>
      <p:pic>
        <p:nvPicPr>
          <p:cNvPr id="248" name="Picture 3" descr="Picture 3"/>
          <p:cNvPicPr>
            <a:picLocks noChangeAspect="1"/>
          </p:cNvPicPr>
          <p:nvPr/>
        </p:nvPicPr>
        <p:blipFill>
          <a:blip r:embed="rId2"/>
          <a:srcRect t="2708" b="21915"/>
          <a:stretch>
            <a:fillRect/>
          </a:stretch>
        </p:blipFill>
        <p:spPr>
          <a:xfrm>
            <a:off x="157113" y="9"/>
            <a:ext cx="7030940"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002" y="21600"/>
                </a:lnTo>
                <a:lnTo>
                  <a:pt x="14969" y="20650"/>
                </a:lnTo>
                <a:cubicBezTo>
                  <a:pt x="19069" y="16385"/>
                  <a:pt x="21600" y="10531"/>
                  <a:pt x="21600" y="4070"/>
                </a:cubicBezTo>
                <a:cubicBezTo>
                  <a:pt x="21600" y="2923"/>
                  <a:pt x="21520" y="1794"/>
                  <a:pt x="21366" y="691"/>
                </a:cubicBezTo>
                <a:lnTo>
                  <a:pt x="21252" y="0"/>
                </a:lnTo>
                <a:lnTo>
                  <a:pt x="0" y="0"/>
                </a:lnTo>
                <a:close/>
              </a:path>
            </a:pathLst>
          </a:custGeom>
          <a:ln w="12700">
            <a:miter lim="400000"/>
          </a:ln>
        </p:spPr>
      </p:pic>
      <p:sp>
        <p:nvSpPr>
          <p:cNvPr id="249" name="Slide Number Placeholder 6"/>
          <p:cNvSpPr txBox="1">
            <a:spLocks noGrp="1"/>
          </p:cNvSpPr>
          <p:nvPr>
            <p:ph type="sldNum" sz="quarter" idx="4294967295"/>
          </p:nvPr>
        </p:nvSpPr>
        <p:spPr>
          <a:xfrm>
            <a:off x="11083626" y="738825"/>
            <a:ext cx="387949" cy="277998"/>
          </a:xfrm>
          <a:prstGeom prst="rect">
            <a:avLst/>
          </a:prstGeom>
          <a:solidFill>
            <a:srgbClr val="7F7F7F"/>
          </a:solidFill>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a:normAutofit fontScale="92500" lnSpcReduction="20000"/>
          </a:bodyPr>
          <a:lstStyle>
            <a:lvl1pPr algn="ctr">
              <a:spcBef>
                <a:spcPts val="600"/>
              </a:spcBef>
              <a:defRPr sz="1500">
                <a:solidFill>
                  <a:srgbClr val="FFFFFF"/>
                </a:solidFill>
              </a:defRPr>
            </a:lvl1pPr>
          </a:lstStyle>
          <a:p>
            <a:fld id="{86CB4B4D-7CA3-9044-876B-883B54F8677D}" type="slidenum">
              <a:t>56</a:t>
            </a:fld>
            <a:endParaRP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itle 1"/>
          <p:cNvSpPr txBox="1"/>
          <p:nvPr/>
        </p:nvSpPr>
        <p:spPr>
          <a:xfrm>
            <a:off x="1513572" y="335009"/>
            <a:ext cx="8138162"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ctr">
              <a:lnSpc>
                <a:spcPct val="90000"/>
              </a:lnSpc>
              <a:defRPr sz="5500"/>
            </a:lvl1pPr>
          </a:lstStyle>
          <a:p>
            <a:r>
              <a:rPr dirty="0"/>
              <a:t>CEE Affiliates</a:t>
            </a:r>
          </a:p>
        </p:txBody>
      </p:sp>
      <p:sp>
        <p:nvSpPr>
          <p:cNvPr id="254" name="TextBox 2"/>
          <p:cNvSpPr txBox="1"/>
          <p:nvPr/>
        </p:nvSpPr>
        <p:spPr>
          <a:xfrm>
            <a:off x="2685914" y="3883073"/>
            <a:ext cx="604901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a:latin typeface="Arial"/>
                <a:ea typeface="Arial"/>
                <a:cs typeface="Arial"/>
                <a:sym typeface="Arial"/>
              </a:defRPr>
            </a:pPr>
            <a:r>
              <a:rPr u="sng" dirty="0">
                <a:solidFill>
                  <a:srgbClr val="0563C1"/>
                </a:solidFill>
                <a:uFill>
                  <a:solidFill>
                    <a:srgbClr val="0563C1"/>
                  </a:solidFill>
                </a:uFill>
                <a:hlinkClick r:id="rId2"/>
              </a:rPr>
              <a:t>https://www.councilforeconed.org/resources/local-affiliates/</a:t>
            </a:r>
          </a:p>
          <a:p>
            <a:pPr>
              <a:defRPr>
                <a:latin typeface="Arial"/>
                <a:ea typeface="Arial"/>
                <a:cs typeface="Arial"/>
                <a:sym typeface="Arial"/>
              </a:defRPr>
            </a:pPr>
            <a:endParaRPr u="sng" dirty="0">
              <a:solidFill>
                <a:srgbClr val="0563C1"/>
              </a:solidFill>
              <a:uFill>
                <a:solidFill>
                  <a:srgbClr val="0563C1"/>
                </a:solidFill>
              </a:uFill>
              <a:hlinkClick r:id="rId2"/>
            </a:endParaRPr>
          </a:p>
          <a:p>
            <a:pPr algn="ctr">
              <a:defRPr>
                <a:latin typeface="Arial"/>
                <a:ea typeface="Arial"/>
                <a:cs typeface="Arial"/>
                <a:sym typeface="Arial"/>
              </a:defRPr>
            </a:pPr>
            <a:r>
              <a:rPr lang="en-US" dirty="0">
                <a:hlinkClick r:id="rId3"/>
              </a:rPr>
              <a:t>Minnesota Council on Economics Education: www.mcee.umn.edu</a:t>
            </a:r>
            <a:endParaRPr dirty="0"/>
          </a:p>
        </p:txBody>
      </p:sp>
      <p:pic>
        <p:nvPicPr>
          <p:cNvPr id="255" name="Picture 4" descr="Picture 4"/>
          <p:cNvPicPr>
            <a:picLocks noChangeAspect="1"/>
          </p:cNvPicPr>
          <p:nvPr/>
        </p:nvPicPr>
        <p:blipFill>
          <a:blip r:embed="rId4"/>
          <a:stretch>
            <a:fillRect/>
          </a:stretch>
        </p:blipFill>
        <p:spPr>
          <a:xfrm>
            <a:off x="2534653" y="1478010"/>
            <a:ext cx="6096000" cy="2405063"/>
          </a:xfrm>
          <a:prstGeom prst="rect">
            <a:avLst/>
          </a:prstGeom>
          <a:ln w="12700">
            <a:miter lim="400000"/>
          </a:ln>
        </p:spPr>
      </p:pic>
      <p:pic>
        <p:nvPicPr>
          <p:cNvPr id="3" name="Picture 2" descr="Text&#10;&#10;Description automatically generated">
            <a:extLst>
              <a:ext uri="{FF2B5EF4-FFF2-40B4-BE49-F238E27FC236}">
                <a16:creationId xmlns:a16="http://schemas.microsoft.com/office/drawing/2014/main" id="{C1296D8B-B520-86DC-A216-C5CD4D3FF80E}"/>
              </a:ext>
            </a:extLst>
          </p:cNvPr>
          <p:cNvPicPr>
            <a:picLocks noChangeAspect="1"/>
          </p:cNvPicPr>
          <p:nvPr/>
        </p:nvPicPr>
        <p:blipFill rotWithShape="1">
          <a:blip r:embed="rId5">
            <a:extLst>
              <a:ext uri="{28A0092B-C50C-407E-A947-70E740481C1C}">
                <a14:useLocalDpi xmlns:a14="http://schemas.microsoft.com/office/drawing/2010/main" val="0"/>
              </a:ext>
            </a:extLst>
          </a:blip>
          <a:srcRect l="78553" t="25143" b="20332"/>
          <a:stretch/>
        </p:blipFill>
        <p:spPr>
          <a:xfrm>
            <a:off x="4275221" y="5136329"/>
            <a:ext cx="2614863" cy="1386662"/>
          </a:xfrm>
          <a:prstGeom prst="rect">
            <a:avLst/>
          </a:prstGeom>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itle 1"/>
          <p:cNvSpPr txBox="1"/>
          <p:nvPr/>
        </p:nvSpPr>
        <p:spPr>
          <a:xfrm>
            <a:off x="308345" y="577619"/>
            <a:ext cx="9224022" cy="823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nchor="ctr">
            <a:spAutoFit/>
          </a:bodyPr>
          <a:lstStyle>
            <a:lvl1pPr algn="ctr">
              <a:lnSpc>
                <a:spcPts val="5700"/>
              </a:lnSpc>
              <a:defRPr sz="5400" b="1">
                <a:solidFill>
                  <a:srgbClr val="203864"/>
                </a:solidFill>
                <a:effectLst>
                  <a:outerShdw blurRad="50800" dist="50800" dir="5400000" rotWithShape="0">
                    <a:srgbClr val="000000">
                      <a:alpha val="0"/>
                    </a:srgbClr>
                  </a:outerShdw>
                </a:effectLst>
              </a:defRPr>
            </a:lvl1pPr>
          </a:lstStyle>
          <a:p>
            <a:r>
              <a:rPr dirty="0"/>
              <a:t>Thank You to Our Sponsors!</a:t>
            </a:r>
          </a:p>
        </p:txBody>
      </p:sp>
      <p:sp>
        <p:nvSpPr>
          <p:cNvPr id="259" name="Rectangle 7"/>
          <p:cNvSpPr txBox="1"/>
          <p:nvPr/>
        </p:nvSpPr>
        <p:spPr>
          <a:xfrm>
            <a:off x="4496532" y="3244333"/>
            <a:ext cx="161291" cy="3484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Times New Roman"/>
                <a:ea typeface="Times New Roman"/>
                <a:cs typeface="Times New Roman"/>
                <a:sym typeface="Times New Roman"/>
              </a:defRPr>
            </a:lvl1pPr>
          </a:lstStyle>
          <a:p>
            <a:r>
              <a:t> </a:t>
            </a:r>
          </a:p>
        </p:txBody>
      </p:sp>
      <p:pic>
        <p:nvPicPr>
          <p:cNvPr id="260" name="Picture 8" descr="Picture 8"/>
          <p:cNvPicPr>
            <a:picLocks noChangeAspect="1"/>
          </p:cNvPicPr>
          <p:nvPr/>
        </p:nvPicPr>
        <p:blipFill>
          <a:blip r:embed="rId2"/>
          <a:stretch>
            <a:fillRect/>
          </a:stretch>
        </p:blipFill>
        <p:spPr>
          <a:xfrm>
            <a:off x="1007616" y="1439041"/>
            <a:ext cx="1905001" cy="1874521"/>
          </a:xfrm>
          <a:prstGeom prst="rect">
            <a:avLst/>
          </a:prstGeom>
          <a:ln w="12700">
            <a:miter lim="400000"/>
          </a:ln>
        </p:spPr>
      </p:pic>
      <p:sp>
        <p:nvSpPr>
          <p:cNvPr id="261" name="Google Shape;109;p25"/>
          <p:cNvSpPr txBox="1">
            <a:spLocks noGrp="1"/>
          </p:cNvSpPr>
          <p:nvPr>
            <p:ph type="sldNum" sz="quarter" idx="4294967295"/>
          </p:nvPr>
        </p:nvSpPr>
        <p:spPr>
          <a:xfrm>
            <a:off x="11784107" y="6597458"/>
            <a:ext cx="245364" cy="2438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99" tIns="45699" rIns="45699" bIns="45699"/>
          <a:lstStyle>
            <a:lvl1pPr>
              <a:defRPr sz="1000">
                <a:solidFill>
                  <a:srgbClr val="414A58"/>
                </a:solidFill>
                <a:latin typeface="Inter"/>
                <a:ea typeface="Inter"/>
                <a:cs typeface="Inter"/>
                <a:sym typeface="Inter"/>
              </a:defRPr>
            </a:lvl1pPr>
          </a:lstStyle>
          <a:p>
            <a:fld id="{86CB4B4D-7CA3-9044-876B-883B54F8677D}" type="slidenum">
              <a:t>58</a:t>
            </a:fld>
            <a:endParaRPr/>
          </a:p>
        </p:txBody>
      </p:sp>
      <p:pic>
        <p:nvPicPr>
          <p:cNvPr id="262" name="Google Shape;112;p25" descr="Google Shape;112;p25"/>
          <p:cNvPicPr>
            <a:picLocks noChangeAspect="1"/>
          </p:cNvPicPr>
          <p:nvPr/>
        </p:nvPicPr>
        <p:blipFill>
          <a:blip r:embed="rId3"/>
          <a:stretch>
            <a:fillRect/>
          </a:stretch>
        </p:blipFill>
        <p:spPr>
          <a:xfrm>
            <a:off x="3870647" y="3123291"/>
            <a:ext cx="4762501" cy="2190751"/>
          </a:xfrm>
          <a:prstGeom prst="rect">
            <a:avLst/>
          </a:prstGeom>
          <a:ln w="12700">
            <a:miter lim="400000"/>
          </a:ln>
        </p:spPr>
      </p:pic>
      <p:pic>
        <p:nvPicPr>
          <p:cNvPr id="263" name="Google Shape;113;p25" descr="Google Shape;113;p25"/>
          <p:cNvPicPr>
            <a:picLocks noChangeAspect="1"/>
          </p:cNvPicPr>
          <p:nvPr/>
        </p:nvPicPr>
        <p:blipFill>
          <a:blip r:embed="rId4"/>
          <a:stretch>
            <a:fillRect/>
          </a:stretch>
        </p:blipFill>
        <p:spPr>
          <a:xfrm>
            <a:off x="3341199" y="4918976"/>
            <a:ext cx="2952751" cy="1552576"/>
          </a:xfrm>
          <a:prstGeom prst="rect">
            <a:avLst/>
          </a:prstGeom>
          <a:ln w="12700">
            <a:miter lim="400000"/>
          </a:ln>
        </p:spPr>
      </p:pic>
      <p:pic>
        <p:nvPicPr>
          <p:cNvPr id="264" name="Google Shape;114;p25" descr="Google Shape;114;p25"/>
          <p:cNvPicPr>
            <a:picLocks noChangeAspect="1"/>
          </p:cNvPicPr>
          <p:nvPr/>
        </p:nvPicPr>
        <p:blipFill>
          <a:blip r:embed="rId5"/>
          <a:stretch>
            <a:fillRect/>
          </a:stretch>
        </p:blipFill>
        <p:spPr>
          <a:xfrm>
            <a:off x="1162592" y="4948342"/>
            <a:ext cx="1669726" cy="1799700"/>
          </a:xfrm>
          <a:prstGeom prst="rect">
            <a:avLst/>
          </a:prstGeom>
          <a:ln w="12700">
            <a:miter lim="400000"/>
          </a:ln>
        </p:spPr>
      </p:pic>
      <p:pic>
        <p:nvPicPr>
          <p:cNvPr id="265" name="Google Shape;115;p25" descr="Google Shape;115;p25"/>
          <p:cNvPicPr>
            <a:picLocks noChangeAspect="1"/>
          </p:cNvPicPr>
          <p:nvPr/>
        </p:nvPicPr>
        <p:blipFill>
          <a:blip r:embed="rId6"/>
          <a:stretch>
            <a:fillRect/>
          </a:stretch>
        </p:blipFill>
        <p:spPr>
          <a:xfrm>
            <a:off x="3546428" y="1713668"/>
            <a:ext cx="1724026" cy="1714501"/>
          </a:xfrm>
          <a:prstGeom prst="rect">
            <a:avLst/>
          </a:prstGeom>
          <a:ln w="12700">
            <a:miter lim="400000"/>
          </a:ln>
        </p:spPr>
      </p:pic>
      <p:pic>
        <p:nvPicPr>
          <p:cNvPr id="266" name="Google Shape;116;p25" descr="Google Shape;116;p25"/>
          <p:cNvPicPr>
            <a:picLocks noChangeAspect="1"/>
          </p:cNvPicPr>
          <p:nvPr/>
        </p:nvPicPr>
        <p:blipFill>
          <a:blip r:embed="rId7"/>
          <a:stretch>
            <a:fillRect/>
          </a:stretch>
        </p:blipFill>
        <p:spPr>
          <a:xfrm>
            <a:off x="592488" y="3369633"/>
            <a:ext cx="2952751" cy="1552576"/>
          </a:xfrm>
          <a:prstGeom prst="rect">
            <a:avLst/>
          </a:prstGeom>
          <a:ln w="12700">
            <a:miter lim="400000"/>
          </a:ln>
        </p:spPr>
      </p:pic>
      <p:pic>
        <p:nvPicPr>
          <p:cNvPr id="267" name="Google Shape;117;p25" descr="Google Shape;117;p25"/>
          <p:cNvPicPr>
            <a:picLocks noChangeAspect="1"/>
          </p:cNvPicPr>
          <p:nvPr/>
        </p:nvPicPr>
        <p:blipFill>
          <a:blip r:embed="rId8"/>
          <a:stretch>
            <a:fillRect/>
          </a:stretch>
        </p:blipFill>
        <p:spPr>
          <a:xfrm>
            <a:off x="8502726" y="1437232"/>
            <a:ext cx="1714501" cy="1714501"/>
          </a:xfrm>
          <a:prstGeom prst="rect">
            <a:avLst/>
          </a:prstGeom>
          <a:ln w="12700">
            <a:miter lim="400000"/>
          </a:ln>
        </p:spPr>
      </p:pic>
      <p:pic>
        <p:nvPicPr>
          <p:cNvPr id="268" name="Google Shape;118;p25" descr="Google Shape;118;p25"/>
          <p:cNvPicPr>
            <a:picLocks noChangeAspect="1"/>
          </p:cNvPicPr>
          <p:nvPr/>
        </p:nvPicPr>
        <p:blipFill>
          <a:blip r:embed="rId9"/>
          <a:stretch>
            <a:fillRect/>
          </a:stretch>
        </p:blipFill>
        <p:spPr>
          <a:xfrm>
            <a:off x="8791306" y="3313272"/>
            <a:ext cx="2857501" cy="1600201"/>
          </a:xfrm>
          <a:prstGeom prst="rect">
            <a:avLst/>
          </a:prstGeom>
          <a:ln w="12700">
            <a:miter lim="400000"/>
          </a:ln>
        </p:spPr>
      </p:pic>
      <p:pic>
        <p:nvPicPr>
          <p:cNvPr id="269" name="Google Shape;119;p25" descr="Google Shape;119;p25"/>
          <p:cNvPicPr>
            <a:picLocks noChangeAspect="1"/>
          </p:cNvPicPr>
          <p:nvPr/>
        </p:nvPicPr>
        <p:blipFill>
          <a:blip r:embed="rId10"/>
          <a:stretch>
            <a:fillRect/>
          </a:stretch>
        </p:blipFill>
        <p:spPr>
          <a:xfrm>
            <a:off x="5503578" y="1753103"/>
            <a:ext cx="2580302" cy="1407077"/>
          </a:xfrm>
          <a:prstGeom prst="rect">
            <a:avLst/>
          </a:prstGeom>
          <a:ln w="12700">
            <a:miter lim="400000"/>
          </a:ln>
        </p:spPr>
      </p:pic>
      <p:pic>
        <p:nvPicPr>
          <p:cNvPr id="270" name="Google Shape;120;p25" descr="Google Shape;120;p25"/>
          <p:cNvPicPr>
            <a:picLocks noChangeAspect="1"/>
          </p:cNvPicPr>
          <p:nvPr/>
        </p:nvPicPr>
        <p:blipFill>
          <a:blip r:embed="rId11"/>
          <a:stretch>
            <a:fillRect/>
          </a:stretch>
        </p:blipFill>
        <p:spPr>
          <a:xfrm>
            <a:off x="7194831" y="4982028"/>
            <a:ext cx="3619501" cy="1743076"/>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Title 1"/>
          <p:cNvSpPr txBox="1">
            <a:spLocks noGrp="1"/>
          </p:cNvSpPr>
          <p:nvPr>
            <p:ph type="title" idx="4294967295"/>
          </p:nvPr>
        </p:nvSpPr>
        <p:spPr>
          <a:xfrm>
            <a:off x="510959" y="3309003"/>
            <a:ext cx="10515601" cy="1325560"/>
          </a:xfrm>
          <a:prstGeom prst="rect">
            <a:avLst/>
          </a:prstGeom>
        </p:spPr>
        <p:txBody>
          <a:bodyPr anchor="t">
            <a:normAutofit/>
          </a:bodyPr>
          <a:lstStyle>
            <a:lvl1pPr>
              <a:defRPr sz="3200" spc="-100">
                <a:solidFill>
                  <a:srgbClr val="FFFFFF"/>
                </a:solidFill>
                <a:latin typeface="Inter Light"/>
                <a:ea typeface="Inter Light"/>
                <a:cs typeface="Inter Light"/>
                <a:sym typeface="Inter Light"/>
              </a:defRPr>
            </a:lvl1pPr>
          </a:lstStyle>
          <a:p>
            <a:r>
              <a:rPr lang="en-US" dirty="0"/>
              <a:t>James Redelsheimer</a:t>
            </a:r>
            <a:br>
              <a:rPr lang="en-US" dirty="0"/>
            </a:br>
            <a:r>
              <a:rPr lang="en-US" dirty="0"/>
              <a:t>jred40@gmail.com</a:t>
            </a:r>
            <a:endParaRPr dirty="0"/>
          </a:p>
        </p:txBody>
      </p:sp>
      <p:sp>
        <p:nvSpPr>
          <p:cNvPr id="273" name="Text Placeholder 2"/>
          <p:cNvSpPr txBox="1">
            <a:spLocks noGrp="1"/>
          </p:cNvSpPr>
          <p:nvPr>
            <p:ph type="body" sz="quarter" idx="1"/>
          </p:nvPr>
        </p:nvSpPr>
        <p:spPr>
          <a:xfrm>
            <a:off x="510959" y="2388768"/>
            <a:ext cx="10515601" cy="914401"/>
          </a:xfrm>
          <a:prstGeom prst="rect">
            <a:avLst/>
          </a:prstGeom>
        </p:spPr>
        <p:txBody>
          <a:bodyPr/>
          <a:lstStyle>
            <a:lvl1pPr>
              <a:defRPr spc="-200">
                <a:latin typeface="Inter"/>
                <a:ea typeface="Inter"/>
                <a:cs typeface="Inter"/>
                <a:sym typeface="Inter"/>
              </a:defRPr>
            </a:lvl1pPr>
          </a:lstStyle>
          <a:p>
            <a:r>
              <a:rPr dirty="0"/>
              <a:t>Thank You</a:t>
            </a:r>
            <a:r>
              <a:rPr lang="en-US" dirty="0"/>
              <a:t>!</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Google Shape;187;p29"/>
          <p:cNvSpPr txBox="1">
            <a:spLocks noChangeArrowheads="1"/>
          </p:cNvSpPr>
          <p:nvPr/>
        </p:nvSpPr>
        <p:spPr bwMode="auto">
          <a:xfrm>
            <a:off x="1727326" y="1443682"/>
            <a:ext cx="8610600" cy="126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marL="342900" indent="-342900" eaLnBrk="0" hangingPunct="0">
              <a:buClr>
                <a:srgbClr val="000000"/>
              </a:buClr>
              <a:buFont typeface="Arial" charset="0"/>
              <a:defRPr sz="1400">
                <a:solidFill>
                  <a:srgbClr val="000000"/>
                </a:solidFill>
                <a:latin typeface="Arial" charset="0"/>
                <a:ea typeface="ＭＳ Ｐゴシック" charset="0"/>
                <a:cs typeface="Arial" charset="0"/>
                <a:sym typeface="Arial" charset="0"/>
              </a:defRPr>
            </a:lvl1pPr>
            <a:lvl2pPr marL="742950" indent="-285750" eaLnBrk="0" hangingPunct="0">
              <a:buClr>
                <a:srgbClr val="000000"/>
              </a:buClr>
              <a:buFont typeface="Arial" charset="0"/>
              <a:defRPr sz="1400">
                <a:solidFill>
                  <a:srgbClr val="000000"/>
                </a:solidFill>
                <a:latin typeface="Arial" charset="0"/>
                <a:ea typeface="Arial" charset="0"/>
                <a:cs typeface="Arial" charset="0"/>
                <a:sym typeface="Arial" charset="0"/>
              </a:defRPr>
            </a:lvl2pPr>
            <a:lvl3pPr marL="1143000" indent="-228600" eaLnBrk="0" hangingPunct="0">
              <a:buClr>
                <a:srgbClr val="000000"/>
              </a:buClr>
              <a:buFont typeface="Arial" charset="0"/>
              <a:defRPr sz="1400">
                <a:solidFill>
                  <a:srgbClr val="000000"/>
                </a:solidFill>
                <a:latin typeface="Arial" charset="0"/>
                <a:ea typeface="Arial" charset="0"/>
                <a:cs typeface="Arial" charset="0"/>
                <a:sym typeface="Arial" charset="0"/>
              </a:defRPr>
            </a:lvl3pPr>
            <a:lvl4pPr marL="1600200" indent="-228600" eaLnBrk="0" hangingPunct="0">
              <a:buClr>
                <a:srgbClr val="000000"/>
              </a:buClr>
              <a:buFont typeface="Arial" charset="0"/>
              <a:defRPr sz="1400">
                <a:solidFill>
                  <a:srgbClr val="000000"/>
                </a:solidFill>
                <a:latin typeface="Arial" charset="0"/>
                <a:ea typeface="Arial" charset="0"/>
                <a:cs typeface="Arial" charset="0"/>
                <a:sym typeface="Arial" charset="0"/>
              </a:defRPr>
            </a:lvl4pPr>
            <a:lvl5pPr marL="2057400" indent="-228600" eaLnBrk="0" hangingPunct="0">
              <a:buClr>
                <a:srgbClr val="000000"/>
              </a:buClr>
              <a:buFont typeface="Arial" charset="0"/>
              <a:defRPr sz="1400">
                <a:solidFill>
                  <a:srgbClr val="000000"/>
                </a:solidFill>
                <a:latin typeface="Arial" charset="0"/>
                <a:ea typeface="Arial" charset="0"/>
                <a:cs typeface="Arial" charset="0"/>
                <a:sym typeface="Arial" charset="0"/>
              </a:defRPr>
            </a:lvl5pPr>
            <a:lvl6pPr marL="2514600" indent="-228600" eaLnBrk="0" fontAlgn="base" hangingPunct="0">
              <a:spcBef>
                <a:spcPct val="0"/>
              </a:spcBef>
              <a:spcAft>
                <a:spcPct val="0"/>
              </a:spcAft>
              <a:buClr>
                <a:srgbClr val="000000"/>
              </a:buClr>
              <a:buFont typeface="Arial" charset="0"/>
              <a:defRPr sz="1400">
                <a:solidFill>
                  <a:srgbClr val="000000"/>
                </a:solidFill>
                <a:latin typeface="Arial" charset="0"/>
                <a:ea typeface="Arial" charset="0"/>
                <a:cs typeface="Arial" charset="0"/>
                <a:sym typeface="Arial" charset="0"/>
              </a:defRPr>
            </a:lvl6pPr>
            <a:lvl7pPr marL="2971800" indent="-228600" eaLnBrk="0" fontAlgn="base" hangingPunct="0">
              <a:spcBef>
                <a:spcPct val="0"/>
              </a:spcBef>
              <a:spcAft>
                <a:spcPct val="0"/>
              </a:spcAft>
              <a:buClr>
                <a:srgbClr val="000000"/>
              </a:buClr>
              <a:buFont typeface="Arial" charset="0"/>
              <a:defRPr sz="1400">
                <a:solidFill>
                  <a:srgbClr val="000000"/>
                </a:solidFill>
                <a:latin typeface="Arial" charset="0"/>
                <a:ea typeface="Arial" charset="0"/>
                <a:cs typeface="Arial" charset="0"/>
                <a:sym typeface="Arial" charset="0"/>
              </a:defRPr>
            </a:lvl7pPr>
            <a:lvl8pPr marL="3429000" indent="-228600" eaLnBrk="0" fontAlgn="base" hangingPunct="0">
              <a:spcBef>
                <a:spcPct val="0"/>
              </a:spcBef>
              <a:spcAft>
                <a:spcPct val="0"/>
              </a:spcAft>
              <a:buClr>
                <a:srgbClr val="000000"/>
              </a:buClr>
              <a:buFont typeface="Arial" charset="0"/>
              <a:defRPr sz="1400">
                <a:solidFill>
                  <a:srgbClr val="000000"/>
                </a:solidFill>
                <a:latin typeface="Arial" charset="0"/>
                <a:ea typeface="Arial" charset="0"/>
                <a:cs typeface="Arial" charset="0"/>
                <a:sym typeface="Arial" charset="0"/>
              </a:defRPr>
            </a:lvl8pPr>
            <a:lvl9pPr marL="3886200" indent="-228600" eaLnBrk="0" fontAlgn="base" hangingPunct="0">
              <a:spcBef>
                <a:spcPct val="0"/>
              </a:spcBef>
              <a:spcAft>
                <a:spcPct val="0"/>
              </a:spcAft>
              <a:buClr>
                <a:srgbClr val="000000"/>
              </a:buClr>
              <a:buFont typeface="Arial" charset="0"/>
              <a:defRPr sz="1400">
                <a:solidFill>
                  <a:srgbClr val="000000"/>
                </a:solidFill>
                <a:latin typeface="Arial" charset="0"/>
                <a:ea typeface="Arial" charset="0"/>
                <a:cs typeface="Arial" charset="0"/>
                <a:sym typeface="Arial" charset="0"/>
              </a:defRPr>
            </a:lvl9pPr>
          </a:lstStyle>
          <a:p>
            <a:pPr algn="ctr" eaLnBrk="1" hangingPunct="1">
              <a:buFont typeface="Times New Roman" charset="0"/>
              <a:buNone/>
            </a:pPr>
            <a:r>
              <a:rPr lang="en-US" sz="6000" b="1" dirty="0">
                <a:latin typeface="Times New Roman" charset="0"/>
                <a:cs typeface="Times New Roman" charset="0"/>
                <a:sym typeface="Times New Roman" charset="0"/>
              </a:rPr>
              <a:t>Topic 1.6- </a:t>
            </a:r>
          </a:p>
          <a:p>
            <a:pPr algn="ctr" eaLnBrk="1" hangingPunct="1">
              <a:buFont typeface="Times New Roman" charset="0"/>
              <a:buNone/>
            </a:pPr>
            <a:r>
              <a:rPr lang="en-US" sz="6000" b="1" dirty="0">
                <a:latin typeface="Times New Roman" charset="0"/>
                <a:cs typeface="Times New Roman" charset="0"/>
                <a:sym typeface="Times New Roman" charset="0"/>
              </a:rPr>
              <a:t>Marginal Analysis and Consumer Choice</a:t>
            </a:r>
            <a:endParaRPr lang="en-US" sz="800" dirty="0"/>
          </a:p>
        </p:txBody>
      </p:sp>
    </p:spTree>
    <p:extLst>
      <p:ext uri="{BB962C8B-B14F-4D97-AF65-F5344CB8AC3E}">
        <p14:creationId xmlns:p14="http://schemas.microsoft.com/office/powerpoint/2010/main" val="8008983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6"/>
          <p:cNvSpPr txBox="1">
            <a:spLocks noGrp="1"/>
          </p:cNvSpPr>
          <p:nvPr>
            <p:ph type="title" idx="4294967295"/>
          </p:nvPr>
        </p:nvSpPr>
        <p:spPr>
          <a:xfrm>
            <a:off x="3304514" y="195609"/>
            <a:ext cx="7772400" cy="1143000"/>
          </a:xfrm>
          <a:prstGeom prst="rect">
            <a:avLst/>
          </a:prstGeom>
          <a:noFill/>
          <a:ln>
            <a:noFill/>
          </a:ln>
        </p:spPr>
        <p:txBody>
          <a:bodyPr spcFirstLastPara="1" wrap="square" lIns="91425" tIns="45700" rIns="91425" bIns="45700" anchor="ctr" anchorCtr="0">
            <a:noAutofit/>
          </a:bodyPr>
          <a:lstStyle/>
          <a:p>
            <a:pPr>
              <a:lnSpc>
                <a:spcPct val="100000"/>
              </a:lnSpc>
              <a:buClr>
                <a:schemeClr val="dk1"/>
              </a:buClr>
              <a:buSzPts val="4400"/>
            </a:pPr>
            <a:r>
              <a:rPr lang="en-US" b="1" dirty="0">
                <a:solidFill>
                  <a:schemeClr val="dk1"/>
                </a:solidFill>
              </a:rPr>
              <a:t>Marginal Analysis</a:t>
            </a:r>
            <a:endParaRPr dirty="0"/>
          </a:p>
        </p:txBody>
      </p:sp>
      <p:sp>
        <p:nvSpPr>
          <p:cNvPr id="426" name="Google Shape;426;p56"/>
          <p:cNvSpPr txBox="1"/>
          <p:nvPr/>
        </p:nvSpPr>
        <p:spPr>
          <a:xfrm>
            <a:off x="1766027" y="1338609"/>
            <a:ext cx="8286300" cy="579300"/>
          </a:xfrm>
          <a:prstGeom prst="rect">
            <a:avLst/>
          </a:prstGeom>
          <a:noFill/>
          <a:ln>
            <a:noFill/>
          </a:ln>
        </p:spPr>
        <p:txBody>
          <a:bodyPr spcFirstLastPara="1" wrap="square" lIns="91425" tIns="45700" rIns="91425" bIns="45700" anchor="t" anchorCtr="0">
            <a:noAutofit/>
          </a:bodyPr>
          <a:lstStyle/>
          <a:p>
            <a:pPr>
              <a:buClr>
                <a:srgbClr val="000099"/>
              </a:buClr>
              <a:buSzPts val="3200"/>
            </a:pPr>
            <a:r>
              <a:rPr lang="en-US" sz="3200" b="1" dirty="0">
                <a:solidFill>
                  <a:srgbClr val="000099"/>
                </a:solidFill>
                <a:latin typeface="Times New Roman"/>
                <a:ea typeface="Times New Roman"/>
                <a:cs typeface="Times New Roman"/>
                <a:sym typeface="Times New Roman"/>
              </a:rPr>
              <a:t>In economics, the term marginal = additional</a:t>
            </a:r>
            <a:r>
              <a:rPr lang="en-US" sz="2800" dirty="0">
                <a:solidFill>
                  <a:schemeClr val="dk1"/>
                </a:solidFill>
                <a:latin typeface="Times New Roman"/>
                <a:ea typeface="Times New Roman"/>
                <a:cs typeface="Times New Roman"/>
                <a:sym typeface="Times New Roman"/>
              </a:rPr>
              <a:t> </a:t>
            </a:r>
            <a:endParaRPr dirty="0"/>
          </a:p>
        </p:txBody>
      </p:sp>
      <p:sp>
        <p:nvSpPr>
          <p:cNvPr id="427" name="Google Shape;427;p56"/>
          <p:cNvSpPr txBox="1"/>
          <p:nvPr/>
        </p:nvSpPr>
        <p:spPr>
          <a:xfrm>
            <a:off x="1438777" y="2179500"/>
            <a:ext cx="8940800" cy="1077912"/>
          </a:xfrm>
          <a:prstGeom prst="rect">
            <a:avLst/>
          </a:prstGeom>
          <a:noFill/>
          <a:ln>
            <a:noFill/>
          </a:ln>
        </p:spPr>
        <p:txBody>
          <a:bodyPr spcFirstLastPara="1" wrap="square" lIns="91425" tIns="45700" rIns="91425" bIns="45700" anchor="t" anchorCtr="0">
            <a:noAutofit/>
          </a:bodyPr>
          <a:lstStyle/>
          <a:p>
            <a:pPr algn="ctr">
              <a:buClr>
                <a:schemeClr val="dk1"/>
              </a:buClr>
              <a:buSzPts val="3200"/>
            </a:pPr>
            <a:r>
              <a:rPr lang="en-US" sz="3200" b="1" u="sng" dirty="0">
                <a:solidFill>
                  <a:schemeClr val="dk1"/>
                </a:solidFill>
                <a:latin typeface="Times New Roman"/>
                <a:ea typeface="Times New Roman"/>
                <a:cs typeface="Times New Roman"/>
                <a:sym typeface="Times New Roman"/>
              </a:rPr>
              <a:t>Marginal analysis (aka: thinking on the margin) making decisions based on increments.</a:t>
            </a:r>
            <a:endParaRPr u="sng" dirty="0"/>
          </a:p>
        </p:txBody>
      </p:sp>
      <p:sp>
        <p:nvSpPr>
          <p:cNvPr id="428" name="Google Shape;428;p56"/>
          <p:cNvSpPr txBox="1"/>
          <p:nvPr/>
        </p:nvSpPr>
        <p:spPr>
          <a:xfrm>
            <a:off x="328942" y="3060909"/>
            <a:ext cx="11534115" cy="4443412"/>
          </a:xfrm>
          <a:prstGeom prst="rect">
            <a:avLst/>
          </a:prstGeom>
          <a:noFill/>
          <a:ln>
            <a:noFill/>
          </a:ln>
        </p:spPr>
        <p:txBody>
          <a:bodyPr spcFirstLastPara="1" wrap="square" lIns="91425" tIns="45700" rIns="91425" bIns="45700" anchor="t" anchorCtr="0">
            <a:noAutofit/>
          </a:bodyPr>
          <a:lstStyle/>
          <a:p>
            <a:pPr>
              <a:buClr>
                <a:srgbClr val="990000"/>
              </a:buClr>
              <a:buSzPts val="2800"/>
            </a:pPr>
            <a:r>
              <a:rPr lang="en-US" sz="2400" b="1" dirty="0">
                <a:solidFill>
                  <a:srgbClr val="990000"/>
                </a:solidFill>
                <a:latin typeface="Times New Roman"/>
                <a:ea typeface="Times New Roman"/>
                <a:cs typeface="Times New Roman"/>
                <a:sym typeface="Times New Roman"/>
              </a:rPr>
              <a:t>Example:</a:t>
            </a:r>
            <a:endParaRPr sz="2400" dirty="0"/>
          </a:p>
          <a:p>
            <a:pPr indent="101600">
              <a:buClr>
                <a:srgbClr val="990000"/>
              </a:buClr>
              <a:buSzPts val="2600"/>
              <a:buFont typeface="Times New Roman"/>
              <a:buChar char="•"/>
            </a:pPr>
            <a:r>
              <a:rPr lang="en-US" sz="2400" b="1" dirty="0">
                <a:solidFill>
                  <a:srgbClr val="990000"/>
                </a:solidFill>
                <a:latin typeface="Times New Roman"/>
                <a:ea typeface="Times New Roman"/>
                <a:cs typeface="Times New Roman"/>
                <a:sym typeface="Times New Roman"/>
              </a:rPr>
              <a:t>When you decide to go to the mall, you consider the additional benefit and the additional cost (your opportunity cost).</a:t>
            </a:r>
            <a:endParaRPr sz="2400" dirty="0"/>
          </a:p>
          <a:p>
            <a:pPr indent="101600">
              <a:buClr>
                <a:srgbClr val="990000"/>
              </a:buClr>
              <a:buSzPts val="2600"/>
              <a:buFont typeface="Times New Roman"/>
              <a:buChar char="•"/>
            </a:pPr>
            <a:r>
              <a:rPr lang="en-US" sz="2400" b="1" dirty="0">
                <a:solidFill>
                  <a:srgbClr val="990000"/>
                </a:solidFill>
                <a:latin typeface="Times New Roman"/>
                <a:ea typeface="Times New Roman"/>
                <a:cs typeface="Times New Roman"/>
                <a:sym typeface="Times New Roman"/>
              </a:rPr>
              <a:t>Once you get to the mall, you continue to use marginal analysis when you shop, buy food, and talk to friends.</a:t>
            </a:r>
            <a:endParaRPr sz="2400" b="1" dirty="0">
              <a:solidFill>
                <a:srgbClr val="990000"/>
              </a:solidFill>
              <a:latin typeface="Times New Roman"/>
              <a:ea typeface="Times New Roman"/>
              <a:cs typeface="Times New Roman"/>
              <a:sym typeface="Times New Roman"/>
            </a:endParaRPr>
          </a:p>
          <a:p>
            <a:pPr indent="101600">
              <a:buClr>
                <a:srgbClr val="990000"/>
              </a:buClr>
              <a:buSzPts val="2600"/>
              <a:buFont typeface="Times New Roman"/>
              <a:buChar char="•"/>
            </a:pPr>
            <a:r>
              <a:rPr lang="en-US" sz="2400" b="1" dirty="0">
                <a:solidFill>
                  <a:srgbClr val="990000"/>
                </a:solidFill>
                <a:latin typeface="Times New Roman"/>
                <a:ea typeface="Times New Roman"/>
                <a:cs typeface="Times New Roman"/>
                <a:sym typeface="Times New Roman"/>
              </a:rPr>
              <a:t>Since your marginal benefits and costs can quickly change, you’re analyzing them every second.</a:t>
            </a:r>
            <a:endParaRPr sz="2400" dirty="0"/>
          </a:p>
          <a:p>
            <a:pPr indent="101600">
              <a:buClr>
                <a:srgbClr val="990000"/>
              </a:buClr>
              <a:buSzPts val="2600"/>
              <a:buFont typeface="Times New Roman"/>
              <a:buChar char="•"/>
            </a:pPr>
            <a:r>
              <a:rPr lang="en-US" sz="2400" b="1" dirty="0">
                <a:solidFill>
                  <a:srgbClr val="990000"/>
                </a:solidFill>
                <a:latin typeface="Times New Roman"/>
                <a:ea typeface="Times New Roman"/>
                <a:cs typeface="Times New Roman"/>
                <a:sym typeface="Times New Roman"/>
              </a:rPr>
              <a:t>What if your ex-girlfriend shows up? </a:t>
            </a:r>
            <a:endParaRPr sz="2400" dirty="0"/>
          </a:p>
          <a:p>
            <a:pPr algn="ctr">
              <a:buClr>
                <a:srgbClr val="000099"/>
              </a:buClr>
              <a:buSzPts val="2800"/>
            </a:pPr>
            <a:r>
              <a:rPr lang="en-US" sz="2400" b="1" dirty="0">
                <a:solidFill>
                  <a:srgbClr val="000099"/>
                </a:solidFill>
                <a:latin typeface="Times New Roman"/>
                <a:ea typeface="Times New Roman"/>
                <a:cs typeface="Times New Roman"/>
                <a:sym typeface="Times New Roman"/>
              </a:rPr>
              <a:t>The Point: You will continue to do something as long as the marginal benefit is greater than the marginal cost.</a:t>
            </a:r>
            <a:endParaRPr sz="2800" dirty="0"/>
          </a:p>
        </p:txBody>
      </p:sp>
      <p:sp>
        <p:nvSpPr>
          <p:cNvPr id="430" name="Google Shape;430;p56"/>
          <p:cNvSpPr txBox="1"/>
          <p:nvPr/>
        </p:nvSpPr>
        <p:spPr>
          <a:xfrm>
            <a:off x="8763000" y="6400800"/>
            <a:ext cx="1905000" cy="457200"/>
          </a:xfrm>
          <a:prstGeom prst="rect">
            <a:avLst/>
          </a:prstGeom>
          <a:noFill/>
          <a:ln>
            <a:noFill/>
          </a:ln>
        </p:spPr>
        <p:txBody>
          <a:bodyPr spcFirstLastPara="1" wrap="square" lIns="91425" tIns="45700" rIns="91425" bIns="45700" anchor="t" anchorCtr="0">
            <a:noAutofit/>
          </a:bodyPr>
          <a:lstStyle/>
          <a:p>
            <a:pPr algn="r">
              <a:buClr>
                <a:schemeClr val="dk1"/>
              </a:buClr>
              <a:buSzPts val="1400"/>
            </a:pPr>
            <a:fld id="{00000000-1234-1234-1234-123412341234}" type="slidenum">
              <a:rPr lang="en-US" sz="1400">
                <a:solidFill>
                  <a:schemeClr val="dk1"/>
                </a:solidFill>
                <a:latin typeface="Times New Roman"/>
                <a:ea typeface="Times New Roman"/>
                <a:cs typeface="Times New Roman"/>
                <a:sym typeface="Times New Roman"/>
              </a:rPr>
              <a:pPr algn="r">
                <a:buClr>
                  <a:schemeClr val="dk1"/>
                </a:buClr>
                <a:buSzPts val="1400"/>
              </a:pPr>
              <a:t>7</a:t>
            </a:fld>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500"/>
                                        <p:tgtEl>
                                          <p:spTgt spid="4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8">
                                            <p:txEl>
                                              <p:pRg st="0" end="0"/>
                                            </p:txEl>
                                          </p:spTgt>
                                        </p:tgtEl>
                                        <p:attrNameLst>
                                          <p:attrName>style.visibility</p:attrName>
                                        </p:attrNameLst>
                                      </p:cBhvr>
                                      <p:to>
                                        <p:strVal val="visible"/>
                                      </p:to>
                                    </p:set>
                                    <p:animEffect transition="in" filter="fade">
                                      <p:cBhvr>
                                        <p:cTn id="17" dur="500"/>
                                        <p:tgtEl>
                                          <p:spTgt spid="4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8">
                                            <p:txEl>
                                              <p:pRg st="1" end="1"/>
                                            </p:txEl>
                                          </p:spTgt>
                                        </p:tgtEl>
                                        <p:attrNameLst>
                                          <p:attrName>style.visibility</p:attrName>
                                        </p:attrNameLst>
                                      </p:cBhvr>
                                      <p:to>
                                        <p:strVal val="visible"/>
                                      </p:to>
                                    </p:set>
                                    <p:animEffect transition="in" filter="fade">
                                      <p:cBhvr>
                                        <p:cTn id="22" dur="500"/>
                                        <p:tgtEl>
                                          <p:spTgt spid="4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8">
                                            <p:txEl>
                                              <p:pRg st="2" end="2"/>
                                            </p:txEl>
                                          </p:spTgt>
                                        </p:tgtEl>
                                        <p:attrNameLst>
                                          <p:attrName>style.visibility</p:attrName>
                                        </p:attrNameLst>
                                      </p:cBhvr>
                                      <p:to>
                                        <p:strVal val="visible"/>
                                      </p:to>
                                    </p:set>
                                    <p:animEffect transition="in" filter="fade">
                                      <p:cBhvr>
                                        <p:cTn id="27" dur="500"/>
                                        <p:tgtEl>
                                          <p:spTgt spid="42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8">
                                            <p:txEl>
                                              <p:pRg st="3" end="3"/>
                                            </p:txEl>
                                          </p:spTgt>
                                        </p:tgtEl>
                                        <p:attrNameLst>
                                          <p:attrName>style.visibility</p:attrName>
                                        </p:attrNameLst>
                                      </p:cBhvr>
                                      <p:to>
                                        <p:strVal val="visible"/>
                                      </p:to>
                                    </p:set>
                                    <p:animEffect transition="in" filter="fade">
                                      <p:cBhvr>
                                        <p:cTn id="32" dur="500"/>
                                        <p:tgtEl>
                                          <p:spTgt spid="428">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8">
                                            <p:txEl>
                                              <p:pRg st="4" end="4"/>
                                            </p:txEl>
                                          </p:spTgt>
                                        </p:tgtEl>
                                        <p:attrNameLst>
                                          <p:attrName>style.visibility</p:attrName>
                                        </p:attrNameLst>
                                      </p:cBhvr>
                                      <p:to>
                                        <p:strVal val="visible"/>
                                      </p:to>
                                    </p:set>
                                    <p:animEffect transition="in" filter="fade">
                                      <p:cBhvr>
                                        <p:cTn id="37" dur="500"/>
                                        <p:tgtEl>
                                          <p:spTgt spid="428">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28">
                                            <p:txEl>
                                              <p:pRg st="5" end="5"/>
                                            </p:txEl>
                                          </p:spTgt>
                                        </p:tgtEl>
                                        <p:attrNameLst>
                                          <p:attrName>style.visibility</p:attrName>
                                        </p:attrNameLst>
                                      </p:cBhvr>
                                      <p:to>
                                        <p:strVal val="visible"/>
                                      </p:to>
                                    </p:set>
                                    <p:animEffect transition="in" filter="fade">
                                      <p:cBhvr>
                                        <p:cTn id="42" dur="500"/>
                                        <p:tgtEl>
                                          <p:spTgt spid="4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35702-F012-281D-000A-B8CB82008F82}"/>
              </a:ext>
            </a:extLst>
          </p:cNvPr>
          <p:cNvPicPr>
            <a:picLocks noChangeAspect="1"/>
          </p:cNvPicPr>
          <p:nvPr/>
        </p:nvPicPr>
        <p:blipFill>
          <a:blip r:embed="rId2"/>
          <a:stretch>
            <a:fillRect/>
          </a:stretch>
        </p:blipFill>
        <p:spPr>
          <a:xfrm>
            <a:off x="1485899" y="969675"/>
            <a:ext cx="9268691" cy="5993536"/>
          </a:xfrm>
          <a:prstGeom prst="rect">
            <a:avLst/>
          </a:prstGeom>
        </p:spPr>
      </p:pic>
      <p:sp>
        <p:nvSpPr>
          <p:cNvPr id="5" name="TextBox 4">
            <a:extLst>
              <a:ext uri="{FF2B5EF4-FFF2-40B4-BE49-F238E27FC236}">
                <a16:creationId xmlns:a16="http://schemas.microsoft.com/office/drawing/2014/main" id="{6F5CC005-56D5-E02F-5009-840022B69B63}"/>
              </a:ext>
            </a:extLst>
          </p:cNvPr>
          <p:cNvSpPr txBox="1"/>
          <p:nvPr/>
        </p:nvSpPr>
        <p:spPr>
          <a:xfrm>
            <a:off x="-218209" y="116670"/>
            <a:ext cx="12410209"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eaLnBrk="1" hangingPunct="1">
              <a:buFont typeface="Times New Roman" charset="0"/>
              <a:buNone/>
            </a:pPr>
            <a:r>
              <a:rPr lang="en-US" sz="3200" b="1" dirty="0">
                <a:latin typeface="Times New Roman" charset="0"/>
                <a:cs typeface="Times New Roman" charset="0"/>
                <a:sym typeface="Times New Roman" charset="0"/>
              </a:rPr>
              <a:t>The word marginal is mentioned 208 times in the AP Micro CED!</a:t>
            </a:r>
          </a:p>
        </p:txBody>
      </p:sp>
      <p:cxnSp>
        <p:nvCxnSpPr>
          <p:cNvPr id="7" name="Straight Arrow Connector 6">
            <a:extLst>
              <a:ext uri="{FF2B5EF4-FFF2-40B4-BE49-F238E27FC236}">
                <a16:creationId xmlns:a16="http://schemas.microsoft.com/office/drawing/2014/main" id="{8E4BF521-206A-9EA6-985E-EE0A81FA5ACA}"/>
              </a:ext>
            </a:extLst>
          </p:cNvPr>
          <p:cNvCxnSpPr>
            <a:cxnSpLocks/>
          </p:cNvCxnSpPr>
          <p:nvPr/>
        </p:nvCxnSpPr>
        <p:spPr>
          <a:xfrm flipV="1">
            <a:off x="8499763" y="1288472"/>
            <a:ext cx="1371600" cy="1174173"/>
          </a:xfrm>
          <a:prstGeom prst="straightConnector1">
            <a:avLst/>
          </a:prstGeom>
          <a:noFill/>
          <a:ln w="76200" cap="flat">
            <a:solidFill>
              <a:srgbClr val="FF0000"/>
            </a:solidFill>
            <a:prstDash val="solid"/>
            <a:miter lim="8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543543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1"/>
          <p:cNvSpPr txBox="1">
            <a:spLocks noGrp="1"/>
          </p:cNvSpPr>
          <p:nvPr>
            <p:ph type="ctrTitle" idx="4294967295"/>
          </p:nvPr>
        </p:nvSpPr>
        <p:spPr>
          <a:xfrm>
            <a:off x="1650734" y="1702486"/>
            <a:ext cx="9085262" cy="1143000"/>
          </a:xfrm>
          <a:prstGeom prst="rect">
            <a:avLst/>
          </a:prstGeom>
          <a:noFill/>
          <a:ln>
            <a:noFill/>
          </a:ln>
        </p:spPr>
        <p:txBody>
          <a:bodyPr spcFirstLastPara="1" wrap="square" lIns="91425" tIns="45700" rIns="91425" bIns="45700" anchor="ctr" anchorCtr="0">
            <a:noAutofit/>
          </a:bodyPr>
          <a:lstStyle/>
          <a:p>
            <a:pPr algn="ctr">
              <a:lnSpc>
                <a:spcPct val="100000"/>
              </a:lnSpc>
              <a:buClr>
                <a:schemeClr val="dk2"/>
              </a:buClr>
              <a:buSzPts val="5400"/>
            </a:pPr>
            <a:r>
              <a:rPr lang="en-US" sz="6000" b="1" dirty="0"/>
              <a:t>Consumer Choice and Utility Maximization</a:t>
            </a:r>
            <a:endParaRPr sz="6000" dirty="0"/>
          </a:p>
        </p:txBody>
      </p:sp>
    </p:spTree>
    <p:extLst>
      <p:ext uri="{BB962C8B-B14F-4D97-AF65-F5344CB8AC3E}">
        <p14:creationId xmlns:p14="http://schemas.microsoft.com/office/powerpoint/2010/main" val="743551828"/>
      </p:ext>
    </p:extLst>
  </p:cSld>
  <p:clrMapOvr>
    <a:masterClrMapping/>
  </p:clrMapOvr>
  <p:transition spd="med"/>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py of MCEE Webinar Slides Template" id="{67739DCE-F1A9-45A1-96E8-F1B0AD392E46}" vid="{922946F3-C44E-4247-BB00-A6834A8DC065}"/>
    </a:ext>
  </a:extLst>
</a:theme>
</file>

<file path=ppt/theme/theme3.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1_Office Theme">
      <a:majorFont>
        <a:latin typeface="Helvetica"/>
        <a:ea typeface="Helvetica"/>
        <a:cs typeface="Helvetica"/>
      </a:majorFont>
      <a:minorFont>
        <a:latin typeface="Calibri"/>
        <a:ea typeface="Calibri"/>
        <a:cs typeface="Calibri"/>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3273</TotalTime>
  <Words>2111</Words>
  <Application>Microsoft Office PowerPoint</Application>
  <PresentationFormat>Widescreen</PresentationFormat>
  <Paragraphs>632</Paragraphs>
  <Slides>59</Slides>
  <Notes>32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59</vt:i4>
      </vt:variant>
    </vt:vector>
  </HeadingPairs>
  <TitlesOfParts>
    <vt:vector size="74" baseType="lpstr">
      <vt:lpstr>Arial</vt:lpstr>
      <vt:lpstr>Calibri</vt:lpstr>
      <vt:lpstr>Calibri Light</vt:lpstr>
      <vt:lpstr>Century Gothic</vt:lpstr>
      <vt:lpstr>effra</vt:lpstr>
      <vt:lpstr>Helvetica</vt:lpstr>
      <vt:lpstr>Helvetica Neue</vt:lpstr>
      <vt:lpstr>Inter</vt:lpstr>
      <vt:lpstr>Inter Light</vt:lpstr>
      <vt:lpstr>Inter SemiBold</vt:lpstr>
      <vt:lpstr>Oswald</vt:lpstr>
      <vt:lpstr>Source Code Pro</vt:lpstr>
      <vt:lpstr>Times New Roman</vt:lpstr>
      <vt:lpstr>1_Office Theme</vt:lpstr>
      <vt:lpstr>Modern Writer</vt:lpstr>
      <vt:lpstr>Presented by:  James Redelsheimer  Email: jred40@gmail.com  Date: 3/27/23</vt:lpstr>
      <vt:lpstr>PowerPoint Presentation</vt:lpstr>
      <vt:lpstr>PowerPoint Presentation</vt:lpstr>
      <vt:lpstr>PowerPoint Presentation</vt:lpstr>
      <vt:lpstr>PowerPoint Presentation</vt:lpstr>
      <vt:lpstr>PowerPoint Presentation</vt:lpstr>
      <vt:lpstr>Marginal Analysis</vt:lpstr>
      <vt:lpstr>PowerPoint Presentation</vt:lpstr>
      <vt:lpstr>Consumer Choice and Utility Maximization</vt:lpstr>
      <vt:lpstr>PowerPoint Presentation</vt:lpstr>
      <vt:lpstr>Marginal Utility </vt:lpstr>
      <vt:lpstr>Law of Diminishing Marginal Utility</vt:lpstr>
      <vt:lpstr>PowerPoint Presentation</vt:lpstr>
      <vt:lpstr>PowerPoint Presentation</vt:lpstr>
      <vt:lpstr>PowerPoint Presentation</vt:lpstr>
      <vt:lpstr>PowerPoint Presentation</vt:lpstr>
      <vt:lpstr>PowerPoint Presentation</vt:lpstr>
      <vt:lpstr>PowerPoint Presentation</vt:lpstr>
      <vt:lpstr>Calculate Marginal Utility</vt:lpstr>
      <vt:lpstr>Calculate Marginal Utility</vt:lpstr>
      <vt:lpstr>Calculate Marginal Utility</vt:lpstr>
      <vt:lpstr>But what 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Happiness?</vt:lpstr>
      <vt:lpstr>Budget Constraint</vt:lpstr>
      <vt:lpstr>PowerPoint Presentation</vt:lpstr>
      <vt:lpstr>Optimum Consumption</vt:lpstr>
      <vt:lpstr>Utility Maximization</vt:lpstr>
      <vt:lpstr>Utility Maximization</vt:lpstr>
      <vt:lpstr>Utility Maximization</vt:lpstr>
      <vt:lpstr>Utility Maximization</vt:lpstr>
      <vt:lpstr>Utility Maximization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Redelsheimer jred40@gmail.com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Email:  Date:</dc:title>
  <dc:creator>James Redelsheimer</dc:creator>
  <cp:lastModifiedBy>James_Redelsheimer@rdale.org</cp:lastModifiedBy>
  <cp:revision>8</cp:revision>
  <dcterms:modified xsi:type="dcterms:W3CDTF">2023-03-27T20:43:29Z</dcterms:modified>
</cp:coreProperties>
</file>