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78961ba43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78961ba43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8961ba43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8961ba43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8961ba43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8961ba4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8961ba43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8961ba43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78961ba43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78961ba43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78961ba43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78961ba43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78961ba43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78961ba43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8961ba43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8961ba43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78961ba43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78961ba43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78961ba43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78961ba43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78961ba4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78961ba4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8961ba43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78961ba43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78961ba43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78961ba43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78961ba43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78961ba43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8961ba43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78961ba43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78961ba43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78961ba43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78961ba4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78961ba4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8961ba43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8961ba43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8961ba43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78961ba4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8961ba43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78961ba43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78961ba43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78961ba43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8961ba43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8961ba43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3010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77433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52751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41698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66691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6935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61636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89406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4353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7569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65677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774138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4690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6461326" cy="48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26273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0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59681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8749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7536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86059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36708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3593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152400"/>
            <a:ext cx="74459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