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9" r:id="rId2"/>
    <p:sldMasterId id="2147483701" r:id="rId3"/>
  </p:sldMasterIdLst>
  <p:notesMasterIdLst>
    <p:notesMasterId r:id="rId53"/>
  </p:notesMasterIdLst>
  <p:sldIdLst>
    <p:sldId id="555" r:id="rId4"/>
    <p:sldId id="538" r:id="rId5"/>
    <p:sldId id="539" r:id="rId6"/>
    <p:sldId id="550" r:id="rId7"/>
    <p:sldId id="323" r:id="rId8"/>
    <p:sldId id="324" r:id="rId9"/>
    <p:sldId id="325" r:id="rId10"/>
    <p:sldId id="576" r:id="rId11"/>
    <p:sldId id="326" r:id="rId12"/>
    <p:sldId id="327" r:id="rId13"/>
    <p:sldId id="316" r:id="rId14"/>
    <p:sldId id="337" r:id="rId15"/>
    <p:sldId id="408" r:id="rId16"/>
    <p:sldId id="403" r:id="rId17"/>
    <p:sldId id="409" r:id="rId18"/>
    <p:sldId id="560" r:id="rId19"/>
    <p:sldId id="328" r:id="rId20"/>
    <p:sldId id="317" r:id="rId21"/>
    <p:sldId id="582" r:id="rId22"/>
    <p:sldId id="318" r:id="rId23"/>
    <p:sldId id="319" r:id="rId24"/>
    <p:sldId id="320" r:id="rId25"/>
    <p:sldId id="321" r:id="rId26"/>
    <p:sldId id="322" r:id="rId27"/>
    <p:sldId id="556" r:id="rId28"/>
    <p:sldId id="557" r:id="rId29"/>
    <p:sldId id="330" r:id="rId30"/>
    <p:sldId id="329" r:id="rId31"/>
    <p:sldId id="331" r:id="rId32"/>
    <p:sldId id="558" r:id="rId33"/>
    <p:sldId id="568" r:id="rId34"/>
    <p:sldId id="569" r:id="rId35"/>
    <p:sldId id="570" r:id="rId36"/>
    <p:sldId id="573" r:id="rId37"/>
    <p:sldId id="572" r:id="rId38"/>
    <p:sldId id="574" r:id="rId39"/>
    <p:sldId id="575" r:id="rId40"/>
    <p:sldId id="561" r:id="rId41"/>
    <p:sldId id="567" r:id="rId42"/>
    <p:sldId id="566" r:id="rId43"/>
    <p:sldId id="565" r:id="rId44"/>
    <p:sldId id="564" r:id="rId45"/>
    <p:sldId id="562" r:id="rId46"/>
    <p:sldId id="579" r:id="rId47"/>
    <p:sldId id="580" r:id="rId48"/>
    <p:sldId id="581" r:id="rId49"/>
    <p:sldId id="559" r:id="rId50"/>
    <p:sldId id="541" r:id="rId51"/>
    <p:sldId id="542"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5DCE7-5079-47A3-AF4E-45F1457D8B02}" v="62" dt="2022-11-14T23:55:32.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4"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Redelsheimer" userId="0bc5b4da-4472-4765-be32-514c3730ecac" providerId="ADAL" clId="{9175DCE7-5079-47A3-AF4E-45F1457D8B02}"/>
    <pc:docChg chg="undo custSel addSld delSld modSld sldOrd">
      <pc:chgData name="James Redelsheimer" userId="0bc5b4da-4472-4765-be32-514c3730ecac" providerId="ADAL" clId="{9175DCE7-5079-47A3-AF4E-45F1457D8B02}" dt="2022-11-13T22:04:49.548" v="246"/>
      <pc:docMkLst>
        <pc:docMk/>
      </pc:docMkLst>
      <pc:sldChg chg="del">
        <pc:chgData name="James Redelsheimer" userId="0bc5b4da-4472-4765-be32-514c3730ecac" providerId="ADAL" clId="{9175DCE7-5079-47A3-AF4E-45F1457D8B02}" dt="2022-11-13T21:03:26.771" v="0" actId="47"/>
        <pc:sldMkLst>
          <pc:docMk/>
          <pc:sldMk cId="602410447" sldId="302"/>
        </pc:sldMkLst>
      </pc:sldChg>
      <pc:sldChg chg="del">
        <pc:chgData name="James Redelsheimer" userId="0bc5b4da-4472-4765-be32-514c3730ecac" providerId="ADAL" clId="{9175DCE7-5079-47A3-AF4E-45F1457D8B02}" dt="2022-11-13T21:03:26.771" v="0" actId="47"/>
        <pc:sldMkLst>
          <pc:docMk/>
          <pc:sldMk cId="2225605747" sldId="305"/>
        </pc:sldMkLst>
      </pc:sldChg>
      <pc:sldChg chg="del">
        <pc:chgData name="James Redelsheimer" userId="0bc5b4da-4472-4765-be32-514c3730ecac" providerId="ADAL" clId="{9175DCE7-5079-47A3-AF4E-45F1457D8B02}" dt="2022-11-13T21:03:26.771" v="0" actId="47"/>
        <pc:sldMkLst>
          <pc:docMk/>
          <pc:sldMk cId="2619407876" sldId="306"/>
        </pc:sldMkLst>
      </pc:sldChg>
      <pc:sldChg chg="del">
        <pc:chgData name="James Redelsheimer" userId="0bc5b4da-4472-4765-be32-514c3730ecac" providerId="ADAL" clId="{9175DCE7-5079-47A3-AF4E-45F1457D8B02}" dt="2022-11-13T21:03:26.771" v="0" actId="47"/>
        <pc:sldMkLst>
          <pc:docMk/>
          <pc:sldMk cId="3644297779" sldId="307"/>
        </pc:sldMkLst>
      </pc:sldChg>
      <pc:sldChg chg="del">
        <pc:chgData name="James Redelsheimer" userId="0bc5b4da-4472-4765-be32-514c3730ecac" providerId="ADAL" clId="{9175DCE7-5079-47A3-AF4E-45F1457D8B02}" dt="2022-11-13T21:03:26.771" v="0" actId="47"/>
        <pc:sldMkLst>
          <pc:docMk/>
          <pc:sldMk cId="2338614996" sldId="308"/>
        </pc:sldMkLst>
      </pc:sldChg>
      <pc:sldChg chg="del">
        <pc:chgData name="James Redelsheimer" userId="0bc5b4da-4472-4765-be32-514c3730ecac" providerId="ADAL" clId="{9175DCE7-5079-47A3-AF4E-45F1457D8B02}" dt="2022-11-13T21:03:26.771" v="0" actId="47"/>
        <pc:sldMkLst>
          <pc:docMk/>
          <pc:sldMk cId="1193766817" sldId="311"/>
        </pc:sldMkLst>
      </pc:sldChg>
      <pc:sldChg chg="del">
        <pc:chgData name="James Redelsheimer" userId="0bc5b4da-4472-4765-be32-514c3730ecac" providerId="ADAL" clId="{9175DCE7-5079-47A3-AF4E-45F1457D8B02}" dt="2022-11-13T21:03:26.771" v="0" actId="47"/>
        <pc:sldMkLst>
          <pc:docMk/>
          <pc:sldMk cId="3695582760" sldId="312"/>
        </pc:sldMkLst>
      </pc:sldChg>
      <pc:sldChg chg="delSp add mod">
        <pc:chgData name="James Redelsheimer" userId="0bc5b4da-4472-4765-be32-514c3730ecac" providerId="ADAL" clId="{9175DCE7-5079-47A3-AF4E-45F1457D8B02}" dt="2022-11-13T21:30:13.253" v="55" actId="478"/>
        <pc:sldMkLst>
          <pc:docMk/>
          <pc:sldMk cId="1032239053" sldId="316"/>
        </pc:sldMkLst>
        <pc:spChg chg="del">
          <ac:chgData name="James Redelsheimer" userId="0bc5b4da-4472-4765-be32-514c3730ecac" providerId="ADAL" clId="{9175DCE7-5079-47A3-AF4E-45F1457D8B02}" dt="2022-11-13T21:30:13.253" v="55" actId="478"/>
          <ac:spMkLst>
            <pc:docMk/>
            <pc:sldMk cId="1032239053" sldId="316"/>
            <ac:spMk id="34842" creationId="{00000000-0000-0000-0000-000000000000}"/>
          </ac:spMkLst>
        </pc:spChg>
      </pc:sldChg>
      <pc:sldChg chg="delSp add mod">
        <pc:chgData name="James Redelsheimer" userId="0bc5b4da-4472-4765-be32-514c3730ecac" providerId="ADAL" clId="{9175DCE7-5079-47A3-AF4E-45F1457D8B02}" dt="2022-11-13T21:30:17.379" v="56" actId="478"/>
        <pc:sldMkLst>
          <pc:docMk/>
          <pc:sldMk cId="3959796348" sldId="317"/>
        </pc:sldMkLst>
        <pc:spChg chg="del">
          <ac:chgData name="James Redelsheimer" userId="0bc5b4da-4472-4765-be32-514c3730ecac" providerId="ADAL" clId="{9175DCE7-5079-47A3-AF4E-45F1457D8B02}" dt="2022-11-13T21:30:17.379" v="56" actId="478"/>
          <ac:spMkLst>
            <pc:docMk/>
            <pc:sldMk cId="3959796348" sldId="317"/>
            <ac:spMk id="36876" creationId="{00000000-0000-0000-0000-000000000000}"/>
          </ac:spMkLst>
        </pc:spChg>
      </pc:sldChg>
      <pc:sldChg chg="delSp add mod">
        <pc:chgData name="James Redelsheimer" userId="0bc5b4da-4472-4765-be32-514c3730ecac" providerId="ADAL" clId="{9175DCE7-5079-47A3-AF4E-45F1457D8B02}" dt="2022-11-13T21:30:21.379" v="57" actId="478"/>
        <pc:sldMkLst>
          <pc:docMk/>
          <pc:sldMk cId="3950021038" sldId="318"/>
        </pc:sldMkLst>
        <pc:spChg chg="del">
          <ac:chgData name="James Redelsheimer" userId="0bc5b4da-4472-4765-be32-514c3730ecac" providerId="ADAL" clId="{9175DCE7-5079-47A3-AF4E-45F1457D8B02}" dt="2022-11-13T21:30:21.379" v="57" actId="478"/>
          <ac:spMkLst>
            <pc:docMk/>
            <pc:sldMk cId="3950021038" sldId="318"/>
            <ac:spMk id="38916" creationId="{00000000-0000-0000-0000-000000000000}"/>
          </ac:spMkLst>
        </pc:spChg>
      </pc:sldChg>
      <pc:sldChg chg="delSp add mod">
        <pc:chgData name="James Redelsheimer" userId="0bc5b4da-4472-4765-be32-514c3730ecac" providerId="ADAL" clId="{9175DCE7-5079-47A3-AF4E-45F1457D8B02}" dt="2022-11-13T21:30:24.909" v="58" actId="478"/>
        <pc:sldMkLst>
          <pc:docMk/>
          <pc:sldMk cId="1595009387" sldId="319"/>
        </pc:sldMkLst>
        <pc:spChg chg="del">
          <ac:chgData name="James Redelsheimer" userId="0bc5b4da-4472-4765-be32-514c3730ecac" providerId="ADAL" clId="{9175DCE7-5079-47A3-AF4E-45F1457D8B02}" dt="2022-11-13T21:30:24.909" v="58" actId="478"/>
          <ac:spMkLst>
            <pc:docMk/>
            <pc:sldMk cId="1595009387" sldId="319"/>
            <ac:spMk id="40964" creationId="{00000000-0000-0000-0000-000000000000}"/>
          </ac:spMkLst>
        </pc:spChg>
      </pc:sldChg>
      <pc:sldChg chg="delSp add mod">
        <pc:chgData name="James Redelsheimer" userId="0bc5b4da-4472-4765-be32-514c3730ecac" providerId="ADAL" clId="{9175DCE7-5079-47A3-AF4E-45F1457D8B02}" dt="2022-11-13T21:30:28.499" v="59" actId="478"/>
        <pc:sldMkLst>
          <pc:docMk/>
          <pc:sldMk cId="2007434038" sldId="320"/>
        </pc:sldMkLst>
        <pc:spChg chg="del">
          <ac:chgData name="James Redelsheimer" userId="0bc5b4da-4472-4765-be32-514c3730ecac" providerId="ADAL" clId="{9175DCE7-5079-47A3-AF4E-45F1457D8B02}" dt="2022-11-13T21:30:28.499" v="59" actId="478"/>
          <ac:spMkLst>
            <pc:docMk/>
            <pc:sldMk cId="2007434038" sldId="320"/>
            <ac:spMk id="43012" creationId="{00000000-0000-0000-0000-000000000000}"/>
          </ac:spMkLst>
        </pc:spChg>
      </pc:sldChg>
      <pc:sldChg chg="delSp add mod">
        <pc:chgData name="James Redelsheimer" userId="0bc5b4da-4472-4765-be32-514c3730ecac" providerId="ADAL" clId="{9175DCE7-5079-47A3-AF4E-45F1457D8B02}" dt="2022-11-13T21:30:31.858" v="60" actId="478"/>
        <pc:sldMkLst>
          <pc:docMk/>
          <pc:sldMk cId="3463925265" sldId="321"/>
        </pc:sldMkLst>
        <pc:spChg chg="del">
          <ac:chgData name="James Redelsheimer" userId="0bc5b4da-4472-4765-be32-514c3730ecac" providerId="ADAL" clId="{9175DCE7-5079-47A3-AF4E-45F1457D8B02}" dt="2022-11-13T21:30:31.858" v="60" actId="478"/>
          <ac:spMkLst>
            <pc:docMk/>
            <pc:sldMk cId="3463925265" sldId="321"/>
            <ac:spMk id="45061" creationId="{00000000-0000-0000-0000-000000000000}"/>
          </ac:spMkLst>
        </pc:spChg>
      </pc:sldChg>
      <pc:sldChg chg="delSp add mod">
        <pc:chgData name="James Redelsheimer" userId="0bc5b4da-4472-4765-be32-514c3730ecac" providerId="ADAL" clId="{9175DCE7-5079-47A3-AF4E-45F1457D8B02}" dt="2022-11-13T21:30:44.411" v="61" actId="478"/>
        <pc:sldMkLst>
          <pc:docMk/>
          <pc:sldMk cId="3095135745" sldId="322"/>
        </pc:sldMkLst>
        <pc:spChg chg="del">
          <ac:chgData name="James Redelsheimer" userId="0bc5b4da-4472-4765-be32-514c3730ecac" providerId="ADAL" clId="{9175DCE7-5079-47A3-AF4E-45F1457D8B02}" dt="2022-11-13T21:30:44.411" v="61" actId="478"/>
          <ac:spMkLst>
            <pc:docMk/>
            <pc:sldMk cId="3095135745" sldId="322"/>
            <ac:spMk id="47109" creationId="{00000000-0000-0000-0000-000000000000}"/>
          </ac:spMkLst>
        </pc:spChg>
      </pc:sldChg>
      <pc:sldChg chg="delSp modSp add mod">
        <pc:chgData name="James Redelsheimer" userId="0bc5b4da-4472-4765-be32-514c3730ecac" providerId="ADAL" clId="{9175DCE7-5079-47A3-AF4E-45F1457D8B02}" dt="2022-11-13T21:28:08.054" v="33" actId="478"/>
        <pc:sldMkLst>
          <pc:docMk/>
          <pc:sldMk cId="3890268280" sldId="323"/>
        </pc:sldMkLst>
        <pc:spChg chg="del mod">
          <ac:chgData name="James Redelsheimer" userId="0bc5b4da-4472-4765-be32-514c3730ecac" providerId="ADAL" clId="{9175DCE7-5079-47A3-AF4E-45F1457D8B02}" dt="2022-11-13T21:28:08.054" v="33" actId="478"/>
          <ac:spMkLst>
            <pc:docMk/>
            <pc:sldMk cId="3890268280" sldId="323"/>
            <ac:spMk id="21508" creationId="{00000000-0000-0000-0000-000000000000}"/>
          </ac:spMkLst>
        </pc:spChg>
      </pc:sldChg>
      <pc:sldChg chg="delSp add mod">
        <pc:chgData name="James Redelsheimer" userId="0bc5b4da-4472-4765-be32-514c3730ecac" providerId="ADAL" clId="{9175DCE7-5079-47A3-AF4E-45F1457D8B02}" dt="2022-11-13T21:28:14.339" v="34" actId="478"/>
        <pc:sldMkLst>
          <pc:docMk/>
          <pc:sldMk cId="17464111" sldId="324"/>
        </pc:sldMkLst>
        <pc:spChg chg="del">
          <ac:chgData name="James Redelsheimer" userId="0bc5b4da-4472-4765-be32-514c3730ecac" providerId="ADAL" clId="{9175DCE7-5079-47A3-AF4E-45F1457D8B02}" dt="2022-11-13T21:28:14.339" v="34" actId="478"/>
          <ac:spMkLst>
            <pc:docMk/>
            <pc:sldMk cId="17464111" sldId="324"/>
            <ac:spMk id="508" creationId="{00000000-0000-0000-0000-000000000000}"/>
          </ac:spMkLst>
        </pc:spChg>
      </pc:sldChg>
      <pc:sldChg chg="modSp add modAnim">
        <pc:chgData name="James Redelsheimer" userId="0bc5b4da-4472-4765-be32-514c3730ecac" providerId="ADAL" clId="{9175DCE7-5079-47A3-AF4E-45F1457D8B02}" dt="2022-11-13T21:29:44.289" v="46"/>
        <pc:sldMkLst>
          <pc:docMk/>
          <pc:sldMk cId="1292259783" sldId="325"/>
        </pc:sldMkLst>
        <pc:spChg chg="mod">
          <ac:chgData name="James Redelsheimer" userId="0bc5b4da-4472-4765-be32-514c3730ecac" providerId="ADAL" clId="{9175DCE7-5079-47A3-AF4E-45F1457D8B02}" dt="2022-11-13T21:28:41.810" v="41" actId="255"/>
          <ac:spMkLst>
            <pc:docMk/>
            <pc:sldMk cId="1292259783" sldId="325"/>
            <ac:spMk id="289" creationId="{00000000-0000-0000-0000-000000000000}"/>
          </ac:spMkLst>
        </pc:spChg>
      </pc:sldChg>
      <pc:sldChg chg="delSp modSp add mod">
        <pc:chgData name="James Redelsheimer" userId="0bc5b4da-4472-4765-be32-514c3730ecac" providerId="ADAL" clId="{9175DCE7-5079-47A3-AF4E-45F1457D8B02}" dt="2022-11-13T21:30:00.975" v="51" actId="478"/>
        <pc:sldMkLst>
          <pc:docMk/>
          <pc:sldMk cId="3191874451" sldId="326"/>
        </pc:sldMkLst>
        <pc:spChg chg="mod">
          <ac:chgData name="James Redelsheimer" userId="0bc5b4da-4472-4765-be32-514c3730ecac" providerId="ADAL" clId="{9175DCE7-5079-47A3-AF4E-45F1457D8B02}" dt="2022-11-13T21:29:54.443" v="49" actId="1076"/>
          <ac:spMkLst>
            <pc:docMk/>
            <pc:sldMk cId="3191874451" sldId="326"/>
            <ac:spMk id="2"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7"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45"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47"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48"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49"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50" creationId="{00000000-0000-0000-0000-000000000000}"/>
          </ac:spMkLst>
        </pc:spChg>
        <pc:spChg chg="mod">
          <ac:chgData name="James Redelsheimer" userId="0bc5b4da-4472-4765-be32-514c3730ecac" providerId="ADAL" clId="{9175DCE7-5079-47A3-AF4E-45F1457D8B02}" dt="2022-11-13T21:29:49.163" v="48" actId="404"/>
          <ac:spMkLst>
            <pc:docMk/>
            <pc:sldMk cId="3191874451" sldId="326"/>
            <ac:spMk id="818"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866"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867"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869"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870"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875" creationId="{00000000-0000-0000-0000-000000000000}"/>
          </ac:spMkLst>
        </pc:spChg>
        <pc:spChg chg="del mod">
          <ac:chgData name="James Redelsheimer" userId="0bc5b4da-4472-4765-be32-514c3730ecac" providerId="ADAL" clId="{9175DCE7-5079-47A3-AF4E-45F1457D8B02}" dt="2022-11-13T21:30:00.975" v="51" actId="478"/>
          <ac:spMkLst>
            <pc:docMk/>
            <pc:sldMk cId="3191874451" sldId="326"/>
            <ac:spMk id="36876"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883" creationId="{00000000-0000-0000-0000-000000000000}"/>
          </ac:spMkLst>
        </pc:spChg>
        <pc:spChg chg="mod">
          <ac:chgData name="James Redelsheimer" userId="0bc5b4da-4472-4765-be32-514c3730ecac" providerId="ADAL" clId="{9175DCE7-5079-47A3-AF4E-45F1457D8B02}" dt="2022-11-13T21:29:54.443" v="49" actId="1076"/>
          <ac:spMkLst>
            <pc:docMk/>
            <pc:sldMk cId="3191874451" sldId="326"/>
            <ac:spMk id="36884" creationId="{00000000-0000-0000-0000-000000000000}"/>
          </ac:spMkLst>
        </pc:spChg>
        <pc:grpChg chg="mod">
          <ac:chgData name="James Redelsheimer" userId="0bc5b4da-4472-4765-be32-514c3730ecac" providerId="ADAL" clId="{9175DCE7-5079-47A3-AF4E-45F1457D8B02}" dt="2022-11-13T21:29:54.443" v="49" actId="1076"/>
          <ac:grpSpMkLst>
            <pc:docMk/>
            <pc:sldMk cId="3191874451" sldId="326"/>
            <ac:grpSpMk id="36865" creationId="{00000000-0000-0000-0000-000000000000}"/>
          </ac:grpSpMkLst>
        </pc:grpChg>
        <pc:cxnChg chg="mod">
          <ac:chgData name="James Redelsheimer" userId="0bc5b4da-4472-4765-be32-514c3730ecac" providerId="ADAL" clId="{9175DCE7-5079-47A3-AF4E-45F1457D8B02}" dt="2022-11-13T21:29:54.443" v="49" actId="1076"/>
          <ac:cxnSpMkLst>
            <pc:docMk/>
            <pc:sldMk cId="3191874451" sldId="326"/>
            <ac:cxnSpMk id="30" creationId="{00000000-0000-0000-0000-000000000000}"/>
          </ac:cxnSpMkLst>
        </pc:cxnChg>
        <pc:cxnChg chg="mod">
          <ac:chgData name="James Redelsheimer" userId="0bc5b4da-4472-4765-be32-514c3730ecac" providerId="ADAL" clId="{9175DCE7-5079-47A3-AF4E-45F1457D8B02}" dt="2022-11-13T21:29:54.443" v="49" actId="1076"/>
          <ac:cxnSpMkLst>
            <pc:docMk/>
            <pc:sldMk cId="3191874451" sldId="326"/>
            <ac:cxnSpMk id="32" creationId="{00000000-0000-0000-0000-000000000000}"/>
          </ac:cxnSpMkLst>
        </pc:cxnChg>
        <pc:cxnChg chg="mod">
          <ac:chgData name="James Redelsheimer" userId="0bc5b4da-4472-4765-be32-514c3730ecac" providerId="ADAL" clId="{9175DCE7-5079-47A3-AF4E-45F1457D8B02}" dt="2022-11-13T21:29:54.443" v="49" actId="1076"/>
          <ac:cxnSpMkLst>
            <pc:docMk/>
            <pc:sldMk cId="3191874451" sldId="326"/>
            <ac:cxnSpMk id="35" creationId="{00000000-0000-0000-0000-000000000000}"/>
          </ac:cxnSpMkLst>
        </pc:cxnChg>
        <pc:cxnChg chg="mod">
          <ac:chgData name="James Redelsheimer" userId="0bc5b4da-4472-4765-be32-514c3730ecac" providerId="ADAL" clId="{9175DCE7-5079-47A3-AF4E-45F1457D8B02}" dt="2022-11-13T21:29:54.443" v="49" actId="1076"/>
          <ac:cxnSpMkLst>
            <pc:docMk/>
            <pc:sldMk cId="3191874451" sldId="326"/>
            <ac:cxnSpMk id="38" creationId="{00000000-0000-0000-0000-000000000000}"/>
          </ac:cxnSpMkLst>
        </pc:cxnChg>
        <pc:cxnChg chg="mod">
          <ac:chgData name="James Redelsheimer" userId="0bc5b4da-4472-4765-be32-514c3730ecac" providerId="ADAL" clId="{9175DCE7-5079-47A3-AF4E-45F1457D8B02}" dt="2022-11-13T21:29:54.443" v="49" actId="1076"/>
          <ac:cxnSpMkLst>
            <pc:docMk/>
            <pc:sldMk cId="3191874451" sldId="326"/>
            <ac:cxnSpMk id="40" creationId="{00000000-0000-0000-0000-000000000000}"/>
          </ac:cxnSpMkLst>
        </pc:cxnChg>
        <pc:cxnChg chg="mod">
          <ac:chgData name="James Redelsheimer" userId="0bc5b4da-4472-4765-be32-514c3730ecac" providerId="ADAL" clId="{9175DCE7-5079-47A3-AF4E-45F1457D8B02}" dt="2022-11-13T21:29:54.443" v="49" actId="1076"/>
          <ac:cxnSpMkLst>
            <pc:docMk/>
            <pc:sldMk cId="3191874451" sldId="326"/>
            <ac:cxnSpMk id="42" creationId="{00000000-0000-0000-0000-000000000000}"/>
          </ac:cxnSpMkLst>
        </pc:cxnChg>
      </pc:sldChg>
      <pc:sldChg chg="delSp add mod">
        <pc:chgData name="James Redelsheimer" userId="0bc5b4da-4472-4765-be32-514c3730ecac" providerId="ADAL" clId="{9175DCE7-5079-47A3-AF4E-45F1457D8B02}" dt="2022-11-13T21:30:03.877" v="52" actId="478"/>
        <pc:sldMkLst>
          <pc:docMk/>
          <pc:sldMk cId="2167369766" sldId="327"/>
        </pc:sldMkLst>
        <pc:spChg chg="del">
          <ac:chgData name="James Redelsheimer" userId="0bc5b4da-4472-4765-be32-514c3730ecac" providerId="ADAL" clId="{9175DCE7-5079-47A3-AF4E-45F1457D8B02}" dt="2022-11-13T21:30:03.877" v="52" actId="478"/>
          <ac:spMkLst>
            <pc:docMk/>
            <pc:sldMk cId="2167369766" sldId="327"/>
            <ac:spMk id="36876" creationId="{00000000-0000-0000-0000-000000000000}"/>
          </ac:spMkLst>
        </pc:spChg>
      </pc:sldChg>
      <pc:sldChg chg="delSp modSp add mod">
        <pc:chgData name="James Redelsheimer" userId="0bc5b4da-4472-4765-be32-514c3730ecac" providerId="ADAL" clId="{9175DCE7-5079-47A3-AF4E-45F1457D8B02}" dt="2022-11-13T21:30:10.074" v="54" actId="478"/>
        <pc:sldMkLst>
          <pc:docMk/>
          <pc:sldMk cId="759433084" sldId="328"/>
        </pc:sldMkLst>
        <pc:spChg chg="del">
          <ac:chgData name="James Redelsheimer" userId="0bc5b4da-4472-4765-be32-514c3730ecac" providerId="ADAL" clId="{9175DCE7-5079-47A3-AF4E-45F1457D8B02}" dt="2022-11-13T21:30:10.074" v="54" actId="478"/>
          <ac:spMkLst>
            <pc:docMk/>
            <pc:sldMk cId="759433084" sldId="328"/>
            <ac:spMk id="4" creationId="{00000000-0000-0000-0000-000000000000}"/>
          </ac:spMkLst>
        </pc:spChg>
        <pc:spChg chg="mod">
          <ac:chgData name="James Redelsheimer" userId="0bc5b4da-4472-4765-be32-514c3730ecac" providerId="ADAL" clId="{9175DCE7-5079-47A3-AF4E-45F1457D8B02}" dt="2022-11-13T21:30:08.359" v="53" actId="1076"/>
          <ac:spMkLst>
            <pc:docMk/>
            <pc:sldMk cId="759433084" sldId="328"/>
            <ac:spMk id="11265" creationId="{00000000-0000-0000-0000-000000000000}"/>
          </ac:spMkLst>
        </pc:spChg>
      </pc:sldChg>
      <pc:sldChg chg="delSp modSp add mod">
        <pc:chgData name="James Redelsheimer" userId="0bc5b4da-4472-4765-be32-514c3730ecac" providerId="ADAL" clId="{9175DCE7-5079-47A3-AF4E-45F1457D8B02}" dt="2022-11-13T21:31:45.654" v="73" actId="1076"/>
        <pc:sldMkLst>
          <pc:docMk/>
          <pc:sldMk cId="2368214086" sldId="329"/>
        </pc:sldMkLst>
        <pc:spChg chg="mod">
          <ac:chgData name="James Redelsheimer" userId="0bc5b4da-4472-4765-be32-514c3730ecac" providerId="ADAL" clId="{9175DCE7-5079-47A3-AF4E-45F1457D8B02}" dt="2022-11-13T21:31:40.435" v="72" actId="1076"/>
          <ac:spMkLst>
            <pc:docMk/>
            <pc:sldMk cId="2368214086" sldId="329"/>
            <ac:spMk id="44"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78"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80"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81"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84"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85"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88"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89"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91"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793"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800"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802"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803"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804"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805"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19"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20"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21"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22"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24"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27"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29"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32"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37"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40" creationId="{00000000-0000-0000-0000-000000000000}"/>
          </ac:spMkLst>
        </pc:spChg>
        <pc:spChg chg="del">
          <ac:chgData name="James Redelsheimer" userId="0bc5b4da-4472-4765-be32-514c3730ecac" providerId="ADAL" clId="{9175DCE7-5079-47A3-AF4E-45F1457D8B02}" dt="2022-11-13T21:31:32.042" v="69" actId="478"/>
          <ac:spMkLst>
            <pc:docMk/>
            <pc:sldMk cId="2368214086" sldId="329"/>
            <ac:spMk id="34842"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44"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46" creationId="{00000000-0000-0000-0000-000000000000}"/>
          </ac:spMkLst>
        </pc:spChg>
        <pc:spChg chg="mod">
          <ac:chgData name="James Redelsheimer" userId="0bc5b4da-4472-4765-be32-514c3730ecac" providerId="ADAL" clId="{9175DCE7-5079-47A3-AF4E-45F1457D8B02}" dt="2022-11-13T21:31:45.654" v="73" actId="1076"/>
          <ac:spMkLst>
            <pc:docMk/>
            <pc:sldMk cId="2368214086" sldId="329"/>
            <ac:spMk id="34847" creationId="{00000000-0000-0000-0000-000000000000}"/>
          </ac:spMkLst>
        </pc:spChg>
        <pc:grpChg chg="mod">
          <ac:chgData name="James Redelsheimer" userId="0bc5b4da-4472-4765-be32-514c3730ecac" providerId="ADAL" clId="{9175DCE7-5079-47A3-AF4E-45F1457D8B02}" dt="2022-11-13T21:31:45.654" v="73" actId="1076"/>
          <ac:grpSpMkLst>
            <pc:docMk/>
            <pc:sldMk cId="2368214086" sldId="329"/>
            <ac:grpSpMk id="34818" creationId="{00000000-0000-0000-0000-000000000000}"/>
          </ac:grpSpMkLst>
        </pc:grpChg>
        <pc:grpChg chg="mod">
          <ac:chgData name="James Redelsheimer" userId="0bc5b4da-4472-4765-be32-514c3730ecac" providerId="ADAL" clId="{9175DCE7-5079-47A3-AF4E-45F1457D8B02}" dt="2022-11-13T21:31:45.654" v="73" actId="1076"/>
          <ac:grpSpMkLst>
            <pc:docMk/>
            <pc:sldMk cId="2368214086" sldId="329"/>
            <ac:grpSpMk id="34845" creationId="{00000000-0000-0000-0000-000000000000}"/>
          </ac:grpSpMkLst>
        </pc:grpChg>
        <pc:cxnChg chg="mod">
          <ac:chgData name="James Redelsheimer" userId="0bc5b4da-4472-4765-be32-514c3730ecac" providerId="ADAL" clId="{9175DCE7-5079-47A3-AF4E-45F1457D8B02}" dt="2022-11-13T21:31:45.654" v="73" actId="1076"/>
          <ac:cxnSpMkLst>
            <pc:docMk/>
            <pc:sldMk cId="2368214086" sldId="329"/>
            <ac:cxnSpMk id="765" creationId="{00000000-0000-0000-0000-000000000000}"/>
          </ac:cxnSpMkLst>
        </pc:cxnChg>
        <pc:cxnChg chg="mod">
          <ac:chgData name="James Redelsheimer" userId="0bc5b4da-4472-4765-be32-514c3730ecac" providerId="ADAL" clId="{9175DCE7-5079-47A3-AF4E-45F1457D8B02}" dt="2022-11-13T21:31:45.654" v="73" actId="1076"/>
          <ac:cxnSpMkLst>
            <pc:docMk/>
            <pc:sldMk cId="2368214086" sldId="329"/>
            <ac:cxnSpMk id="786" creationId="{00000000-0000-0000-0000-000000000000}"/>
          </ac:cxnSpMkLst>
        </pc:cxnChg>
        <pc:cxnChg chg="mod">
          <ac:chgData name="James Redelsheimer" userId="0bc5b4da-4472-4765-be32-514c3730ecac" providerId="ADAL" clId="{9175DCE7-5079-47A3-AF4E-45F1457D8B02}" dt="2022-11-13T21:31:45.654" v="73" actId="1076"/>
          <ac:cxnSpMkLst>
            <pc:docMk/>
            <pc:sldMk cId="2368214086" sldId="329"/>
            <ac:cxnSpMk id="801" creationId="{00000000-0000-0000-0000-000000000000}"/>
          </ac:cxnSpMkLst>
        </pc:cxnChg>
        <pc:cxnChg chg="mod">
          <ac:chgData name="James Redelsheimer" userId="0bc5b4da-4472-4765-be32-514c3730ecac" providerId="ADAL" clId="{9175DCE7-5079-47A3-AF4E-45F1457D8B02}" dt="2022-11-13T21:31:45.654" v="73" actId="1076"/>
          <ac:cxnSpMkLst>
            <pc:docMk/>
            <pc:sldMk cId="2368214086" sldId="329"/>
            <ac:cxnSpMk id="34825" creationId="{00000000-0000-0000-0000-000000000000}"/>
          </ac:cxnSpMkLst>
        </pc:cxnChg>
        <pc:cxnChg chg="mod">
          <ac:chgData name="James Redelsheimer" userId="0bc5b4da-4472-4765-be32-514c3730ecac" providerId="ADAL" clId="{9175DCE7-5079-47A3-AF4E-45F1457D8B02}" dt="2022-11-13T21:31:45.654" v="73" actId="1076"/>
          <ac:cxnSpMkLst>
            <pc:docMk/>
            <pc:sldMk cId="2368214086" sldId="329"/>
            <ac:cxnSpMk id="34826" creationId="{00000000-0000-0000-0000-000000000000}"/>
          </ac:cxnSpMkLst>
        </pc:cxnChg>
      </pc:sldChg>
      <pc:sldChg chg="delSp modSp add mod">
        <pc:chgData name="James Redelsheimer" userId="0bc5b4da-4472-4765-be32-514c3730ecac" providerId="ADAL" clId="{9175DCE7-5079-47A3-AF4E-45F1457D8B02}" dt="2022-11-13T21:31:21.529" v="68" actId="404"/>
        <pc:sldMkLst>
          <pc:docMk/>
          <pc:sldMk cId="640227338" sldId="330"/>
        </pc:sldMkLst>
        <pc:spChg chg="mod">
          <ac:chgData name="James Redelsheimer" userId="0bc5b4da-4472-4765-be32-514c3730ecac" providerId="ADAL" clId="{9175DCE7-5079-47A3-AF4E-45F1457D8B02}" dt="2022-11-13T21:31:21.529" v="68" actId="404"/>
          <ac:spMkLst>
            <pc:docMk/>
            <pc:sldMk cId="640227338" sldId="330"/>
            <ac:spMk id="818" creationId="{00000000-0000-0000-0000-000000000000}"/>
          </ac:spMkLst>
        </pc:spChg>
        <pc:spChg chg="del">
          <ac:chgData name="James Redelsheimer" userId="0bc5b4da-4472-4765-be32-514c3730ecac" providerId="ADAL" clId="{9175DCE7-5079-47A3-AF4E-45F1457D8B02}" dt="2022-11-13T21:31:10.291" v="66" actId="478"/>
          <ac:spMkLst>
            <pc:docMk/>
            <pc:sldMk cId="640227338" sldId="330"/>
            <ac:spMk id="36876" creationId="{00000000-0000-0000-0000-000000000000}"/>
          </ac:spMkLst>
        </pc:spChg>
      </pc:sldChg>
      <pc:sldChg chg="delSp modSp add mod">
        <pc:chgData name="James Redelsheimer" userId="0bc5b4da-4472-4765-be32-514c3730ecac" providerId="ADAL" clId="{9175DCE7-5079-47A3-AF4E-45F1457D8B02}" dt="2022-11-13T21:32:18.696" v="82" actId="1076"/>
        <pc:sldMkLst>
          <pc:docMk/>
          <pc:sldMk cId="3080289214" sldId="331"/>
        </pc:sldMkLst>
        <pc:spChg chg="mod">
          <ac:chgData name="James Redelsheimer" userId="0bc5b4da-4472-4765-be32-514c3730ecac" providerId="ADAL" clId="{9175DCE7-5079-47A3-AF4E-45F1457D8B02}" dt="2022-11-13T21:32:08.438" v="80" actId="1076"/>
          <ac:spMkLst>
            <pc:docMk/>
            <pc:sldMk cId="3080289214" sldId="331"/>
            <ac:spMk id="2"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10"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13"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14" creationId="{00000000-0000-0000-0000-000000000000}"/>
          </ac:spMkLst>
        </pc:spChg>
        <pc:spChg chg="mod">
          <ac:chgData name="James Redelsheimer" userId="0bc5b4da-4472-4765-be32-514c3730ecac" providerId="ADAL" clId="{9175DCE7-5079-47A3-AF4E-45F1457D8B02}" dt="2022-11-13T21:32:18.696" v="82" actId="1076"/>
          <ac:spMkLst>
            <pc:docMk/>
            <pc:sldMk cId="3080289214" sldId="331"/>
            <ac:spMk id="516"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17"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18"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20"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22"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23"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35"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36"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538"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39"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40"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41"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42" creationId="{00000000-0000-0000-0000-000000000000}"/>
          </ac:spMkLst>
        </pc:spChg>
        <pc:spChg chg="mod">
          <ac:chgData name="James Redelsheimer" userId="0bc5b4da-4472-4765-be32-514c3730ecac" providerId="ADAL" clId="{9175DCE7-5079-47A3-AF4E-45F1457D8B02}" dt="2022-11-13T21:32:15.513" v="81" actId="1076"/>
          <ac:spMkLst>
            <pc:docMk/>
            <pc:sldMk cId="3080289214" sldId="331"/>
            <ac:spMk id="14343"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44"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47"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50"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53"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59"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70" creationId="{00000000-0000-0000-0000-000000000000}"/>
          </ac:spMkLst>
        </pc:spChg>
        <pc:spChg chg="mod">
          <ac:chgData name="James Redelsheimer" userId="0bc5b4da-4472-4765-be32-514c3730ecac" providerId="ADAL" clId="{9175DCE7-5079-47A3-AF4E-45F1457D8B02}" dt="2022-11-13T21:32:08.438" v="80" actId="1076"/>
          <ac:spMkLst>
            <pc:docMk/>
            <pc:sldMk cId="3080289214" sldId="331"/>
            <ac:spMk id="14371" creationId="{00000000-0000-0000-0000-000000000000}"/>
          </ac:spMkLst>
        </pc:spChg>
        <pc:spChg chg="del">
          <ac:chgData name="James Redelsheimer" userId="0bc5b4da-4472-4765-be32-514c3730ecac" providerId="ADAL" clId="{9175DCE7-5079-47A3-AF4E-45F1457D8B02}" dt="2022-11-13T21:31:52.035" v="74" actId="478"/>
          <ac:spMkLst>
            <pc:docMk/>
            <pc:sldMk cId="3080289214" sldId="331"/>
            <ac:spMk id="14377" creationId="{00000000-0000-0000-0000-000000000000}"/>
          </ac:spMkLst>
        </pc:spChg>
        <pc:grpChg chg="mod">
          <ac:chgData name="James Redelsheimer" userId="0bc5b4da-4472-4765-be32-514c3730ecac" providerId="ADAL" clId="{9175DCE7-5079-47A3-AF4E-45F1457D8B02}" dt="2022-11-13T21:32:08.438" v="80" actId="1076"/>
          <ac:grpSpMkLst>
            <pc:docMk/>
            <pc:sldMk cId="3080289214" sldId="331"/>
            <ac:grpSpMk id="14338" creationId="{00000000-0000-0000-0000-000000000000}"/>
          </ac:grpSpMkLst>
        </pc:grpChg>
        <pc:cxnChg chg="mod">
          <ac:chgData name="James Redelsheimer" userId="0bc5b4da-4472-4765-be32-514c3730ecac" providerId="ADAL" clId="{9175DCE7-5079-47A3-AF4E-45F1457D8B02}" dt="2022-11-13T21:32:08.438" v="80" actId="1076"/>
          <ac:cxnSpMkLst>
            <pc:docMk/>
            <pc:sldMk cId="3080289214" sldId="331"/>
            <ac:cxnSpMk id="497" creationId="{00000000-0000-0000-0000-000000000000}"/>
          </ac:cxnSpMkLst>
        </pc:cxnChg>
        <pc:cxnChg chg="mod">
          <ac:chgData name="James Redelsheimer" userId="0bc5b4da-4472-4765-be32-514c3730ecac" providerId="ADAL" clId="{9175DCE7-5079-47A3-AF4E-45F1457D8B02}" dt="2022-11-13T21:32:08.438" v="80" actId="1076"/>
          <ac:cxnSpMkLst>
            <pc:docMk/>
            <pc:sldMk cId="3080289214" sldId="331"/>
            <ac:cxnSpMk id="511" creationId="{00000000-0000-0000-0000-000000000000}"/>
          </ac:cxnSpMkLst>
        </pc:cxnChg>
        <pc:cxnChg chg="mod">
          <ac:chgData name="James Redelsheimer" userId="0bc5b4da-4472-4765-be32-514c3730ecac" providerId="ADAL" clId="{9175DCE7-5079-47A3-AF4E-45F1457D8B02}" dt="2022-11-13T21:32:08.438" v="80" actId="1076"/>
          <ac:cxnSpMkLst>
            <pc:docMk/>
            <pc:sldMk cId="3080289214" sldId="331"/>
            <ac:cxnSpMk id="519" creationId="{00000000-0000-0000-0000-000000000000}"/>
          </ac:cxnSpMkLst>
        </pc:cxnChg>
        <pc:cxnChg chg="mod">
          <ac:chgData name="James Redelsheimer" userId="0bc5b4da-4472-4765-be32-514c3730ecac" providerId="ADAL" clId="{9175DCE7-5079-47A3-AF4E-45F1457D8B02}" dt="2022-11-13T21:32:08.438" v="80" actId="1076"/>
          <ac:cxnSpMkLst>
            <pc:docMk/>
            <pc:sldMk cId="3080289214" sldId="331"/>
            <ac:cxnSpMk id="14345" creationId="{00000000-0000-0000-0000-000000000000}"/>
          </ac:cxnSpMkLst>
        </pc:cxnChg>
        <pc:cxnChg chg="mod">
          <ac:chgData name="James Redelsheimer" userId="0bc5b4da-4472-4765-be32-514c3730ecac" providerId="ADAL" clId="{9175DCE7-5079-47A3-AF4E-45F1457D8B02}" dt="2022-11-13T21:32:08.438" v="80" actId="1076"/>
          <ac:cxnSpMkLst>
            <pc:docMk/>
            <pc:sldMk cId="3080289214" sldId="331"/>
            <ac:cxnSpMk id="14346" creationId="{00000000-0000-0000-0000-000000000000}"/>
          </ac:cxnSpMkLst>
        </pc:cxnChg>
      </pc:sldChg>
      <pc:sldChg chg="ord">
        <pc:chgData name="James Redelsheimer" userId="0bc5b4da-4472-4765-be32-514c3730ecac" providerId="ADAL" clId="{9175DCE7-5079-47A3-AF4E-45F1457D8B02}" dt="2022-11-13T21:07:54.118" v="5"/>
        <pc:sldMkLst>
          <pc:docMk/>
          <pc:sldMk cId="0" sldId="539"/>
        </pc:sldMkLst>
      </pc:sldChg>
      <pc:sldChg chg="modSp mod ord">
        <pc:chgData name="James Redelsheimer" userId="0bc5b4da-4472-4765-be32-514c3730ecac" providerId="ADAL" clId="{9175DCE7-5079-47A3-AF4E-45F1457D8B02}" dt="2022-11-13T21:27:52.580" v="31" actId="2711"/>
        <pc:sldMkLst>
          <pc:docMk/>
          <pc:sldMk cId="0" sldId="550"/>
        </pc:sldMkLst>
        <pc:spChg chg="mod">
          <ac:chgData name="James Redelsheimer" userId="0bc5b4da-4472-4765-be32-514c3730ecac" providerId="ADAL" clId="{9175DCE7-5079-47A3-AF4E-45F1457D8B02}" dt="2022-11-13T21:27:52.580" v="31" actId="2711"/>
          <ac:spMkLst>
            <pc:docMk/>
            <pc:sldMk cId="0" sldId="550"/>
            <ac:spMk id="216" creationId="{00000000-0000-0000-0000-000000000000}"/>
          </ac:spMkLst>
        </pc:spChg>
      </pc:sldChg>
      <pc:sldChg chg="del">
        <pc:chgData name="James Redelsheimer" userId="0bc5b4da-4472-4765-be32-514c3730ecac" providerId="ADAL" clId="{9175DCE7-5079-47A3-AF4E-45F1457D8B02}" dt="2022-11-13T21:03:26.771" v="0" actId="47"/>
        <pc:sldMkLst>
          <pc:docMk/>
          <pc:sldMk cId="2058679431" sldId="556"/>
        </pc:sldMkLst>
      </pc:sldChg>
      <pc:sldChg chg="delSp add mod">
        <pc:chgData name="James Redelsheimer" userId="0bc5b4da-4472-4765-be32-514c3730ecac" providerId="ADAL" clId="{9175DCE7-5079-47A3-AF4E-45F1457D8B02}" dt="2022-11-13T21:30:47.935" v="62" actId="478"/>
        <pc:sldMkLst>
          <pc:docMk/>
          <pc:sldMk cId="2945501359" sldId="556"/>
        </pc:sldMkLst>
        <pc:spChg chg="del">
          <ac:chgData name="James Redelsheimer" userId="0bc5b4da-4472-4765-be32-514c3730ecac" providerId="ADAL" clId="{9175DCE7-5079-47A3-AF4E-45F1457D8B02}" dt="2022-11-13T21:30:47.935" v="62" actId="478"/>
          <ac:spMkLst>
            <pc:docMk/>
            <pc:sldMk cId="2945501359" sldId="556"/>
            <ac:spMk id="36876" creationId="{00000000-0000-0000-0000-000000000000}"/>
          </ac:spMkLst>
        </pc:spChg>
      </pc:sldChg>
      <pc:sldChg chg="delSp modSp add mod">
        <pc:chgData name="James Redelsheimer" userId="0bc5b4da-4472-4765-be32-514c3730ecac" providerId="ADAL" clId="{9175DCE7-5079-47A3-AF4E-45F1457D8B02}" dt="2022-11-13T21:31:01.121" v="65" actId="1076"/>
        <pc:sldMkLst>
          <pc:docMk/>
          <pc:sldMk cId="958576334" sldId="557"/>
        </pc:sldMkLst>
        <pc:spChg chg="del">
          <ac:chgData name="James Redelsheimer" userId="0bc5b4da-4472-4765-be32-514c3730ecac" providerId="ADAL" clId="{9175DCE7-5079-47A3-AF4E-45F1457D8B02}" dt="2022-11-13T21:30:51.216" v="63" actId="478"/>
          <ac:spMkLst>
            <pc:docMk/>
            <pc:sldMk cId="958576334" sldId="557"/>
            <ac:spMk id="4" creationId="{00000000-0000-0000-0000-000000000000}"/>
          </ac:spMkLst>
        </pc:spChg>
        <pc:spChg chg="mod">
          <ac:chgData name="James Redelsheimer" userId="0bc5b4da-4472-4765-be32-514c3730ecac" providerId="ADAL" clId="{9175DCE7-5079-47A3-AF4E-45F1457D8B02}" dt="2022-11-13T21:31:01.121" v="65" actId="1076"/>
          <ac:spMkLst>
            <pc:docMk/>
            <pc:sldMk cId="958576334" sldId="557"/>
            <ac:spMk id="11265" creationId="{00000000-0000-0000-0000-000000000000}"/>
          </ac:spMkLst>
        </pc:spChg>
      </pc:sldChg>
      <pc:sldChg chg="del">
        <pc:chgData name="James Redelsheimer" userId="0bc5b4da-4472-4765-be32-514c3730ecac" providerId="ADAL" clId="{9175DCE7-5079-47A3-AF4E-45F1457D8B02}" dt="2022-11-13T21:03:29.079" v="1" actId="47"/>
        <pc:sldMkLst>
          <pc:docMk/>
          <pc:sldMk cId="3242254857" sldId="557"/>
        </pc:sldMkLst>
      </pc:sldChg>
      <pc:sldChg chg="del">
        <pc:chgData name="James Redelsheimer" userId="0bc5b4da-4472-4765-be32-514c3730ecac" providerId="ADAL" clId="{9175DCE7-5079-47A3-AF4E-45F1457D8B02}" dt="2022-11-13T21:03:26.771" v="0" actId="47"/>
        <pc:sldMkLst>
          <pc:docMk/>
          <pc:sldMk cId="2406045742" sldId="558"/>
        </pc:sldMkLst>
      </pc:sldChg>
      <pc:sldChg chg="delSp modSp add mod">
        <pc:chgData name="James Redelsheimer" userId="0bc5b4da-4472-4765-be32-514c3730ecac" providerId="ADAL" clId="{9175DCE7-5079-47A3-AF4E-45F1457D8B02}" dt="2022-11-13T21:47:38.853" v="153" actId="1076"/>
        <pc:sldMkLst>
          <pc:docMk/>
          <pc:sldMk cId="4223086915" sldId="558"/>
        </pc:sldMkLst>
        <pc:spChg chg="del">
          <ac:chgData name="James Redelsheimer" userId="0bc5b4da-4472-4765-be32-514c3730ecac" providerId="ADAL" clId="{9175DCE7-5079-47A3-AF4E-45F1457D8B02}" dt="2022-11-13T21:32:25.053" v="83" actId="478"/>
          <ac:spMkLst>
            <pc:docMk/>
            <pc:sldMk cId="4223086915" sldId="558"/>
            <ac:spMk id="40964" creationId="{00000000-0000-0000-0000-000000000000}"/>
          </ac:spMkLst>
        </pc:spChg>
        <pc:picChg chg="mod">
          <ac:chgData name="James Redelsheimer" userId="0bc5b4da-4472-4765-be32-514c3730ecac" providerId="ADAL" clId="{9175DCE7-5079-47A3-AF4E-45F1457D8B02}" dt="2022-11-13T21:47:38.853" v="153" actId="1076"/>
          <ac:picMkLst>
            <pc:docMk/>
            <pc:sldMk cId="4223086915" sldId="558"/>
            <ac:picMk id="40962" creationId="{00000000-0000-0000-0000-000000000000}"/>
          </ac:picMkLst>
        </pc:picChg>
      </pc:sldChg>
      <pc:sldChg chg="addSp modSp new mod">
        <pc:chgData name="James Redelsheimer" userId="0bc5b4da-4472-4765-be32-514c3730ecac" providerId="ADAL" clId="{9175DCE7-5079-47A3-AF4E-45F1457D8B02}" dt="2022-11-13T21:22:53.736" v="12" actId="1076"/>
        <pc:sldMkLst>
          <pc:docMk/>
          <pc:sldMk cId="364229928" sldId="559"/>
        </pc:sldMkLst>
        <pc:picChg chg="add mod">
          <ac:chgData name="James Redelsheimer" userId="0bc5b4da-4472-4765-be32-514c3730ecac" providerId="ADAL" clId="{9175DCE7-5079-47A3-AF4E-45F1457D8B02}" dt="2022-11-13T21:22:53.736" v="12" actId="1076"/>
          <ac:picMkLst>
            <pc:docMk/>
            <pc:sldMk cId="364229928" sldId="559"/>
            <ac:picMk id="3" creationId="{D2A249CC-01C5-8B59-304B-BCD13C966AEC}"/>
          </ac:picMkLst>
        </pc:picChg>
      </pc:sldChg>
      <pc:sldChg chg="del">
        <pc:chgData name="James Redelsheimer" userId="0bc5b4da-4472-4765-be32-514c3730ecac" providerId="ADAL" clId="{9175DCE7-5079-47A3-AF4E-45F1457D8B02}" dt="2022-11-13T21:03:26.771" v="0" actId="47"/>
        <pc:sldMkLst>
          <pc:docMk/>
          <pc:sldMk cId="2374406094" sldId="559"/>
        </pc:sldMkLst>
      </pc:sldChg>
      <pc:sldChg chg="addSp modSp new mod">
        <pc:chgData name="James Redelsheimer" userId="0bc5b4da-4472-4765-be32-514c3730ecac" providerId="ADAL" clId="{9175DCE7-5079-47A3-AF4E-45F1457D8B02}" dt="2022-11-13T21:26:43.159" v="18"/>
        <pc:sldMkLst>
          <pc:docMk/>
          <pc:sldMk cId="295417576" sldId="560"/>
        </pc:sldMkLst>
        <pc:picChg chg="add mod">
          <ac:chgData name="James Redelsheimer" userId="0bc5b4da-4472-4765-be32-514c3730ecac" providerId="ADAL" clId="{9175DCE7-5079-47A3-AF4E-45F1457D8B02}" dt="2022-11-13T21:26:43.159" v="18"/>
          <ac:picMkLst>
            <pc:docMk/>
            <pc:sldMk cId="295417576" sldId="560"/>
            <ac:picMk id="3" creationId="{E5176B68-1D01-9F0A-B0CD-AC55A6F80E3A}"/>
          </ac:picMkLst>
        </pc:picChg>
      </pc:sldChg>
      <pc:sldChg chg="del">
        <pc:chgData name="James Redelsheimer" userId="0bc5b4da-4472-4765-be32-514c3730ecac" providerId="ADAL" clId="{9175DCE7-5079-47A3-AF4E-45F1457D8B02}" dt="2022-11-13T21:03:26.771" v="0" actId="47"/>
        <pc:sldMkLst>
          <pc:docMk/>
          <pc:sldMk cId="2031918348" sldId="560"/>
        </pc:sldMkLst>
      </pc:sldChg>
      <pc:sldChg chg="addSp modSp new mod ord">
        <pc:chgData name="James Redelsheimer" userId="0bc5b4da-4472-4765-be32-514c3730ecac" providerId="ADAL" clId="{9175DCE7-5079-47A3-AF4E-45F1457D8B02}" dt="2022-11-13T21:58:51.044" v="219"/>
        <pc:sldMkLst>
          <pc:docMk/>
          <pc:sldMk cId="2978360517" sldId="561"/>
        </pc:sldMkLst>
        <pc:picChg chg="add mod">
          <ac:chgData name="James Redelsheimer" userId="0bc5b4da-4472-4765-be32-514c3730ecac" providerId="ADAL" clId="{9175DCE7-5079-47A3-AF4E-45F1457D8B02}" dt="2022-11-13T21:39:37.978" v="90" actId="1076"/>
          <ac:picMkLst>
            <pc:docMk/>
            <pc:sldMk cId="2978360517" sldId="561"/>
            <ac:picMk id="3" creationId="{602E18D6-832E-D22C-0883-BFEA44256F66}"/>
          </ac:picMkLst>
        </pc:picChg>
      </pc:sldChg>
      <pc:sldChg chg="del">
        <pc:chgData name="James Redelsheimer" userId="0bc5b4da-4472-4765-be32-514c3730ecac" providerId="ADAL" clId="{9175DCE7-5079-47A3-AF4E-45F1457D8B02}" dt="2022-11-13T21:03:26.771" v="0" actId="47"/>
        <pc:sldMkLst>
          <pc:docMk/>
          <pc:sldMk cId="3269138989" sldId="561"/>
        </pc:sldMkLst>
      </pc:sldChg>
      <pc:sldChg chg="new">
        <pc:chgData name="James Redelsheimer" userId="0bc5b4da-4472-4765-be32-514c3730ecac" providerId="ADAL" clId="{9175DCE7-5079-47A3-AF4E-45F1457D8B02}" dt="2022-11-13T21:39:28.757" v="85" actId="680"/>
        <pc:sldMkLst>
          <pc:docMk/>
          <pc:sldMk cId="556934226" sldId="562"/>
        </pc:sldMkLst>
      </pc:sldChg>
      <pc:sldChg chg="del">
        <pc:chgData name="James Redelsheimer" userId="0bc5b4da-4472-4765-be32-514c3730ecac" providerId="ADAL" clId="{9175DCE7-5079-47A3-AF4E-45F1457D8B02}" dt="2022-11-13T21:03:26.771" v="0" actId="47"/>
        <pc:sldMkLst>
          <pc:docMk/>
          <pc:sldMk cId="2069726447" sldId="562"/>
        </pc:sldMkLst>
      </pc:sldChg>
      <pc:sldChg chg="del">
        <pc:chgData name="James Redelsheimer" userId="0bc5b4da-4472-4765-be32-514c3730ecac" providerId="ADAL" clId="{9175DCE7-5079-47A3-AF4E-45F1457D8B02}" dt="2022-11-13T21:03:26.771" v="0" actId="47"/>
        <pc:sldMkLst>
          <pc:docMk/>
          <pc:sldMk cId="569839739" sldId="563"/>
        </pc:sldMkLst>
      </pc:sldChg>
      <pc:sldChg chg="new">
        <pc:chgData name="James Redelsheimer" userId="0bc5b4da-4472-4765-be32-514c3730ecac" providerId="ADAL" clId="{9175DCE7-5079-47A3-AF4E-45F1457D8B02}" dt="2022-11-13T21:39:29.605" v="86" actId="680"/>
        <pc:sldMkLst>
          <pc:docMk/>
          <pc:sldMk cId="2867699625" sldId="563"/>
        </pc:sldMkLst>
      </pc:sldChg>
      <pc:sldChg chg="del">
        <pc:chgData name="James Redelsheimer" userId="0bc5b4da-4472-4765-be32-514c3730ecac" providerId="ADAL" clId="{9175DCE7-5079-47A3-AF4E-45F1457D8B02}" dt="2022-11-13T21:03:26.771" v="0" actId="47"/>
        <pc:sldMkLst>
          <pc:docMk/>
          <pc:sldMk cId="841048985" sldId="564"/>
        </pc:sldMkLst>
      </pc:sldChg>
      <pc:sldChg chg="addSp modSp add mod modAnim">
        <pc:chgData name="James Redelsheimer" userId="0bc5b4da-4472-4765-be32-514c3730ecac" providerId="ADAL" clId="{9175DCE7-5079-47A3-AF4E-45F1457D8B02}" dt="2022-11-13T21:45:47.426" v="151"/>
        <pc:sldMkLst>
          <pc:docMk/>
          <pc:sldMk cId="3699698695" sldId="564"/>
        </pc:sldMkLst>
        <pc:picChg chg="mod modCrop">
          <ac:chgData name="James Redelsheimer" userId="0bc5b4da-4472-4765-be32-514c3730ecac" providerId="ADAL" clId="{9175DCE7-5079-47A3-AF4E-45F1457D8B02}" dt="2022-11-13T21:45:36.133" v="145" actId="14100"/>
          <ac:picMkLst>
            <pc:docMk/>
            <pc:sldMk cId="3699698695" sldId="564"/>
            <ac:picMk id="3" creationId="{602E18D6-832E-D22C-0883-BFEA44256F66}"/>
          </ac:picMkLst>
        </pc:picChg>
        <pc:picChg chg="add mod">
          <ac:chgData name="James Redelsheimer" userId="0bc5b4da-4472-4765-be32-514c3730ecac" providerId="ADAL" clId="{9175DCE7-5079-47A3-AF4E-45F1457D8B02}" dt="2022-11-13T21:45:45.254" v="150" actId="1076"/>
          <ac:picMkLst>
            <pc:docMk/>
            <pc:sldMk cId="3699698695" sldId="564"/>
            <ac:picMk id="4" creationId="{D79C6B3C-CA33-030A-2F4E-32579665B6C9}"/>
          </ac:picMkLst>
        </pc:picChg>
      </pc:sldChg>
      <pc:sldChg chg="addSp modSp add mod modAnim">
        <pc:chgData name="James Redelsheimer" userId="0bc5b4da-4472-4765-be32-514c3730ecac" providerId="ADAL" clId="{9175DCE7-5079-47A3-AF4E-45F1457D8B02}" dt="2022-11-13T21:44:11.088" v="134"/>
        <pc:sldMkLst>
          <pc:docMk/>
          <pc:sldMk cId="1913115846" sldId="565"/>
        </pc:sldMkLst>
        <pc:picChg chg="mod modCrop">
          <ac:chgData name="James Redelsheimer" userId="0bc5b4da-4472-4765-be32-514c3730ecac" providerId="ADAL" clId="{9175DCE7-5079-47A3-AF4E-45F1457D8B02}" dt="2022-11-13T21:44:02.418" v="131" actId="1076"/>
          <ac:picMkLst>
            <pc:docMk/>
            <pc:sldMk cId="1913115846" sldId="565"/>
            <ac:picMk id="3" creationId="{602E18D6-832E-D22C-0883-BFEA44256F66}"/>
          </ac:picMkLst>
        </pc:picChg>
        <pc:picChg chg="add mod ord">
          <ac:chgData name="James Redelsheimer" userId="0bc5b4da-4472-4765-be32-514c3730ecac" providerId="ADAL" clId="{9175DCE7-5079-47A3-AF4E-45F1457D8B02}" dt="2022-11-13T21:44:06.225" v="133" actId="14100"/>
          <ac:picMkLst>
            <pc:docMk/>
            <pc:sldMk cId="1913115846" sldId="565"/>
            <ac:picMk id="4" creationId="{21990D7B-BEF0-4FE8-F29D-4831BFA57C00}"/>
          </ac:picMkLst>
        </pc:picChg>
      </pc:sldChg>
      <pc:sldChg chg="del">
        <pc:chgData name="James Redelsheimer" userId="0bc5b4da-4472-4765-be32-514c3730ecac" providerId="ADAL" clId="{9175DCE7-5079-47A3-AF4E-45F1457D8B02}" dt="2022-11-13T21:03:26.771" v="0" actId="47"/>
        <pc:sldMkLst>
          <pc:docMk/>
          <pc:sldMk cId="3371673521" sldId="565"/>
        </pc:sldMkLst>
      </pc:sldChg>
      <pc:sldChg chg="del">
        <pc:chgData name="James Redelsheimer" userId="0bc5b4da-4472-4765-be32-514c3730ecac" providerId="ADAL" clId="{9175DCE7-5079-47A3-AF4E-45F1457D8B02}" dt="2022-11-13T21:03:26.771" v="0" actId="47"/>
        <pc:sldMkLst>
          <pc:docMk/>
          <pc:sldMk cId="103176988" sldId="566"/>
        </pc:sldMkLst>
      </pc:sldChg>
      <pc:sldChg chg="addSp modSp add mod modAnim">
        <pc:chgData name="James Redelsheimer" userId="0bc5b4da-4472-4765-be32-514c3730ecac" providerId="ADAL" clId="{9175DCE7-5079-47A3-AF4E-45F1457D8B02}" dt="2022-11-13T21:42:19.823" v="116"/>
        <pc:sldMkLst>
          <pc:docMk/>
          <pc:sldMk cId="1969944748" sldId="566"/>
        </pc:sldMkLst>
        <pc:picChg chg="mod modCrop">
          <ac:chgData name="James Redelsheimer" userId="0bc5b4da-4472-4765-be32-514c3730ecac" providerId="ADAL" clId="{9175DCE7-5079-47A3-AF4E-45F1457D8B02}" dt="2022-11-13T21:41:51.168" v="111" actId="732"/>
          <ac:picMkLst>
            <pc:docMk/>
            <pc:sldMk cId="1969944748" sldId="566"/>
            <ac:picMk id="3" creationId="{602E18D6-832E-D22C-0883-BFEA44256F66}"/>
          </ac:picMkLst>
        </pc:picChg>
        <pc:picChg chg="add mod">
          <ac:chgData name="James Redelsheimer" userId="0bc5b4da-4472-4765-be32-514c3730ecac" providerId="ADAL" clId="{9175DCE7-5079-47A3-AF4E-45F1457D8B02}" dt="2022-11-13T21:42:16.153" v="115" actId="14100"/>
          <ac:picMkLst>
            <pc:docMk/>
            <pc:sldMk cId="1969944748" sldId="566"/>
            <ac:picMk id="4" creationId="{780D5C3D-7A61-3E85-5998-A4CEEDFAEF1D}"/>
          </ac:picMkLst>
        </pc:picChg>
      </pc:sldChg>
      <pc:sldChg chg="del">
        <pc:chgData name="James Redelsheimer" userId="0bc5b4da-4472-4765-be32-514c3730ecac" providerId="ADAL" clId="{9175DCE7-5079-47A3-AF4E-45F1457D8B02}" dt="2022-11-13T21:03:26.771" v="0" actId="47"/>
        <pc:sldMkLst>
          <pc:docMk/>
          <pc:sldMk cId="1591269754" sldId="567"/>
        </pc:sldMkLst>
      </pc:sldChg>
      <pc:sldChg chg="addSp modSp add mod modAnim">
        <pc:chgData name="James Redelsheimer" userId="0bc5b4da-4472-4765-be32-514c3730ecac" providerId="ADAL" clId="{9175DCE7-5079-47A3-AF4E-45F1457D8B02}" dt="2022-11-13T21:41:45.039" v="110"/>
        <pc:sldMkLst>
          <pc:docMk/>
          <pc:sldMk cId="3411597821" sldId="567"/>
        </pc:sldMkLst>
        <pc:picChg chg="mod modCrop">
          <ac:chgData name="James Redelsheimer" userId="0bc5b4da-4472-4765-be32-514c3730ecac" providerId="ADAL" clId="{9175DCE7-5079-47A3-AF4E-45F1457D8B02}" dt="2022-11-13T21:41:23.160" v="104" actId="1076"/>
          <ac:picMkLst>
            <pc:docMk/>
            <pc:sldMk cId="3411597821" sldId="567"/>
            <ac:picMk id="3" creationId="{602E18D6-832E-D22C-0883-BFEA44256F66}"/>
          </ac:picMkLst>
        </pc:picChg>
        <pc:picChg chg="add mod ord">
          <ac:chgData name="James Redelsheimer" userId="0bc5b4da-4472-4765-be32-514c3730ecac" providerId="ADAL" clId="{9175DCE7-5079-47A3-AF4E-45F1457D8B02}" dt="2022-11-13T21:41:41.280" v="109" actId="1076"/>
          <ac:picMkLst>
            <pc:docMk/>
            <pc:sldMk cId="3411597821" sldId="567"/>
            <ac:picMk id="4" creationId="{F1B5E7C8-5E2C-9D3D-9C34-EC2D38F09A67}"/>
          </ac:picMkLst>
        </pc:picChg>
      </pc:sldChg>
      <pc:sldChg chg="del">
        <pc:chgData name="James Redelsheimer" userId="0bc5b4da-4472-4765-be32-514c3730ecac" providerId="ADAL" clId="{9175DCE7-5079-47A3-AF4E-45F1457D8B02}" dt="2022-11-13T21:03:26.771" v="0" actId="47"/>
        <pc:sldMkLst>
          <pc:docMk/>
          <pc:sldMk cId="707730016" sldId="568"/>
        </pc:sldMkLst>
      </pc:sldChg>
      <pc:sldChg chg="addSp modSp new mod modAnim">
        <pc:chgData name="James Redelsheimer" userId="0bc5b4da-4472-4765-be32-514c3730ecac" providerId="ADAL" clId="{9175DCE7-5079-47A3-AF4E-45F1457D8B02}" dt="2022-11-13T21:47:59.287" v="159" actId="1076"/>
        <pc:sldMkLst>
          <pc:docMk/>
          <pc:sldMk cId="4090557971" sldId="568"/>
        </pc:sldMkLst>
        <pc:spChg chg="add mod">
          <ac:chgData name="James Redelsheimer" userId="0bc5b4da-4472-4765-be32-514c3730ecac" providerId="ADAL" clId="{9175DCE7-5079-47A3-AF4E-45F1457D8B02}" dt="2022-11-13T21:47:59.287" v="159" actId="1076"/>
          <ac:spMkLst>
            <pc:docMk/>
            <pc:sldMk cId="4090557971" sldId="568"/>
            <ac:spMk id="4" creationId="{2A2A9C53-0004-FCD2-B015-A4986D4261C0}"/>
          </ac:spMkLst>
        </pc:spChg>
        <pc:picChg chg="add mod">
          <ac:chgData name="James Redelsheimer" userId="0bc5b4da-4472-4765-be32-514c3730ecac" providerId="ADAL" clId="{9175DCE7-5079-47A3-AF4E-45F1457D8B02}" dt="2022-11-13T21:47:46.839" v="157" actId="14100"/>
          <ac:picMkLst>
            <pc:docMk/>
            <pc:sldMk cId="4090557971" sldId="568"/>
            <ac:picMk id="3" creationId="{B8F93570-98FC-4D31-60A1-A246570E87F7}"/>
          </ac:picMkLst>
        </pc:picChg>
      </pc:sldChg>
      <pc:sldChg chg="addSp modSp new mod modAnim">
        <pc:chgData name="James Redelsheimer" userId="0bc5b4da-4472-4765-be32-514c3730ecac" providerId="ADAL" clId="{9175DCE7-5079-47A3-AF4E-45F1457D8B02}" dt="2022-11-13T21:52:56.153" v="166" actId="1076"/>
        <pc:sldMkLst>
          <pc:docMk/>
          <pc:sldMk cId="2393864434" sldId="569"/>
        </pc:sldMkLst>
        <pc:spChg chg="add mod">
          <ac:chgData name="James Redelsheimer" userId="0bc5b4da-4472-4765-be32-514c3730ecac" providerId="ADAL" clId="{9175DCE7-5079-47A3-AF4E-45F1457D8B02}" dt="2022-11-13T21:52:56.153" v="166" actId="1076"/>
          <ac:spMkLst>
            <pc:docMk/>
            <pc:sldMk cId="2393864434" sldId="569"/>
            <ac:spMk id="4" creationId="{5A0B9224-2EE8-DC76-693A-24472FE269CE}"/>
          </ac:spMkLst>
        </pc:spChg>
        <pc:picChg chg="add mod">
          <ac:chgData name="James Redelsheimer" userId="0bc5b4da-4472-4765-be32-514c3730ecac" providerId="ADAL" clId="{9175DCE7-5079-47A3-AF4E-45F1457D8B02}" dt="2022-11-13T21:52:40.842" v="164" actId="14100"/>
          <ac:picMkLst>
            <pc:docMk/>
            <pc:sldMk cId="2393864434" sldId="569"/>
            <ac:picMk id="3" creationId="{A816FA98-6180-EA27-4AFB-93F9BDB038AF}"/>
          </ac:picMkLst>
        </pc:picChg>
      </pc:sldChg>
      <pc:sldChg chg="del">
        <pc:chgData name="James Redelsheimer" userId="0bc5b4da-4472-4765-be32-514c3730ecac" providerId="ADAL" clId="{9175DCE7-5079-47A3-AF4E-45F1457D8B02}" dt="2022-11-13T21:03:26.771" v="0" actId="47"/>
        <pc:sldMkLst>
          <pc:docMk/>
          <pc:sldMk cId="2893969538" sldId="569"/>
        </pc:sldMkLst>
      </pc:sldChg>
      <pc:sldChg chg="addSp modSp new mod modAnim">
        <pc:chgData name="James Redelsheimer" userId="0bc5b4da-4472-4765-be32-514c3730ecac" providerId="ADAL" clId="{9175DCE7-5079-47A3-AF4E-45F1457D8B02}" dt="2022-11-13T21:55:58.333" v="179"/>
        <pc:sldMkLst>
          <pc:docMk/>
          <pc:sldMk cId="999051230" sldId="570"/>
        </pc:sldMkLst>
        <pc:picChg chg="add mod modCrop">
          <ac:chgData name="James Redelsheimer" userId="0bc5b4da-4472-4765-be32-514c3730ecac" providerId="ADAL" clId="{9175DCE7-5079-47A3-AF4E-45F1457D8B02}" dt="2022-11-13T21:55:52.209" v="178" actId="14100"/>
          <ac:picMkLst>
            <pc:docMk/>
            <pc:sldMk cId="999051230" sldId="570"/>
            <ac:picMk id="3" creationId="{BB0A1536-0B75-F42A-B04F-4F8BD8544804}"/>
          </ac:picMkLst>
        </pc:picChg>
        <pc:picChg chg="add mod">
          <ac:chgData name="James Redelsheimer" userId="0bc5b4da-4472-4765-be32-514c3730ecac" providerId="ADAL" clId="{9175DCE7-5079-47A3-AF4E-45F1457D8B02}" dt="2022-11-13T21:55:47.375" v="177" actId="14100"/>
          <ac:picMkLst>
            <pc:docMk/>
            <pc:sldMk cId="999051230" sldId="570"/>
            <ac:picMk id="5" creationId="{38C0DDC3-7A6A-B008-18A4-30DB692FDBCF}"/>
          </ac:picMkLst>
        </pc:picChg>
      </pc:sldChg>
      <pc:sldChg chg="del">
        <pc:chgData name="James Redelsheimer" userId="0bc5b4da-4472-4765-be32-514c3730ecac" providerId="ADAL" clId="{9175DCE7-5079-47A3-AF4E-45F1457D8B02}" dt="2022-11-13T21:03:26.771" v="0" actId="47"/>
        <pc:sldMkLst>
          <pc:docMk/>
          <pc:sldMk cId="4007512412" sldId="570"/>
        </pc:sldMkLst>
      </pc:sldChg>
      <pc:sldChg chg="delSp add del mod">
        <pc:chgData name="James Redelsheimer" userId="0bc5b4da-4472-4765-be32-514c3730ecac" providerId="ADAL" clId="{9175DCE7-5079-47A3-AF4E-45F1457D8B02}" dt="2022-11-13T21:59:42.664" v="231" actId="47"/>
        <pc:sldMkLst>
          <pc:docMk/>
          <pc:sldMk cId="1050302421" sldId="571"/>
        </pc:sldMkLst>
        <pc:picChg chg="del">
          <ac:chgData name="James Redelsheimer" userId="0bc5b4da-4472-4765-be32-514c3730ecac" providerId="ADAL" clId="{9175DCE7-5079-47A3-AF4E-45F1457D8B02}" dt="2022-11-13T21:58:57.235" v="220" actId="21"/>
          <ac:picMkLst>
            <pc:docMk/>
            <pc:sldMk cId="1050302421" sldId="571"/>
            <ac:picMk id="3" creationId="{BB0A1536-0B75-F42A-B04F-4F8BD8544804}"/>
          </ac:picMkLst>
        </pc:picChg>
      </pc:sldChg>
      <pc:sldChg chg="del">
        <pc:chgData name="James Redelsheimer" userId="0bc5b4da-4472-4765-be32-514c3730ecac" providerId="ADAL" clId="{9175DCE7-5079-47A3-AF4E-45F1457D8B02}" dt="2022-11-13T21:03:26.771" v="0" actId="47"/>
        <pc:sldMkLst>
          <pc:docMk/>
          <pc:sldMk cId="1078962000" sldId="571"/>
        </pc:sldMkLst>
      </pc:sldChg>
      <pc:sldChg chg="del">
        <pc:chgData name="James Redelsheimer" userId="0bc5b4da-4472-4765-be32-514c3730ecac" providerId="ADAL" clId="{9175DCE7-5079-47A3-AF4E-45F1457D8B02}" dt="2022-11-13T21:03:26.771" v="0" actId="47"/>
        <pc:sldMkLst>
          <pc:docMk/>
          <pc:sldMk cId="636789948" sldId="572"/>
        </pc:sldMkLst>
      </pc:sldChg>
      <pc:sldChg chg="addSp modSp add mod modAnim">
        <pc:chgData name="James Redelsheimer" userId="0bc5b4da-4472-4765-be32-514c3730ecac" providerId="ADAL" clId="{9175DCE7-5079-47A3-AF4E-45F1457D8B02}" dt="2022-11-13T21:57:35.554" v="199"/>
        <pc:sldMkLst>
          <pc:docMk/>
          <pc:sldMk cId="2189988377" sldId="572"/>
        </pc:sldMkLst>
        <pc:picChg chg="add mod modCrop">
          <ac:chgData name="James Redelsheimer" userId="0bc5b4da-4472-4765-be32-514c3730ecac" providerId="ADAL" clId="{9175DCE7-5079-47A3-AF4E-45F1457D8B02}" dt="2022-11-13T21:57:12.896" v="194" actId="14100"/>
          <ac:picMkLst>
            <pc:docMk/>
            <pc:sldMk cId="2189988377" sldId="572"/>
            <ac:picMk id="2" creationId="{0A1978C0-3AE3-0682-B3D8-0B90FF936E71}"/>
          </ac:picMkLst>
        </pc:picChg>
        <pc:picChg chg="mod modCrop">
          <ac:chgData name="James Redelsheimer" userId="0bc5b4da-4472-4765-be32-514c3730ecac" providerId="ADAL" clId="{9175DCE7-5079-47A3-AF4E-45F1457D8B02}" dt="2022-11-13T21:56:51.194" v="188" actId="732"/>
          <ac:picMkLst>
            <pc:docMk/>
            <pc:sldMk cId="2189988377" sldId="572"/>
            <ac:picMk id="3" creationId="{BB0A1536-0B75-F42A-B04F-4F8BD8544804}"/>
          </ac:picMkLst>
        </pc:picChg>
        <pc:picChg chg="add mod">
          <ac:chgData name="James Redelsheimer" userId="0bc5b4da-4472-4765-be32-514c3730ecac" providerId="ADAL" clId="{9175DCE7-5079-47A3-AF4E-45F1457D8B02}" dt="2022-11-13T21:57:31.175" v="198" actId="1076"/>
          <ac:picMkLst>
            <pc:docMk/>
            <pc:sldMk cId="2189988377" sldId="572"/>
            <ac:picMk id="5" creationId="{9AE56C1A-DD34-2008-BFDB-0A6F7F03FF6F}"/>
          </ac:picMkLst>
        </pc:picChg>
      </pc:sldChg>
      <pc:sldChg chg="del">
        <pc:chgData name="James Redelsheimer" userId="0bc5b4da-4472-4765-be32-514c3730ecac" providerId="ADAL" clId="{9175DCE7-5079-47A3-AF4E-45F1457D8B02}" dt="2022-11-13T21:03:26.771" v="0" actId="47"/>
        <pc:sldMkLst>
          <pc:docMk/>
          <pc:sldMk cId="1370567083" sldId="573"/>
        </pc:sldMkLst>
      </pc:sldChg>
      <pc:sldChg chg="addSp modSp add mod modAnim">
        <pc:chgData name="James Redelsheimer" userId="0bc5b4da-4472-4765-be32-514c3730ecac" providerId="ADAL" clId="{9175DCE7-5079-47A3-AF4E-45F1457D8B02}" dt="2022-11-13T22:00:21.992" v="240" actId="1076"/>
        <pc:sldMkLst>
          <pc:docMk/>
          <pc:sldMk cId="4218911366" sldId="573"/>
        </pc:sldMkLst>
        <pc:picChg chg="mod modCrop">
          <ac:chgData name="James Redelsheimer" userId="0bc5b4da-4472-4765-be32-514c3730ecac" providerId="ADAL" clId="{9175DCE7-5079-47A3-AF4E-45F1457D8B02}" dt="2022-11-13T22:00:02.024" v="234" actId="732"/>
          <ac:picMkLst>
            <pc:docMk/>
            <pc:sldMk cId="4218911366" sldId="573"/>
            <ac:picMk id="3" creationId="{BB0A1536-0B75-F42A-B04F-4F8BD8544804}"/>
          </ac:picMkLst>
        </pc:picChg>
        <pc:picChg chg="add mod">
          <ac:chgData name="James Redelsheimer" userId="0bc5b4da-4472-4765-be32-514c3730ecac" providerId="ADAL" clId="{9175DCE7-5079-47A3-AF4E-45F1457D8B02}" dt="2022-11-13T22:00:21.992" v="240" actId="1076"/>
          <ac:picMkLst>
            <pc:docMk/>
            <pc:sldMk cId="4218911366" sldId="573"/>
            <ac:picMk id="4" creationId="{6D93DF3E-7128-7CD4-9D98-F2728B48E681}"/>
          </ac:picMkLst>
        </pc:picChg>
        <pc:picChg chg="add mod modCrop">
          <ac:chgData name="James Redelsheimer" userId="0bc5b4da-4472-4765-be32-514c3730ecac" providerId="ADAL" clId="{9175DCE7-5079-47A3-AF4E-45F1457D8B02}" dt="2022-11-13T22:00:15.809" v="238" actId="1076"/>
          <ac:picMkLst>
            <pc:docMk/>
            <pc:sldMk cId="4218911366" sldId="573"/>
            <ac:picMk id="5" creationId="{4F17FEC3-51E2-D809-05BC-A67E8305F0DB}"/>
          </ac:picMkLst>
        </pc:picChg>
      </pc:sldChg>
      <pc:sldChg chg="addSp delSp modSp add mod delAnim modAnim">
        <pc:chgData name="James Redelsheimer" userId="0bc5b4da-4472-4765-be32-514c3730ecac" providerId="ADAL" clId="{9175DCE7-5079-47A3-AF4E-45F1457D8B02}" dt="2022-11-13T21:58:40.355" v="215"/>
        <pc:sldMkLst>
          <pc:docMk/>
          <pc:sldMk cId="582037137" sldId="574"/>
        </pc:sldMkLst>
        <pc:picChg chg="del">
          <ac:chgData name="James Redelsheimer" userId="0bc5b4da-4472-4765-be32-514c3730ecac" providerId="ADAL" clId="{9175DCE7-5079-47A3-AF4E-45F1457D8B02}" dt="2022-11-13T21:58:07.465" v="205" actId="478"/>
          <ac:picMkLst>
            <pc:docMk/>
            <pc:sldMk cId="582037137" sldId="574"/>
            <ac:picMk id="2" creationId="{0A1978C0-3AE3-0682-B3D8-0B90FF936E71}"/>
          </ac:picMkLst>
        </pc:picChg>
        <pc:picChg chg="add mod modCrop">
          <ac:chgData name="James Redelsheimer" userId="0bc5b4da-4472-4765-be32-514c3730ecac" providerId="ADAL" clId="{9175DCE7-5079-47A3-AF4E-45F1457D8B02}" dt="2022-11-13T21:58:21.287" v="211" actId="1076"/>
          <ac:picMkLst>
            <pc:docMk/>
            <pc:sldMk cId="582037137" sldId="574"/>
            <ac:picMk id="4" creationId="{7DAFE777-D09C-1C19-AD96-5711972C1B00}"/>
          </ac:picMkLst>
        </pc:picChg>
        <pc:picChg chg="del">
          <ac:chgData name="James Redelsheimer" userId="0bc5b4da-4472-4765-be32-514c3730ecac" providerId="ADAL" clId="{9175DCE7-5079-47A3-AF4E-45F1457D8B02}" dt="2022-11-13T21:57:59.382" v="202" actId="478"/>
          <ac:picMkLst>
            <pc:docMk/>
            <pc:sldMk cId="582037137" sldId="574"/>
            <ac:picMk id="5" creationId="{9AE56C1A-DD34-2008-BFDB-0A6F7F03FF6F}"/>
          </ac:picMkLst>
        </pc:picChg>
        <pc:picChg chg="add mod">
          <ac:chgData name="James Redelsheimer" userId="0bc5b4da-4472-4765-be32-514c3730ecac" providerId="ADAL" clId="{9175DCE7-5079-47A3-AF4E-45F1457D8B02}" dt="2022-11-13T21:58:38.394" v="214" actId="14100"/>
          <ac:picMkLst>
            <pc:docMk/>
            <pc:sldMk cId="582037137" sldId="574"/>
            <ac:picMk id="7" creationId="{573E1C86-2CCD-2E37-99DD-203EAF1F6021}"/>
          </ac:picMkLst>
        </pc:picChg>
      </pc:sldChg>
      <pc:sldChg chg="addSp delSp modSp add mod delAnim modAnim">
        <pc:chgData name="James Redelsheimer" userId="0bc5b4da-4472-4765-be32-514c3730ecac" providerId="ADAL" clId="{9175DCE7-5079-47A3-AF4E-45F1457D8B02}" dt="2022-11-13T21:59:40.925" v="230"/>
        <pc:sldMkLst>
          <pc:docMk/>
          <pc:sldMk cId="2498231899" sldId="575"/>
        </pc:sldMkLst>
        <pc:picChg chg="del">
          <ac:chgData name="James Redelsheimer" userId="0bc5b4da-4472-4765-be32-514c3730ecac" providerId="ADAL" clId="{9175DCE7-5079-47A3-AF4E-45F1457D8B02}" dt="2022-11-13T21:58:50.408" v="217" actId="478"/>
          <ac:picMkLst>
            <pc:docMk/>
            <pc:sldMk cId="2498231899" sldId="575"/>
            <ac:picMk id="2" creationId="{0A1978C0-3AE3-0682-B3D8-0B90FF936E71}"/>
          </ac:picMkLst>
        </pc:picChg>
        <pc:picChg chg="add mod modCrop">
          <ac:chgData name="James Redelsheimer" userId="0bc5b4da-4472-4765-be32-514c3730ecac" providerId="ADAL" clId="{9175DCE7-5079-47A3-AF4E-45F1457D8B02}" dt="2022-11-13T21:59:19.420" v="226" actId="14100"/>
          <ac:picMkLst>
            <pc:docMk/>
            <pc:sldMk cId="2498231899" sldId="575"/>
            <ac:picMk id="4" creationId="{4204B253-C301-46D9-4E92-417BD4C27D27}"/>
          </ac:picMkLst>
        </pc:picChg>
        <pc:picChg chg="del">
          <ac:chgData name="James Redelsheimer" userId="0bc5b4da-4472-4765-be32-514c3730ecac" providerId="ADAL" clId="{9175DCE7-5079-47A3-AF4E-45F1457D8B02}" dt="2022-11-13T21:58:49.870" v="216" actId="478"/>
          <ac:picMkLst>
            <pc:docMk/>
            <pc:sldMk cId="2498231899" sldId="575"/>
            <ac:picMk id="5" creationId="{9AE56C1A-DD34-2008-BFDB-0A6F7F03FF6F}"/>
          </ac:picMkLst>
        </pc:picChg>
        <pc:picChg chg="add mod">
          <ac:chgData name="James Redelsheimer" userId="0bc5b4da-4472-4765-be32-514c3730ecac" providerId="ADAL" clId="{9175DCE7-5079-47A3-AF4E-45F1457D8B02}" dt="2022-11-13T21:59:37.857" v="229" actId="14100"/>
          <ac:picMkLst>
            <pc:docMk/>
            <pc:sldMk cId="2498231899" sldId="575"/>
            <ac:picMk id="7" creationId="{4407937A-499B-8A5B-E740-A8468C1A8635}"/>
          </ac:picMkLst>
        </pc:picChg>
      </pc:sldChg>
      <pc:sldChg chg="addSp modSp new mod">
        <pc:chgData name="James Redelsheimer" userId="0bc5b4da-4472-4765-be32-514c3730ecac" providerId="ADAL" clId="{9175DCE7-5079-47A3-AF4E-45F1457D8B02}" dt="2022-11-13T22:04:49.548" v="246"/>
        <pc:sldMkLst>
          <pc:docMk/>
          <pc:sldMk cId="2586212332" sldId="576"/>
        </pc:sldMkLst>
        <pc:picChg chg="add mod">
          <ac:chgData name="James Redelsheimer" userId="0bc5b4da-4472-4765-be32-514c3730ecac" providerId="ADAL" clId="{9175DCE7-5079-47A3-AF4E-45F1457D8B02}" dt="2022-11-13T22:04:49.548" v="246"/>
          <ac:picMkLst>
            <pc:docMk/>
            <pc:sldMk cId="2586212332" sldId="576"/>
            <ac:picMk id="3" creationId="{23C0C22D-7D04-5DE0-D0E0-7EBCA3444C40}"/>
          </ac:picMkLst>
        </pc:picChg>
      </pc:sldChg>
      <pc:sldChg chg="del">
        <pc:chgData name="James Redelsheimer" userId="0bc5b4da-4472-4765-be32-514c3730ecac" providerId="ADAL" clId="{9175DCE7-5079-47A3-AF4E-45F1457D8B02}" dt="2022-11-13T21:03:26.771" v="0" actId="47"/>
        <pc:sldMkLst>
          <pc:docMk/>
          <pc:sldMk cId="3228177386" sldId="578"/>
        </pc:sldMkLst>
      </pc:sldChg>
      <pc:sldChg chg="del">
        <pc:chgData name="James Redelsheimer" userId="0bc5b4da-4472-4765-be32-514c3730ecac" providerId="ADAL" clId="{9175DCE7-5079-47A3-AF4E-45F1457D8B02}" dt="2022-11-13T21:03:26.771" v="0" actId="47"/>
        <pc:sldMkLst>
          <pc:docMk/>
          <pc:sldMk cId="312057307" sldId="579"/>
        </pc:sldMkLst>
      </pc:sldChg>
      <pc:sldChg chg="del">
        <pc:chgData name="James Redelsheimer" userId="0bc5b4da-4472-4765-be32-514c3730ecac" providerId="ADAL" clId="{9175DCE7-5079-47A3-AF4E-45F1457D8B02}" dt="2022-11-13T21:03:26.771" v="0" actId="47"/>
        <pc:sldMkLst>
          <pc:docMk/>
          <pc:sldMk cId="2664108823" sldId="580"/>
        </pc:sldMkLst>
      </pc:sldChg>
      <pc:sldChg chg="del">
        <pc:chgData name="James Redelsheimer" userId="0bc5b4da-4472-4765-be32-514c3730ecac" providerId="ADAL" clId="{9175DCE7-5079-47A3-AF4E-45F1457D8B02}" dt="2022-11-13T21:03:26.771" v="0" actId="47"/>
        <pc:sldMkLst>
          <pc:docMk/>
          <pc:sldMk cId="2277248355" sldId="581"/>
        </pc:sldMkLst>
      </pc:sldChg>
      <pc:sldChg chg="del">
        <pc:chgData name="James Redelsheimer" userId="0bc5b4da-4472-4765-be32-514c3730ecac" providerId="ADAL" clId="{9175DCE7-5079-47A3-AF4E-45F1457D8B02}" dt="2022-11-13T21:03:26.771" v="0" actId="47"/>
        <pc:sldMkLst>
          <pc:docMk/>
          <pc:sldMk cId="3901863280" sldId="582"/>
        </pc:sldMkLst>
      </pc:sldChg>
      <pc:sldChg chg="del">
        <pc:chgData name="James Redelsheimer" userId="0bc5b4da-4472-4765-be32-514c3730ecac" providerId="ADAL" clId="{9175DCE7-5079-47A3-AF4E-45F1457D8B02}" dt="2022-11-13T21:03:26.771" v="0" actId="47"/>
        <pc:sldMkLst>
          <pc:docMk/>
          <pc:sldMk cId="2029556987" sldId="583"/>
        </pc:sldMkLst>
      </pc:sldChg>
      <pc:sldMasterChg chg="delSldLayout">
        <pc:chgData name="James Redelsheimer" userId="0bc5b4da-4472-4765-be32-514c3730ecac" providerId="ADAL" clId="{9175DCE7-5079-47A3-AF4E-45F1457D8B02}" dt="2022-11-13T21:03:26.771" v="0" actId="47"/>
        <pc:sldMasterMkLst>
          <pc:docMk/>
          <pc:sldMasterMk cId="338469409" sldId="2147483689"/>
        </pc:sldMasterMkLst>
        <pc:sldLayoutChg chg="del">
          <pc:chgData name="James Redelsheimer" userId="0bc5b4da-4472-4765-be32-514c3730ecac" providerId="ADAL" clId="{9175DCE7-5079-47A3-AF4E-45F1457D8B02}" dt="2022-11-13T21:03:26.771" v="0" actId="47"/>
          <pc:sldLayoutMkLst>
            <pc:docMk/>
            <pc:sldMasterMk cId="338469409" sldId="2147483689"/>
            <pc:sldLayoutMk cId="879984167" sldId="2147483713"/>
          </pc:sldLayoutMkLst>
        </pc:sldLayoutChg>
      </pc:sldMasterChg>
    </pc:docChg>
  </pc:docChgLst>
  <pc:docChgLst>
    <pc:chgData name="James_Redelsheimer@rdale.org" userId="0bc5b4da-4472-4765-be32-514c3730ecac" providerId="ADAL" clId="{9175DCE7-5079-47A3-AF4E-45F1457D8B02}"/>
    <pc:docChg chg="custSel addSld delSld modSld sldOrd">
      <pc:chgData name="James_Redelsheimer@rdale.org" userId="0bc5b4da-4472-4765-be32-514c3730ecac" providerId="ADAL" clId="{9175DCE7-5079-47A3-AF4E-45F1457D8B02}" dt="2022-11-14T23:56:04.216" v="120"/>
      <pc:docMkLst>
        <pc:docMk/>
      </pc:docMkLst>
      <pc:sldChg chg="modSp mod ord">
        <pc:chgData name="James_Redelsheimer@rdale.org" userId="0bc5b4da-4472-4765-be32-514c3730ecac" providerId="ADAL" clId="{9175DCE7-5079-47A3-AF4E-45F1457D8B02}" dt="2022-11-14T23:56:04.216" v="120"/>
        <pc:sldMkLst>
          <pc:docMk/>
          <pc:sldMk cId="1032239053" sldId="316"/>
        </pc:sldMkLst>
        <pc:spChg chg="mod">
          <ac:chgData name="James_Redelsheimer@rdale.org" userId="0bc5b4da-4472-4765-be32-514c3730ecac" providerId="ADAL" clId="{9175DCE7-5079-47A3-AF4E-45F1457D8B02}" dt="2022-11-14T23:55:37.810" v="118" actId="1076"/>
          <ac:spMkLst>
            <pc:docMk/>
            <pc:sldMk cId="1032239053" sldId="316"/>
            <ac:spMk id="778"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80"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81" creationId="{00000000-0000-0000-0000-000000000000}"/>
          </ac:spMkLst>
        </pc:spChg>
        <pc:spChg chg="mod">
          <ac:chgData name="James_Redelsheimer@rdale.org" userId="0bc5b4da-4472-4765-be32-514c3730ecac" providerId="ADAL" clId="{9175DCE7-5079-47A3-AF4E-45F1457D8B02}" dt="2022-11-14T23:55:32.591" v="117" actId="404"/>
          <ac:spMkLst>
            <pc:docMk/>
            <pc:sldMk cId="1032239053" sldId="316"/>
            <ac:spMk id="783"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84"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85"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88"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89"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91"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793"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800"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802"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803"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804"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805"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19"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20"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21"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22" creationId="{00000000-0000-0000-0000-000000000000}"/>
          </ac:spMkLst>
        </pc:spChg>
        <pc:spChg chg="mod">
          <ac:chgData name="James_Redelsheimer@rdale.org" userId="0bc5b4da-4472-4765-be32-514c3730ecac" providerId="ADAL" clId="{9175DCE7-5079-47A3-AF4E-45F1457D8B02}" dt="2022-11-14T23:55:25.227" v="114" actId="404"/>
          <ac:spMkLst>
            <pc:docMk/>
            <pc:sldMk cId="1032239053" sldId="316"/>
            <ac:spMk id="34823"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24"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27"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29"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32"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37"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40"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44"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46" creationId="{00000000-0000-0000-0000-000000000000}"/>
          </ac:spMkLst>
        </pc:spChg>
        <pc:spChg chg="mod">
          <ac:chgData name="James_Redelsheimer@rdale.org" userId="0bc5b4da-4472-4765-be32-514c3730ecac" providerId="ADAL" clId="{9175DCE7-5079-47A3-AF4E-45F1457D8B02}" dt="2022-11-14T23:55:37.810" v="118" actId="1076"/>
          <ac:spMkLst>
            <pc:docMk/>
            <pc:sldMk cId="1032239053" sldId="316"/>
            <ac:spMk id="34847" creationId="{00000000-0000-0000-0000-000000000000}"/>
          </ac:spMkLst>
        </pc:spChg>
        <pc:grpChg chg="mod">
          <ac:chgData name="James_Redelsheimer@rdale.org" userId="0bc5b4da-4472-4765-be32-514c3730ecac" providerId="ADAL" clId="{9175DCE7-5079-47A3-AF4E-45F1457D8B02}" dt="2022-11-14T23:55:37.810" v="118" actId="1076"/>
          <ac:grpSpMkLst>
            <pc:docMk/>
            <pc:sldMk cId="1032239053" sldId="316"/>
            <ac:grpSpMk id="34818" creationId="{00000000-0000-0000-0000-000000000000}"/>
          </ac:grpSpMkLst>
        </pc:grpChg>
        <pc:grpChg chg="mod">
          <ac:chgData name="James_Redelsheimer@rdale.org" userId="0bc5b4da-4472-4765-be32-514c3730ecac" providerId="ADAL" clId="{9175DCE7-5079-47A3-AF4E-45F1457D8B02}" dt="2022-11-14T23:55:37.810" v="118" actId="1076"/>
          <ac:grpSpMkLst>
            <pc:docMk/>
            <pc:sldMk cId="1032239053" sldId="316"/>
            <ac:grpSpMk id="34845" creationId="{00000000-0000-0000-0000-000000000000}"/>
          </ac:grpSpMkLst>
        </pc:grpChg>
        <pc:cxnChg chg="mod">
          <ac:chgData name="James_Redelsheimer@rdale.org" userId="0bc5b4da-4472-4765-be32-514c3730ecac" providerId="ADAL" clId="{9175DCE7-5079-47A3-AF4E-45F1457D8B02}" dt="2022-11-14T23:55:37.810" v="118" actId="1076"/>
          <ac:cxnSpMkLst>
            <pc:docMk/>
            <pc:sldMk cId="1032239053" sldId="316"/>
            <ac:cxnSpMk id="765" creationId="{00000000-0000-0000-0000-000000000000}"/>
          </ac:cxnSpMkLst>
        </pc:cxnChg>
        <pc:cxnChg chg="mod">
          <ac:chgData name="James_Redelsheimer@rdale.org" userId="0bc5b4da-4472-4765-be32-514c3730ecac" providerId="ADAL" clId="{9175DCE7-5079-47A3-AF4E-45F1457D8B02}" dt="2022-11-14T23:55:37.810" v="118" actId="1076"/>
          <ac:cxnSpMkLst>
            <pc:docMk/>
            <pc:sldMk cId="1032239053" sldId="316"/>
            <ac:cxnSpMk id="786" creationId="{00000000-0000-0000-0000-000000000000}"/>
          </ac:cxnSpMkLst>
        </pc:cxnChg>
        <pc:cxnChg chg="mod">
          <ac:chgData name="James_Redelsheimer@rdale.org" userId="0bc5b4da-4472-4765-be32-514c3730ecac" providerId="ADAL" clId="{9175DCE7-5079-47A3-AF4E-45F1457D8B02}" dt="2022-11-14T23:55:37.810" v="118" actId="1076"/>
          <ac:cxnSpMkLst>
            <pc:docMk/>
            <pc:sldMk cId="1032239053" sldId="316"/>
            <ac:cxnSpMk id="801" creationId="{00000000-0000-0000-0000-000000000000}"/>
          </ac:cxnSpMkLst>
        </pc:cxnChg>
        <pc:cxnChg chg="mod">
          <ac:chgData name="James_Redelsheimer@rdale.org" userId="0bc5b4da-4472-4765-be32-514c3730ecac" providerId="ADAL" clId="{9175DCE7-5079-47A3-AF4E-45F1457D8B02}" dt="2022-11-14T23:55:37.810" v="118" actId="1076"/>
          <ac:cxnSpMkLst>
            <pc:docMk/>
            <pc:sldMk cId="1032239053" sldId="316"/>
            <ac:cxnSpMk id="34825" creationId="{00000000-0000-0000-0000-000000000000}"/>
          </ac:cxnSpMkLst>
        </pc:cxnChg>
        <pc:cxnChg chg="mod">
          <ac:chgData name="James_Redelsheimer@rdale.org" userId="0bc5b4da-4472-4765-be32-514c3730ecac" providerId="ADAL" clId="{9175DCE7-5079-47A3-AF4E-45F1457D8B02}" dt="2022-11-14T23:55:37.810" v="118" actId="1076"/>
          <ac:cxnSpMkLst>
            <pc:docMk/>
            <pc:sldMk cId="1032239053" sldId="316"/>
            <ac:cxnSpMk id="34826" creationId="{00000000-0000-0000-0000-000000000000}"/>
          </ac:cxnSpMkLst>
        </pc:cxnChg>
      </pc:sldChg>
      <pc:sldChg chg="modSp mod">
        <pc:chgData name="James_Redelsheimer@rdale.org" userId="0bc5b4da-4472-4765-be32-514c3730ecac" providerId="ADAL" clId="{9175DCE7-5079-47A3-AF4E-45F1457D8B02}" dt="2022-11-14T23:55:20.279" v="112" actId="1076"/>
        <pc:sldMkLst>
          <pc:docMk/>
          <pc:sldMk cId="3959796348" sldId="317"/>
        </pc:sldMkLst>
        <pc:spChg chg="mod">
          <ac:chgData name="James_Redelsheimer@rdale.org" userId="0bc5b4da-4472-4765-be32-514c3730ecac" providerId="ADAL" clId="{9175DCE7-5079-47A3-AF4E-45F1457D8B02}" dt="2022-11-14T23:55:15.404" v="111" actId="404"/>
          <ac:spMkLst>
            <pc:docMk/>
            <pc:sldMk cId="3959796348" sldId="317"/>
            <ac:spMk id="818"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66"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67"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69"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70"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72"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73"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74"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75"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77"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79"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80"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82"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83" creationId="{00000000-0000-0000-0000-000000000000}"/>
          </ac:spMkLst>
        </pc:spChg>
        <pc:spChg chg="mod">
          <ac:chgData name="James_Redelsheimer@rdale.org" userId="0bc5b4da-4472-4765-be32-514c3730ecac" providerId="ADAL" clId="{9175DCE7-5079-47A3-AF4E-45F1457D8B02}" dt="2022-11-14T23:55:20.279" v="112" actId="1076"/>
          <ac:spMkLst>
            <pc:docMk/>
            <pc:sldMk cId="3959796348" sldId="317"/>
            <ac:spMk id="36884" creationId="{00000000-0000-0000-0000-000000000000}"/>
          </ac:spMkLst>
        </pc:spChg>
        <pc:grpChg chg="mod">
          <ac:chgData name="James_Redelsheimer@rdale.org" userId="0bc5b4da-4472-4765-be32-514c3730ecac" providerId="ADAL" clId="{9175DCE7-5079-47A3-AF4E-45F1457D8B02}" dt="2022-11-14T23:55:20.279" v="112" actId="1076"/>
          <ac:grpSpMkLst>
            <pc:docMk/>
            <pc:sldMk cId="3959796348" sldId="317"/>
            <ac:grpSpMk id="36865" creationId="{00000000-0000-0000-0000-000000000000}"/>
          </ac:grpSpMkLst>
        </pc:grpChg>
        <pc:grpChg chg="mod">
          <ac:chgData name="James_Redelsheimer@rdale.org" userId="0bc5b4da-4472-4765-be32-514c3730ecac" providerId="ADAL" clId="{9175DCE7-5079-47A3-AF4E-45F1457D8B02}" dt="2022-11-14T23:55:20.279" v="112" actId="1076"/>
          <ac:grpSpMkLst>
            <pc:docMk/>
            <pc:sldMk cId="3959796348" sldId="317"/>
            <ac:grpSpMk id="36878" creationId="{00000000-0000-0000-0000-000000000000}"/>
          </ac:grpSpMkLst>
        </pc:grpChg>
        <pc:cxnChg chg="mod">
          <ac:chgData name="James_Redelsheimer@rdale.org" userId="0bc5b4da-4472-4765-be32-514c3730ecac" providerId="ADAL" clId="{9175DCE7-5079-47A3-AF4E-45F1457D8B02}" dt="2022-11-14T23:55:20.279" v="112" actId="1076"/>
          <ac:cxnSpMkLst>
            <pc:docMk/>
            <pc:sldMk cId="3959796348" sldId="317"/>
            <ac:cxnSpMk id="36868" creationId="{00000000-0000-0000-0000-000000000000}"/>
          </ac:cxnSpMkLst>
        </pc:cxnChg>
        <pc:cxnChg chg="mod">
          <ac:chgData name="James_Redelsheimer@rdale.org" userId="0bc5b4da-4472-4765-be32-514c3730ecac" providerId="ADAL" clId="{9175DCE7-5079-47A3-AF4E-45F1457D8B02}" dt="2022-11-14T23:55:20.279" v="112" actId="1076"/>
          <ac:cxnSpMkLst>
            <pc:docMk/>
            <pc:sldMk cId="3959796348" sldId="317"/>
            <ac:cxnSpMk id="36881" creationId="{00000000-0000-0000-0000-000000000000}"/>
          </ac:cxnSpMkLst>
        </pc:cxnChg>
      </pc:sldChg>
      <pc:sldChg chg="delSp modSp mod">
        <pc:chgData name="James_Redelsheimer@rdale.org" userId="0bc5b4da-4472-4765-be32-514c3730ecac" providerId="ADAL" clId="{9175DCE7-5079-47A3-AF4E-45F1457D8B02}" dt="2022-11-14T22:55:34.003" v="63" actId="478"/>
        <pc:sldMkLst>
          <pc:docMk/>
          <pc:sldMk cId="3095135745" sldId="322"/>
        </pc:sldMkLst>
        <pc:spChg chg="del mod">
          <ac:chgData name="James_Redelsheimer@rdale.org" userId="0bc5b4da-4472-4765-be32-514c3730ecac" providerId="ADAL" clId="{9175DCE7-5079-47A3-AF4E-45F1457D8B02}" dt="2022-11-14T22:55:34.003" v="63" actId="478"/>
          <ac:spMkLst>
            <pc:docMk/>
            <pc:sldMk cId="3095135745" sldId="322"/>
            <ac:spMk id="47106" creationId="{00000000-0000-0000-0000-000000000000}"/>
          </ac:spMkLst>
        </pc:spChg>
        <pc:picChg chg="mod">
          <ac:chgData name="James_Redelsheimer@rdale.org" userId="0bc5b4da-4472-4765-be32-514c3730ecac" providerId="ADAL" clId="{9175DCE7-5079-47A3-AF4E-45F1457D8B02}" dt="2022-11-14T22:55:28.796" v="60" actId="1076"/>
          <ac:picMkLst>
            <pc:docMk/>
            <pc:sldMk cId="3095135745" sldId="322"/>
            <ac:picMk id="47105" creationId="{00000000-0000-0000-0000-000000000000}"/>
          </ac:picMkLst>
        </pc:picChg>
        <pc:picChg chg="del">
          <ac:chgData name="James_Redelsheimer@rdale.org" userId="0bc5b4da-4472-4765-be32-514c3730ecac" providerId="ADAL" clId="{9175DCE7-5079-47A3-AF4E-45F1457D8B02}" dt="2022-11-14T22:55:31.381" v="61" actId="478"/>
          <ac:picMkLst>
            <pc:docMk/>
            <pc:sldMk cId="3095135745" sldId="322"/>
            <ac:picMk id="47107" creationId="{00000000-0000-0000-0000-000000000000}"/>
          </ac:picMkLst>
        </pc:picChg>
      </pc:sldChg>
      <pc:sldChg chg="delSp modSp mod">
        <pc:chgData name="James_Redelsheimer@rdale.org" userId="0bc5b4da-4472-4765-be32-514c3730ecac" providerId="ADAL" clId="{9175DCE7-5079-47A3-AF4E-45F1457D8B02}" dt="2022-11-14T22:55:52.483" v="70" actId="478"/>
        <pc:sldMkLst>
          <pc:docMk/>
          <pc:sldMk cId="3191874451" sldId="326"/>
        </pc:sldMkLst>
        <pc:spChg chg="del">
          <ac:chgData name="James_Redelsheimer@rdale.org" userId="0bc5b4da-4472-4765-be32-514c3730ecac" providerId="ADAL" clId="{9175DCE7-5079-47A3-AF4E-45F1457D8B02}" dt="2022-11-14T22:55:52.483" v="70" actId="478"/>
          <ac:spMkLst>
            <pc:docMk/>
            <pc:sldMk cId="3191874451" sldId="326"/>
            <ac:spMk id="36866" creationId="{00000000-0000-0000-0000-000000000000}"/>
          </ac:spMkLst>
        </pc:spChg>
        <pc:spChg chg="mod">
          <ac:chgData name="James_Redelsheimer@rdale.org" userId="0bc5b4da-4472-4765-be32-514c3730ecac" providerId="ADAL" clId="{9175DCE7-5079-47A3-AF4E-45F1457D8B02}" dt="2022-11-14T22:55:43.810" v="64" actId="1076"/>
          <ac:spMkLst>
            <pc:docMk/>
            <pc:sldMk cId="3191874451" sldId="326"/>
            <ac:spMk id="36867" creationId="{00000000-0000-0000-0000-000000000000}"/>
          </ac:spMkLst>
        </pc:spChg>
        <pc:spChg chg="mod">
          <ac:chgData name="James_Redelsheimer@rdale.org" userId="0bc5b4da-4472-4765-be32-514c3730ecac" providerId="ADAL" clId="{9175DCE7-5079-47A3-AF4E-45F1457D8B02}" dt="2022-11-14T22:55:50.356" v="69" actId="20577"/>
          <ac:spMkLst>
            <pc:docMk/>
            <pc:sldMk cId="3191874451" sldId="326"/>
            <ac:spMk id="36870" creationId="{00000000-0000-0000-0000-000000000000}"/>
          </ac:spMkLst>
        </pc:spChg>
      </pc:sldChg>
      <pc:sldChg chg="ord">
        <pc:chgData name="James_Redelsheimer@rdale.org" userId="0bc5b4da-4472-4765-be32-514c3730ecac" providerId="ADAL" clId="{9175DCE7-5079-47A3-AF4E-45F1457D8B02}" dt="2022-11-14T22:57:29.059" v="77"/>
        <pc:sldMkLst>
          <pc:docMk/>
          <pc:sldMk cId="2167369766" sldId="327"/>
        </pc:sldMkLst>
      </pc:sldChg>
      <pc:sldChg chg="modSp mod">
        <pc:chgData name="James_Redelsheimer@rdale.org" userId="0bc5b4da-4472-4765-be32-514c3730ecac" providerId="ADAL" clId="{9175DCE7-5079-47A3-AF4E-45F1457D8B02}" dt="2022-11-14T22:55:07.026" v="59" actId="1076"/>
        <pc:sldMkLst>
          <pc:docMk/>
          <pc:sldMk cId="2368214086" sldId="329"/>
        </pc:sldMkLst>
        <pc:spChg chg="mod">
          <ac:chgData name="James_Redelsheimer@rdale.org" userId="0bc5b4da-4472-4765-be32-514c3730ecac" providerId="ADAL" clId="{9175DCE7-5079-47A3-AF4E-45F1457D8B02}" dt="2022-11-14T22:55:07.026" v="59" actId="1076"/>
          <ac:spMkLst>
            <pc:docMk/>
            <pc:sldMk cId="2368214086" sldId="329"/>
            <ac:spMk id="44" creationId="{00000000-0000-0000-0000-000000000000}"/>
          </ac:spMkLst>
        </pc:spChg>
      </pc:sldChg>
      <pc:sldChg chg="add ord">
        <pc:chgData name="James_Redelsheimer@rdale.org" userId="0bc5b4da-4472-4765-be32-514c3730ecac" providerId="ADAL" clId="{9175DCE7-5079-47A3-AF4E-45F1457D8B02}" dt="2022-11-14T23:56:04.216" v="120"/>
        <pc:sldMkLst>
          <pc:docMk/>
          <pc:sldMk cId="0" sldId="337"/>
        </pc:sldMkLst>
      </pc:sldChg>
      <pc:sldChg chg="add ord">
        <pc:chgData name="James_Redelsheimer@rdale.org" userId="0bc5b4da-4472-4765-be32-514c3730ecac" providerId="ADAL" clId="{9175DCE7-5079-47A3-AF4E-45F1457D8B02}" dt="2022-11-14T23:56:04.216" v="120"/>
        <pc:sldMkLst>
          <pc:docMk/>
          <pc:sldMk cId="0" sldId="403"/>
        </pc:sldMkLst>
      </pc:sldChg>
      <pc:sldChg chg="modSp add ord modTransition setBg">
        <pc:chgData name="James_Redelsheimer@rdale.org" userId="0bc5b4da-4472-4765-be32-514c3730ecac" providerId="ADAL" clId="{9175DCE7-5079-47A3-AF4E-45F1457D8B02}" dt="2022-11-14T23:56:04.216" v="120"/>
        <pc:sldMkLst>
          <pc:docMk/>
          <pc:sldMk cId="0" sldId="408"/>
        </pc:sldMkLst>
        <pc:picChg chg="mod">
          <ac:chgData name="James_Redelsheimer@rdale.org" userId="0bc5b4da-4472-4765-be32-514c3730ecac" providerId="ADAL" clId="{9175DCE7-5079-47A3-AF4E-45F1457D8B02}" dt="2022-11-14T22:54:37.340" v="58" actId="1076"/>
          <ac:picMkLst>
            <pc:docMk/>
            <pc:sldMk cId="0" sldId="408"/>
            <ac:picMk id="54274" creationId="{D7571363-6F37-4549-9376-07DBA1279E91}"/>
          </ac:picMkLst>
        </pc:picChg>
      </pc:sldChg>
      <pc:sldChg chg="add ord">
        <pc:chgData name="James_Redelsheimer@rdale.org" userId="0bc5b4da-4472-4765-be32-514c3730ecac" providerId="ADAL" clId="{9175DCE7-5079-47A3-AF4E-45F1457D8B02}" dt="2022-11-14T23:56:04.216" v="120"/>
        <pc:sldMkLst>
          <pc:docMk/>
          <pc:sldMk cId="0" sldId="409"/>
        </pc:sldMkLst>
      </pc:sldChg>
      <pc:sldChg chg="modSp mod">
        <pc:chgData name="James_Redelsheimer@rdale.org" userId="0bc5b4da-4472-4765-be32-514c3730ecac" providerId="ADAL" clId="{9175DCE7-5079-47A3-AF4E-45F1457D8B02}" dt="2022-11-14T22:59:29.140" v="108" actId="20577"/>
        <pc:sldMkLst>
          <pc:docMk/>
          <pc:sldMk cId="0" sldId="538"/>
        </pc:sldMkLst>
        <pc:spChg chg="mod">
          <ac:chgData name="James_Redelsheimer@rdale.org" userId="0bc5b4da-4472-4765-be32-514c3730ecac" providerId="ADAL" clId="{9175DCE7-5079-47A3-AF4E-45F1457D8B02}" dt="2022-11-14T22:59:26.583" v="106" actId="20577"/>
          <ac:spMkLst>
            <pc:docMk/>
            <pc:sldMk cId="0" sldId="538"/>
            <ac:spMk id="193" creationId="{00000000-0000-0000-0000-000000000000}"/>
          </ac:spMkLst>
        </pc:spChg>
        <pc:spChg chg="mod">
          <ac:chgData name="James_Redelsheimer@rdale.org" userId="0bc5b4da-4472-4765-be32-514c3730ecac" providerId="ADAL" clId="{9175DCE7-5079-47A3-AF4E-45F1457D8B02}" dt="2022-11-14T22:59:29.140" v="108" actId="20577"/>
          <ac:spMkLst>
            <pc:docMk/>
            <pc:sldMk cId="0" sldId="538"/>
            <ac:spMk id="194" creationId="{00000000-0000-0000-0000-000000000000}"/>
          </ac:spMkLst>
        </pc:spChg>
      </pc:sldChg>
      <pc:sldChg chg="ord">
        <pc:chgData name="James_Redelsheimer@rdale.org" userId="0bc5b4da-4472-4765-be32-514c3730ecac" providerId="ADAL" clId="{9175DCE7-5079-47A3-AF4E-45F1457D8B02}" dt="2022-11-14T23:56:04.216" v="120"/>
        <pc:sldMkLst>
          <pc:docMk/>
          <pc:sldMk cId="295417576" sldId="560"/>
        </pc:sldMkLst>
      </pc:sldChg>
      <pc:sldChg chg="addSp modSp mod">
        <pc:chgData name="James_Redelsheimer@rdale.org" userId="0bc5b4da-4472-4765-be32-514c3730ecac" providerId="ADAL" clId="{9175DCE7-5079-47A3-AF4E-45F1457D8B02}" dt="2022-11-14T17:00:18.975" v="2" actId="14100"/>
        <pc:sldMkLst>
          <pc:docMk/>
          <pc:sldMk cId="556934226" sldId="562"/>
        </pc:sldMkLst>
        <pc:picChg chg="add mod">
          <ac:chgData name="James_Redelsheimer@rdale.org" userId="0bc5b4da-4472-4765-be32-514c3730ecac" providerId="ADAL" clId="{9175DCE7-5079-47A3-AF4E-45F1457D8B02}" dt="2022-11-14T17:00:18.975" v="2" actId="14100"/>
          <ac:picMkLst>
            <pc:docMk/>
            <pc:sldMk cId="556934226" sldId="562"/>
            <ac:picMk id="3" creationId="{3C3D9A05-32A5-87D9-B31D-D9667B4D88FB}"/>
          </ac:picMkLst>
        </pc:picChg>
      </pc:sldChg>
      <pc:sldChg chg="del">
        <pc:chgData name="James_Redelsheimer@rdale.org" userId="0bc5b4da-4472-4765-be32-514c3730ecac" providerId="ADAL" clId="{9175DCE7-5079-47A3-AF4E-45F1457D8B02}" dt="2022-11-14T22:56:41.345" v="75" actId="47"/>
        <pc:sldMkLst>
          <pc:docMk/>
          <pc:sldMk cId="2867699625" sldId="563"/>
        </pc:sldMkLst>
      </pc:sldChg>
      <pc:sldChg chg="ord">
        <pc:chgData name="James_Redelsheimer@rdale.org" userId="0bc5b4da-4472-4765-be32-514c3730ecac" providerId="ADAL" clId="{9175DCE7-5079-47A3-AF4E-45F1457D8B02}" dt="2022-11-14T22:57:32.794" v="79"/>
        <pc:sldMkLst>
          <pc:docMk/>
          <pc:sldMk cId="2586212332" sldId="576"/>
        </pc:sldMkLst>
      </pc:sldChg>
      <pc:sldChg chg="new del">
        <pc:chgData name="James_Redelsheimer@rdale.org" userId="0bc5b4da-4472-4765-be32-514c3730ecac" providerId="ADAL" clId="{9175DCE7-5079-47A3-AF4E-45F1457D8B02}" dt="2022-11-14T22:56:40.550" v="74" actId="47"/>
        <pc:sldMkLst>
          <pc:docMk/>
          <pc:sldMk cId="4137947946" sldId="577"/>
        </pc:sldMkLst>
      </pc:sldChg>
      <pc:sldChg chg="new del">
        <pc:chgData name="James_Redelsheimer@rdale.org" userId="0bc5b4da-4472-4765-be32-514c3730ecac" providerId="ADAL" clId="{9175DCE7-5079-47A3-AF4E-45F1457D8B02}" dt="2022-11-14T22:56:39.844" v="73" actId="47"/>
        <pc:sldMkLst>
          <pc:docMk/>
          <pc:sldMk cId="637226869" sldId="578"/>
        </pc:sldMkLst>
      </pc:sldChg>
      <pc:sldChg chg="addSp modSp new mod ord modAnim">
        <pc:chgData name="James_Redelsheimer@rdale.org" userId="0bc5b4da-4472-4765-be32-514c3730ecac" providerId="ADAL" clId="{9175DCE7-5079-47A3-AF4E-45F1457D8B02}" dt="2022-11-14T17:02:18.496" v="26"/>
        <pc:sldMkLst>
          <pc:docMk/>
          <pc:sldMk cId="2946073432" sldId="579"/>
        </pc:sldMkLst>
        <pc:picChg chg="add mod">
          <ac:chgData name="James_Redelsheimer@rdale.org" userId="0bc5b4da-4472-4765-be32-514c3730ecac" providerId="ADAL" clId="{9175DCE7-5079-47A3-AF4E-45F1457D8B02}" dt="2022-11-14T17:00:51.776" v="9" actId="1076"/>
          <ac:picMkLst>
            <pc:docMk/>
            <pc:sldMk cId="2946073432" sldId="579"/>
            <ac:picMk id="3" creationId="{ED542E96-1B39-C715-6F71-8D52E046DD32}"/>
          </ac:picMkLst>
        </pc:picChg>
        <pc:picChg chg="add mod">
          <ac:chgData name="James_Redelsheimer@rdale.org" userId="0bc5b4da-4472-4765-be32-514c3730ecac" providerId="ADAL" clId="{9175DCE7-5079-47A3-AF4E-45F1457D8B02}" dt="2022-11-14T17:01:27.734" v="19" actId="1076"/>
          <ac:picMkLst>
            <pc:docMk/>
            <pc:sldMk cId="2946073432" sldId="579"/>
            <ac:picMk id="5" creationId="{F6AD5D14-44E5-7338-8F58-63AA5034F034}"/>
          </ac:picMkLst>
        </pc:picChg>
        <pc:picChg chg="add mod">
          <ac:chgData name="James_Redelsheimer@rdale.org" userId="0bc5b4da-4472-4765-be32-514c3730ecac" providerId="ADAL" clId="{9175DCE7-5079-47A3-AF4E-45F1457D8B02}" dt="2022-11-14T17:02:14.271" v="25" actId="14100"/>
          <ac:picMkLst>
            <pc:docMk/>
            <pc:sldMk cId="2946073432" sldId="579"/>
            <ac:picMk id="7" creationId="{8AA33941-D929-F55D-7CC9-C76E897997FB}"/>
          </ac:picMkLst>
        </pc:picChg>
      </pc:sldChg>
      <pc:sldChg chg="addSp modSp add mod modAnim">
        <pc:chgData name="James_Redelsheimer@rdale.org" userId="0bc5b4da-4472-4765-be32-514c3730ecac" providerId="ADAL" clId="{9175DCE7-5079-47A3-AF4E-45F1457D8B02}" dt="2022-11-14T17:03:48.852" v="35"/>
        <pc:sldMkLst>
          <pc:docMk/>
          <pc:sldMk cId="2035863836" sldId="580"/>
        </pc:sldMkLst>
        <pc:picChg chg="add mod">
          <ac:chgData name="James_Redelsheimer@rdale.org" userId="0bc5b4da-4472-4765-be32-514c3730ecac" providerId="ADAL" clId="{9175DCE7-5079-47A3-AF4E-45F1457D8B02}" dt="2022-11-14T17:03:10.462" v="30" actId="1076"/>
          <ac:picMkLst>
            <pc:docMk/>
            <pc:sldMk cId="2035863836" sldId="580"/>
            <ac:picMk id="4" creationId="{D2F6DE8F-0C97-5219-6FFF-13FCEEBF2AC8}"/>
          </ac:picMkLst>
        </pc:picChg>
        <pc:picChg chg="add mod">
          <ac:chgData name="James_Redelsheimer@rdale.org" userId="0bc5b4da-4472-4765-be32-514c3730ecac" providerId="ADAL" clId="{9175DCE7-5079-47A3-AF4E-45F1457D8B02}" dt="2022-11-14T17:03:44.008" v="34" actId="1076"/>
          <ac:picMkLst>
            <pc:docMk/>
            <pc:sldMk cId="2035863836" sldId="580"/>
            <ac:picMk id="6" creationId="{4904EC6B-3FE5-C21C-1708-7C7443B97D4D}"/>
          </ac:picMkLst>
        </pc:picChg>
      </pc:sldChg>
      <pc:sldChg chg="addSp delSp modSp add mod">
        <pc:chgData name="James_Redelsheimer@rdale.org" userId="0bc5b4da-4472-4765-be32-514c3730ecac" providerId="ADAL" clId="{9175DCE7-5079-47A3-AF4E-45F1457D8B02}" dt="2022-11-14T17:05:35.096" v="45" actId="1076"/>
        <pc:sldMkLst>
          <pc:docMk/>
          <pc:sldMk cId="145104399" sldId="581"/>
        </pc:sldMkLst>
        <pc:picChg chg="del">
          <ac:chgData name="James_Redelsheimer@rdale.org" userId="0bc5b4da-4472-4765-be32-514c3730ecac" providerId="ADAL" clId="{9175DCE7-5079-47A3-AF4E-45F1457D8B02}" dt="2022-11-14T17:05:19.231" v="41" actId="478"/>
          <ac:picMkLst>
            <pc:docMk/>
            <pc:sldMk cId="145104399" sldId="581"/>
            <ac:picMk id="3" creationId="{ED542E96-1B39-C715-6F71-8D52E046DD32}"/>
          </ac:picMkLst>
        </pc:picChg>
        <pc:picChg chg="add del mod">
          <ac:chgData name="James_Redelsheimer@rdale.org" userId="0bc5b4da-4472-4765-be32-514c3730ecac" providerId="ADAL" clId="{9175DCE7-5079-47A3-AF4E-45F1457D8B02}" dt="2022-11-14T17:05:18.299" v="40" actId="478"/>
          <ac:picMkLst>
            <pc:docMk/>
            <pc:sldMk cId="145104399" sldId="581"/>
            <ac:picMk id="4" creationId="{F3619BAD-AAE0-8094-ACBE-BE6A941979A3}"/>
          </ac:picMkLst>
        </pc:picChg>
        <pc:picChg chg="add mod">
          <ac:chgData name="James_Redelsheimer@rdale.org" userId="0bc5b4da-4472-4765-be32-514c3730ecac" providerId="ADAL" clId="{9175DCE7-5079-47A3-AF4E-45F1457D8B02}" dt="2022-11-14T17:05:35.096" v="45" actId="1076"/>
          <ac:picMkLst>
            <pc:docMk/>
            <pc:sldMk cId="145104399" sldId="581"/>
            <ac:picMk id="6" creationId="{20FA787C-E21F-05FD-AD59-32254F9BAA1A}"/>
          </ac:picMkLst>
        </pc:picChg>
      </pc:sldChg>
      <pc:sldChg chg="addSp modSp new mod">
        <pc:chgData name="James_Redelsheimer@rdale.org" userId="0bc5b4da-4472-4765-be32-514c3730ecac" providerId="ADAL" clId="{9175DCE7-5079-47A3-AF4E-45F1457D8B02}" dt="2022-11-14T17:09:42.606" v="52" actId="14100"/>
        <pc:sldMkLst>
          <pc:docMk/>
          <pc:sldMk cId="607706281" sldId="582"/>
        </pc:sldMkLst>
        <pc:picChg chg="add mod">
          <ac:chgData name="James_Redelsheimer@rdale.org" userId="0bc5b4da-4472-4765-be32-514c3730ecac" providerId="ADAL" clId="{9175DCE7-5079-47A3-AF4E-45F1457D8B02}" dt="2022-11-14T17:09:42.606" v="52" actId="14100"/>
          <ac:picMkLst>
            <pc:docMk/>
            <pc:sldMk cId="607706281" sldId="582"/>
            <ac:picMk id="3" creationId="{8FAF2B26-CA76-6107-0EA5-FFE787DF3A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89D40-95EE-42CD-9925-4E0C6B461ED4}" type="datetimeFigureOut">
              <a:rPr lang="en-US" smtClean="0"/>
              <a:pPr/>
              <a:t>11/14/2022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E0DEA-DF32-4962-BD74-E0B9EAC639D7}" type="slidenum">
              <a:rPr lang="en-US" smtClean="0"/>
              <a:pPr/>
              <a:t>‹#›</a:t>
            </a:fld>
            <a:endParaRPr lang="en-US"/>
          </a:p>
        </p:txBody>
      </p:sp>
    </p:spTree>
    <p:extLst>
      <p:ext uri="{BB962C8B-B14F-4D97-AF65-F5344CB8AC3E}">
        <p14:creationId xmlns:p14="http://schemas.microsoft.com/office/powerpoint/2010/main" val="107800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5290348c4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5290348c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762;p38: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35842" name="Google Shape;763;p38:notes"/>
          <p:cNvSpPr>
            <a:spLocks noGrp="1" noRot="1" noChangeAspect="1" noTextEdit="1"/>
          </p:cNvSpPr>
          <p:nvPr>
            <p:ph type="sldImg" idx="2"/>
          </p:nvPr>
        </p:nvSpPr>
        <p:spPr>
          <a:noFill/>
          <a:ln>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184;g3e0971ce8d_1_13:notes"/>
          <p:cNvSpPr txBox="1">
            <a:spLocks noGrp="1"/>
          </p:cNvSpPr>
          <p:nvPr>
            <p:ph type="body" idx="1"/>
          </p:nvPr>
        </p:nvSpPr>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12290" name="Google Shape;185;g3e0971ce8d_1_13:notes"/>
          <p:cNvSpPr>
            <a:spLocks noGrp="1" noRot="1" noChangeAspect="1" noTextEdit="1"/>
          </p:cNvSpPr>
          <p:nvPr>
            <p:ph type="sldImg" idx="2"/>
          </p:nvPr>
        </p:nvSpPr>
        <p:spPr>
          <a:noFill/>
          <a:ln>
            <a:round/>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807;p39: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37890" name="Google Shape;808;p39:notes"/>
          <p:cNvSpPr>
            <a:spLocks noGrp="1" noRot="1" noChangeAspect="1" noTextEdit="1"/>
          </p:cNvSpPr>
          <p:nvPr>
            <p:ph type="sldImg" idx="2"/>
          </p:nvPr>
        </p:nvSpPr>
        <p:spPr>
          <a:noFill/>
          <a:ln>
            <a:round/>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835;p40: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800" dirty="0"/>
              <a:t>E</a:t>
            </a:r>
          </a:p>
        </p:txBody>
      </p:sp>
      <p:sp>
        <p:nvSpPr>
          <p:cNvPr id="39938" name="Google Shape;836;p40:notes"/>
          <p:cNvSpPr>
            <a:spLocks noGrp="1" noRot="1" noChangeAspect="1" noTextEdit="1"/>
          </p:cNvSpPr>
          <p:nvPr>
            <p:ph type="sldImg" idx="2"/>
          </p:nvPr>
        </p:nvSpPr>
        <p:spPr>
          <a:noFill/>
          <a:ln>
            <a:round/>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843;p41: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800" dirty="0"/>
              <a:t>B</a:t>
            </a:r>
          </a:p>
        </p:txBody>
      </p:sp>
      <p:sp>
        <p:nvSpPr>
          <p:cNvPr id="41986" name="Google Shape;844;p41:notes"/>
          <p:cNvSpPr>
            <a:spLocks noGrp="1" noRot="1" noChangeAspect="1" noTextEdit="1"/>
          </p:cNvSpPr>
          <p:nvPr>
            <p:ph type="sldImg" idx="2"/>
          </p:nvPr>
        </p:nvSpPr>
        <p:spPr>
          <a:noFill/>
          <a:ln>
            <a:round/>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Google Shape;851;g3118f80d5f_0_57: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800" dirty="0"/>
              <a:t>C</a:t>
            </a:r>
          </a:p>
        </p:txBody>
      </p:sp>
      <p:sp>
        <p:nvSpPr>
          <p:cNvPr id="44034" name="Google Shape;852;g3118f80d5f_0_57:notes"/>
          <p:cNvSpPr>
            <a:spLocks noGrp="1" noRot="1" noChangeAspect="1" noTextEdit="1"/>
          </p:cNvSpPr>
          <p:nvPr>
            <p:ph type="sldImg" idx="2"/>
          </p:nvPr>
        </p:nvSpPr>
        <p:spPr>
          <a:noFill/>
          <a:ln>
            <a:round/>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Google Shape;859;p42: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46082" name="Google Shape;860;p42:notes"/>
          <p:cNvSpPr>
            <a:spLocks noGrp="1" noRot="1" noChangeAspect="1" noTextEdit="1"/>
          </p:cNvSpPr>
          <p:nvPr>
            <p:ph type="sldImg" idx="2"/>
          </p:nvPr>
        </p:nvSpPr>
        <p:spPr>
          <a:noFill/>
          <a:ln>
            <a:round/>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Google Shape;868;p43: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800" dirty="0"/>
              <a:t>https://www.youtube.com/watch?v=uz-AotT82Xk</a:t>
            </a:r>
          </a:p>
        </p:txBody>
      </p:sp>
      <p:sp>
        <p:nvSpPr>
          <p:cNvPr id="48130" name="Google Shape;869;p43:notes"/>
          <p:cNvSpPr>
            <a:spLocks noGrp="1" noRot="1" noChangeAspect="1" noTextEdit="1"/>
          </p:cNvSpPr>
          <p:nvPr>
            <p:ph type="sldImg" idx="2"/>
          </p:nvPr>
        </p:nvSpPr>
        <p:spPr>
          <a:noFill/>
          <a:ln>
            <a:round/>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807;p39: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37890" name="Google Shape;808;p39:notes"/>
          <p:cNvSpPr>
            <a:spLocks noGrp="1" noRot="1" noChangeAspect="1" noTextEdit="1"/>
          </p:cNvSpPr>
          <p:nvPr>
            <p:ph type="sldImg" idx="2"/>
          </p:nvPr>
        </p:nvSpPr>
        <p:spPr>
          <a:noFill/>
          <a:ln>
            <a:round/>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184;g3e0971ce8d_1_13:notes"/>
          <p:cNvSpPr txBox="1">
            <a:spLocks noGrp="1"/>
          </p:cNvSpPr>
          <p:nvPr>
            <p:ph type="body" idx="1"/>
          </p:nvPr>
        </p:nvSpPr>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12290" name="Google Shape;185;g3e0971ce8d_1_13:notes"/>
          <p:cNvSpPr>
            <a:spLocks noGrp="1" noRot="1" noChangeAspect="1" noTextEdit="1"/>
          </p:cNvSpPr>
          <p:nvPr>
            <p:ph type="sldImg" idx="2"/>
          </p:nvPr>
        </p:nvSpPr>
        <p:spPr>
          <a:noFill/>
          <a:ln>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290348c4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5290348c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807;p39: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37890" name="Google Shape;808;p39:notes"/>
          <p:cNvSpPr>
            <a:spLocks noGrp="1" noRot="1" noChangeAspect="1" noTextEdit="1"/>
          </p:cNvSpPr>
          <p:nvPr>
            <p:ph type="sldImg" idx="2"/>
          </p:nvPr>
        </p:nvSpPr>
        <p:spPr>
          <a:noFill/>
          <a:ln>
            <a:round/>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762;p38: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800" dirty="0"/>
              <a:t>Business have more money to spend on </a:t>
            </a:r>
          </a:p>
        </p:txBody>
      </p:sp>
      <p:sp>
        <p:nvSpPr>
          <p:cNvPr id="35842" name="Google Shape;763;p38:notes"/>
          <p:cNvSpPr>
            <a:spLocks noGrp="1" noRot="1" noChangeAspect="1" noTextEdit="1"/>
          </p:cNvSpPr>
          <p:nvPr>
            <p:ph type="sldImg" idx="2"/>
          </p:nvPr>
        </p:nvSpPr>
        <p:spPr>
          <a:noFill/>
          <a:ln>
            <a:round/>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494;p29: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15362" name="Google Shape;495;p29:notes"/>
          <p:cNvSpPr>
            <a:spLocks noGrp="1" noRot="1" noChangeAspect="1" noTextEdit="1"/>
          </p:cNvSpPr>
          <p:nvPr>
            <p:ph type="sldImg" idx="2"/>
          </p:nvPr>
        </p:nvSpPr>
        <p:spPr>
          <a:noFill/>
          <a:ln>
            <a:round/>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843;p41: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r>
              <a:rPr lang="en-US" sz="1800" dirty="0"/>
              <a:t>B</a:t>
            </a:r>
          </a:p>
        </p:txBody>
      </p:sp>
      <p:sp>
        <p:nvSpPr>
          <p:cNvPr id="41986" name="Google Shape;844;p41:notes"/>
          <p:cNvSpPr>
            <a:spLocks noGrp="1" noRot="1" noChangeAspect="1" noTextEdit="1"/>
          </p:cNvSpPr>
          <p:nvPr>
            <p:ph type="sldImg" idx="2"/>
          </p:nvPr>
        </p:nvSpPr>
        <p:spPr>
          <a:noFill/>
          <a:ln>
            <a:round/>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2080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5290348c4_0_6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5290348c4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504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5290348c4_0_7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5290348c4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6565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5290348c4_0_4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5290348c4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6565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72;p10:notes"/>
          <p:cNvSpPr txBox="1">
            <a:spLocks noGrp="1"/>
          </p:cNvSpPr>
          <p:nvPr>
            <p:ph type="body" idx="1"/>
          </p:nvPr>
        </p:nvSpPr>
        <p:spPr>
          <a:ln/>
        </p:spPr>
        <p:txBody>
          <a:bodyPr/>
          <a:lstStyle>
            <a:lvl1pPr>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22530" name="Google Shape;73;p10:notes"/>
          <p:cNvSpPr>
            <a:spLocks noGrp="1" noRot="1" noChangeAspect="1" noTextEdit="1"/>
          </p:cNvSpPr>
          <p:nvPr>
            <p:ph type="sldImg" idx="2"/>
          </p:nvPr>
        </p:nvSpPr>
        <p:spPr>
          <a:noFill/>
          <a:ln>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505" name="Google Shape;505;p2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86" name="Google Shape;286;p2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807;p39: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37890" name="Google Shape;808;p39:notes"/>
          <p:cNvSpPr>
            <a:spLocks noGrp="1" noRot="1" noChangeAspect="1" noTextEdit="1"/>
          </p:cNvSpPr>
          <p:nvPr>
            <p:ph type="sldImg" idx="2"/>
          </p:nvPr>
        </p:nvSpPr>
        <p:spPr>
          <a:noFill/>
          <a:ln>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807;p39:notes"/>
          <p:cNvSpPr txBox="1">
            <a:spLocks noGrp="1"/>
          </p:cNvSpPr>
          <p:nvPr>
            <p:ph type="body" idx="1"/>
          </p:nvPr>
        </p:nvSpPr>
        <p:spPr/>
        <p:txBody>
          <a:bodyPr/>
          <a:lstStyle>
            <a:lvl1pPr>
              <a:defRPr sz="1400">
                <a:solidFill>
                  <a:srgbClr val="000000"/>
                </a:solidFill>
                <a:latin typeface="Arial" charset="0"/>
                <a:ea typeface="ＭＳ Ｐゴシック"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Font typeface="Arial" charset="0"/>
              <a:defRPr sz="1400">
                <a:solidFill>
                  <a:srgbClr val="000000"/>
                </a:solidFill>
                <a:latin typeface="Arial" charset="0"/>
                <a:ea typeface="Arial" charset="0"/>
                <a:cs typeface="Arial" charset="0"/>
                <a:sym typeface="Arial" charset="0"/>
              </a:defRPr>
            </a:lvl9pPr>
          </a:lstStyle>
          <a:p>
            <a:pPr marL="0" indent="0" eaLnBrk="1" hangingPunct="1"/>
            <a:endParaRPr lang="en-US" sz="1800" dirty="0"/>
          </a:p>
        </p:txBody>
      </p:sp>
      <p:sp>
        <p:nvSpPr>
          <p:cNvPr id="37890" name="Google Shape;808;p39:notes"/>
          <p:cNvSpPr>
            <a:spLocks noGrp="1" noRot="1" noChangeAspect="1" noTextEdit="1"/>
          </p:cNvSpPr>
          <p:nvPr>
            <p:ph type="sldImg" idx="2"/>
          </p:nvPr>
        </p:nvSpPr>
        <p:spPr>
          <a:noFill/>
          <a:ln>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88975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13861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35450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2C47B344-2544-4E76-A116-5230F366C097}" type="datetimeFigureOut">
              <a:rPr lang="en-US" smtClean="0"/>
              <a:pPr/>
              <a:t>11/14/2022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378971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2C47B344-2544-4E76-A116-5230F366C097}" type="datetimeFigureOut">
              <a:rPr lang="en-US" smtClean="0"/>
              <a:pPr/>
              <a:t>11/14/2022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22E3D79-5DED-4242-B8A0-E85DC58C54E9}" type="slidenum">
              <a:rPr lang="en-US" smtClean="0"/>
              <a:pPr/>
              <a:t>‹#›</a:t>
            </a:fld>
            <a:endParaRPr lang="en-US"/>
          </a:p>
        </p:txBody>
      </p:sp>
    </p:spTree>
    <p:extLst>
      <p:ext uri="{BB962C8B-B14F-4D97-AF65-F5344CB8AC3E}">
        <p14:creationId xmlns:p14="http://schemas.microsoft.com/office/powerpoint/2010/main" val="402176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A5E6D404-8313-4BE9-975A-3E5EBC89F219}" type="slidenum">
              <a:rPr lang="en-US"/>
              <a:pPr/>
              <a:t>‹#›</a:t>
            </a:fld>
            <a:endParaRPr lang="en-US"/>
          </a:p>
        </p:txBody>
      </p:sp>
    </p:spTree>
    <p:extLst>
      <p:ext uri="{BB962C8B-B14F-4D97-AF65-F5344CB8AC3E}">
        <p14:creationId xmlns:p14="http://schemas.microsoft.com/office/powerpoint/2010/main" val="3551930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54"/>
        <p:cNvGrpSpPr/>
        <p:nvPr/>
      </p:nvGrpSpPr>
      <p:grpSpPr>
        <a:xfrm>
          <a:off x="0" y="0"/>
          <a:ext cx="0" cy="0"/>
          <a:chOff x="0" y="0"/>
          <a:chExt cx="0" cy="0"/>
        </a:xfrm>
      </p:grpSpPr>
      <p:sp>
        <p:nvSpPr>
          <p:cNvPr id="55" name="Google Shape;55;p14"/>
          <p:cNvSpPr/>
          <p:nvPr/>
        </p:nvSpPr>
        <p:spPr>
          <a:xfrm rot="10800000">
            <a:off x="4226100" y="3911400"/>
            <a:ext cx="691800" cy="5180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14"/>
          <p:cNvSpPr/>
          <p:nvPr/>
        </p:nvSpPr>
        <p:spPr>
          <a:xfrm>
            <a:off x="-25" y="0"/>
            <a:ext cx="9144000" cy="41656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14"/>
          <p:cNvSpPr txBox="1">
            <a:spLocks noGrp="1"/>
          </p:cNvSpPr>
          <p:nvPr>
            <p:ph type="ctrTitle"/>
          </p:nvPr>
        </p:nvSpPr>
        <p:spPr>
          <a:xfrm>
            <a:off x="411175" y="859067"/>
            <a:ext cx="8282400" cy="281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58" name="Google Shape;58;p14"/>
          <p:cNvSpPr txBox="1">
            <a:spLocks noGrp="1"/>
          </p:cNvSpPr>
          <p:nvPr>
            <p:ph type="subTitle" idx="1"/>
          </p:nvPr>
        </p:nvSpPr>
        <p:spPr>
          <a:xfrm>
            <a:off x="411175" y="4531000"/>
            <a:ext cx="8282400" cy="16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59" name="Google Shape;59;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1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65521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61"/>
        <p:cNvGrpSpPr/>
        <p:nvPr/>
      </p:nvGrpSpPr>
      <p:grpSpPr>
        <a:xfrm>
          <a:off x="0" y="0"/>
          <a:ext cx="0" cy="0"/>
          <a:chOff x="0" y="0"/>
          <a:chExt cx="0" cy="0"/>
        </a:xfrm>
      </p:grpSpPr>
      <p:sp>
        <p:nvSpPr>
          <p:cNvPr id="62" name="Google Shape;62;p15"/>
          <p:cNvSpPr/>
          <p:nvPr/>
        </p:nvSpPr>
        <p:spPr>
          <a:xfrm>
            <a:off x="0" y="2089800"/>
            <a:ext cx="9144000" cy="26784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15"/>
          <p:cNvSpPr txBox="1">
            <a:spLocks noGrp="1"/>
          </p:cNvSpPr>
          <p:nvPr>
            <p:ph type="title"/>
          </p:nvPr>
        </p:nvSpPr>
        <p:spPr>
          <a:xfrm>
            <a:off x="430800" y="2519600"/>
            <a:ext cx="82824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64" name="Google Shape;64;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5" name="Google Shape;65;p15"/>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8079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66"/>
        <p:cNvGrpSpPr/>
        <p:nvPr/>
      </p:nvGrpSpPr>
      <p:grpSpPr>
        <a:xfrm>
          <a:off x="0" y="0"/>
          <a:ext cx="0" cy="0"/>
          <a:chOff x="0" y="0"/>
          <a:chExt cx="0" cy="0"/>
        </a:xfrm>
      </p:grpSpPr>
      <p:cxnSp>
        <p:nvCxnSpPr>
          <p:cNvPr id="67" name="Google Shape;67;p16"/>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68" name="Google Shape;68;p16"/>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69" name="Google Shape;69;p16"/>
          <p:cNvSpPr txBox="1">
            <a:spLocks noGrp="1"/>
          </p:cNvSpPr>
          <p:nvPr>
            <p:ph type="body" idx="1"/>
          </p:nvPr>
        </p:nvSpPr>
        <p:spPr>
          <a:xfrm>
            <a:off x="311700" y="1958433"/>
            <a:ext cx="8520600" cy="413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70" name="Google Shape;70;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1" name="Google Shape;71;p1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460522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72"/>
        <p:cNvGrpSpPr/>
        <p:nvPr/>
      </p:nvGrpSpPr>
      <p:grpSpPr>
        <a:xfrm>
          <a:off x="0" y="0"/>
          <a:ext cx="0" cy="0"/>
          <a:chOff x="0" y="0"/>
          <a:chExt cx="0" cy="0"/>
        </a:xfrm>
      </p:grpSpPr>
      <p:cxnSp>
        <p:nvCxnSpPr>
          <p:cNvPr id="73" name="Google Shape;73;p17"/>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74" name="Google Shape;74;p17"/>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75" name="Google Shape;75;p17"/>
          <p:cNvSpPr txBox="1">
            <a:spLocks noGrp="1"/>
          </p:cNvSpPr>
          <p:nvPr>
            <p:ph type="body" idx="1"/>
          </p:nvPr>
        </p:nvSpPr>
        <p:spPr>
          <a:xfrm>
            <a:off x="3117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6" name="Google Shape;76;p17"/>
          <p:cNvSpPr txBox="1">
            <a:spLocks noGrp="1"/>
          </p:cNvSpPr>
          <p:nvPr>
            <p:ph type="body" idx="2"/>
          </p:nvPr>
        </p:nvSpPr>
        <p:spPr>
          <a:xfrm>
            <a:off x="48324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77" name="Google Shape;77;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8" name="Google Shape;78;p17"/>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363602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1" name="Google Shape;81;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2" name="Google Shape;82;p18"/>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40473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2669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83"/>
        <p:cNvGrpSpPr/>
        <p:nvPr/>
      </p:nvGrpSpPr>
      <p:grpSpPr>
        <a:xfrm>
          <a:off x="0" y="0"/>
          <a:ext cx="0" cy="0"/>
          <a:chOff x="0" y="0"/>
          <a:chExt cx="0" cy="0"/>
        </a:xfrm>
      </p:grpSpPr>
      <p:cxnSp>
        <p:nvCxnSpPr>
          <p:cNvPr id="84" name="Google Shape;84;p19"/>
          <p:cNvCxnSpPr/>
          <p:nvPr/>
        </p:nvCxnSpPr>
        <p:spPr>
          <a:xfrm>
            <a:off x="418675" y="1943716"/>
            <a:ext cx="614100" cy="0"/>
          </a:xfrm>
          <a:prstGeom prst="straightConnector1">
            <a:avLst/>
          </a:prstGeom>
          <a:noFill/>
          <a:ln w="19050" cap="flat" cmpd="sng">
            <a:solidFill>
              <a:schemeClr val="dk2"/>
            </a:solidFill>
            <a:prstDash val="lgDash"/>
            <a:round/>
            <a:headEnd type="none" w="sm" len="sm"/>
            <a:tailEnd type="none" w="sm" len="sm"/>
          </a:ln>
        </p:spPr>
      </p:cxnSp>
      <p:sp>
        <p:nvSpPr>
          <p:cNvPr id="85" name="Google Shape;85;p19"/>
          <p:cNvSpPr txBox="1">
            <a:spLocks noGrp="1"/>
          </p:cNvSpPr>
          <p:nvPr>
            <p:ph type="title"/>
          </p:nvPr>
        </p:nvSpPr>
        <p:spPr>
          <a:xfrm>
            <a:off x="311700" y="8424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86" name="Google Shape;86;p19"/>
          <p:cNvSpPr txBox="1">
            <a:spLocks noGrp="1"/>
          </p:cNvSpPr>
          <p:nvPr>
            <p:ph type="body" idx="1"/>
          </p:nvPr>
        </p:nvSpPr>
        <p:spPr>
          <a:xfrm>
            <a:off x="311700" y="2157605"/>
            <a:ext cx="2808000" cy="393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87" name="Google Shape;87;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8" name="Google Shape;88;p19"/>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193721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lt2"/>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90250" y="705200"/>
            <a:ext cx="5678100" cy="544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91" name="Google Shape;91;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92" name="Google Shape;92;p20"/>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93" name="Google Shape;93;p20"/>
          <p:cNvPicPr preferRelativeResize="0"/>
          <p:nvPr/>
        </p:nvPicPr>
        <p:blipFill>
          <a:blip r:embed="rId3">
            <a:alphaModFix/>
          </a:blip>
          <a:stretch>
            <a:fillRect/>
          </a:stretch>
        </p:blipFill>
        <p:spPr>
          <a:xfrm>
            <a:off x="64100" y="5760467"/>
            <a:ext cx="2009326" cy="981367"/>
          </a:xfrm>
          <a:prstGeom prst="rect">
            <a:avLst/>
          </a:prstGeom>
          <a:noFill/>
          <a:ln>
            <a:noFill/>
          </a:ln>
        </p:spPr>
      </p:pic>
    </p:spTree>
    <p:extLst>
      <p:ext uri="{BB962C8B-B14F-4D97-AF65-F5344CB8AC3E}">
        <p14:creationId xmlns:p14="http://schemas.microsoft.com/office/powerpoint/2010/main" val="274249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bg>
      <p:bgPr>
        <a:solidFill>
          <a:srgbClr val="005F86"/>
        </a:solidFill>
        <a:effectLst/>
      </p:bgPr>
    </p:bg>
    <p:spTree>
      <p:nvGrpSpPr>
        <p:cNvPr id="1" name="Shape 94"/>
        <p:cNvGrpSpPr/>
        <p:nvPr/>
      </p:nvGrpSpPr>
      <p:grpSpPr>
        <a:xfrm>
          <a:off x="0" y="0"/>
          <a:ext cx="0" cy="0"/>
          <a:chOff x="0" y="0"/>
          <a:chExt cx="0" cy="0"/>
        </a:xfrm>
      </p:grpSpPr>
      <p:sp>
        <p:nvSpPr>
          <p:cNvPr id="95" name="Google Shape;95;p21"/>
          <p:cNvSpPr/>
          <p:nvPr/>
        </p:nvSpPr>
        <p:spPr>
          <a:xfrm>
            <a:off x="4572000" y="233"/>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96" name="Google Shape;96;p21"/>
          <p:cNvCxnSpPr/>
          <p:nvPr/>
        </p:nvCxnSpPr>
        <p:spPr>
          <a:xfrm>
            <a:off x="5029675" y="5994000"/>
            <a:ext cx="577200" cy="0"/>
          </a:xfrm>
          <a:prstGeom prst="straightConnector1">
            <a:avLst/>
          </a:prstGeom>
          <a:noFill/>
          <a:ln w="19050" cap="flat" cmpd="sng">
            <a:solidFill>
              <a:srgbClr val="005F86"/>
            </a:solidFill>
            <a:prstDash val="lgDash"/>
            <a:round/>
            <a:headEnd type="none" w="sm" len="sm"/>
            <a:tailEnd type="none" w="sm" len="sm"/>
          </a:ln>
        </p:spPr>
      </p:cxnSp>
      <p:sp>
        <p:nvSpPr>
          <p:cNvPr id="97" name="Google Shape;97;p21"/>
          <p:cNvSpPr txBox="1">
            <a:spLocks noGrp="1"/>
          </p:cNvSpPr>
          <p:nvPr>
            <p:ph type="title"/>
          </p:nvPr>
        </p:nvSpPr>
        <p:spPr>
          <a:xfrm>
            <a:off x="265500" y="1438333"/>
            <a:ext cx="40452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98" name="Google Shape;98;p21"/>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99" name="Google Shape;99;p21"/>
          <p:cNvSpPr txBox="1">
            <a:spLocks noGrp="1"/>
          </p:cNvSpPr>
          <p:nvPr>
            <p:ph type="body" idx="2"/>
          </p:nvPr>
        </p:nvSpPr>
        <p:spPr>
          <a:xfrm>
            <a:off x="4939500" y="965600"/>
            <a:ext cx="3837000" cy="4962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00" name="Google Shape;100;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1" name="Google Shape;101;p21"/>
          <p:cNvPicPr preferRelativeResize="0"/>
          <p:nvPr/>
        </p:nvPicPr>
        <p:blipFill>
          <a:blip r:embed="rId2">
            <a:alphaModFix/>
          </a:blip>
          <a:stretch>
            <a:fillRect/>
          </a:stretch>
        </p:blipFill>
        <p:spPr>
          <a:xfrm>
            <a:off x="64076" y="5760467"/>
            <a:ext cx="2009367" cy="981367"/>
          </a:xfrm>
          <a:prstGeom prst="rect">
            <a:avLst/>
          </a:prstGeom>
          <a:noFill/>
          <a:ln>
            <a:noFill/>
          </a:ln>
        </p:spPr>
      </p:pic>
    </p:spTree>
    <p:extLst>
      <p:ext uri="{BB962C8B-B14F-4D97-AF65-F5344CB8AC3E}">
        <p14:creationId xmlns:p14="http://schemas.microsoft.com/office/powerpoint/2010/main" val="177531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2280225" y="5640767"/>
            <a:ext cx="59988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04" name="Google Shape;104;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05" name="Google Shape;105;p22"/>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36071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06"/>
        <p:cNvGrpSpPr/>
        <p:nvPr/>
      </p:nvGrpSpPr>
      <p:grpSpPr>
        <a:xfrm>
          <a:off x="0" y="0"/>
          <a:ext cx="0" cy="0"/>
          <a:chOff x="0" y="0"/>
          <a:chExt cx="0" cy="0"/>
        </a:xfrm>
      </p:grpSpPr>
      <p:cxnSp>
        <p:nvCxnSpPr>
          <p:cNvPr id="107" name="Google Shape;107;p23"/>
          <p:cNvCxnSpPr/>
          <p:nvPr/>
        </p:nvCxnSpPr>
        <p:spPr>
          <a:xfrm>
            <a:off x="413275" y="3984367"/>
            <a:ext cx="910500" cy="0"/>
          </a:xfrm>
          <a:prstGeom prst="straightConnector1">
            <a:avLst/>
          </a:prstGeom>
          <a:noFill/>
          <a:ln w="28575" cap="flat" cmpd="sng">
            <a:solidFill>
              <a:srgbClr val="005F86"/>
            </a:solidFill>
            <a:prstDash val="lgDash"/>
            <a:round/>
            <a:headEnd type="none" w="sm" len="sm"/>
            <a:tailEnd type="none" w="sm" len="sm"/>
          </a:ln>
        </p:spPr>
      </p:cxnSp>
      <p:sp>
        <p:nvSpPr>
          <p:cNvPr id="108" name="Google Shape;108;p23"/>
          <p:cNvSpPr txBox="1">
            <a:spLocks noGrp="1"/>
          </p:cNvSpPr>
          <p:nvPr>
            <p:ph type="title" hasCustomPrompt="1"/>
          </p:nvPr>
        </p:nvSpPr>
        <p:spPr>
          <a:xfrm>
            <a:off x="311700" y="1474833"/>
            <a:ext cx="8520600" cy="2596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09" name="Google Shape;109;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10" name="Google Shape;110;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1" name="Google Shape;111;p23"/>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837792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14" name="Google Shape;114;p2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02114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4" name="Google Shape;44;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1313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AB5DD0-5DF2-4F75-B4F2-FBE0677303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2C4D69-7A8E-49FE-83F7-02F7A899B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85DFCD-7A22-447F-AD5C-421F1DA5F16E}"/>
              </a:ext>
            </a:extLst>
          </p:cNvPr>
          <p:cNvSpPr>
            <a:spLocks noGrp="1" noChangeArrowheads="1"/>
          </p:cNvSpPr>
          <p:nvPr>
            <p:ph type="sldNum" sz="quarter" idx="12"/>
          </p:nvPr>
        </p:nvSpPr>
        <p:spPr>
          <a:ln/>
        </p:spPr>
        <p:txBody>
          <a:bodyPr/>
          <a:lstStyle>
            <a:lvl1pPr>
              <a:defRPr/>
            </a:lvl1pPr>
          </a:lstStyle>
          <a:p>
            <a:pPr>
              <a:defRPr/>
            </a:pPr>
            <a:fld id="{2B36FA75-B8F0-41F0-AE6E-3C5969C8E983}" type="slidenum">
              <a:rPr lang="en-US" altLang="en-US"/>
              <a:pPr>
                <a:defRPr/>
              </a:pPr>
              <a:t>‹#›</a:t>
            </a:fld>
            <a:endParaRPr lang="en-US" altLang="en-US"/>
          </a:p>
        </p:txBody>
      </p:sp>
    </p:spTree>
    <p:extLst>
      <p:ext uri="{BB962C8B-B14F-4D97-AF65-F5344CB8AC3E}">
        <p14:creationId xmlns:p14="http://schemas.microsoft.com/office/powerpoint/2010/main" val="1782562415"/>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CEE Layout" type="title" preserve="1">
  <p:cSld name="MCEE Layout">
    <p:spTree>
      <p:nvGrpSpPr>
        <p:cNvPr id="1" name="Shape 119"/>
        <p:cNvGrpSpPr/>
        <p:nvPr/>
      </p:nvGrpSpPr>
      <p:grpSpPr>
        <a:xfrm>
          <a:off x="0" y="0"/>
          <a:ext cx="0" cy="0"/>
          <a:chOff x="0" y="0"/>
          <a:chExt cx="0" cy="0"/>
        </a:xfrm>
      </p:grpSpPr>
      <p:sp>
        <p:nvSpPr>
          <p:cNvPr id="120" name="Google Shape;120;p26"/>
          <p:cNvSpPr/>
          <p:nvPr/>
        </p:nvSpPr>
        <p:spPr>
          <a:xfrm rot="10800000">
            <a:off x="4226100" y="3911400"/>
            <a:ext cx="691800" cy="518000"/>
          </a:xfrm>
          <a:prstGeom prst="triangle">
            <a:avLst>
              <a:gd name="adj" fmla="val 50000"/>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26"/>
          <p:cNvSpPr/>
          <p:nvPr/>
        </p:nvSpPr>
        <p:spPr>
          <a:xfrm>
            <a:off x="-25" y="0"/>
            <a:ext cx="9144000" cy="41656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26"/>
          <p:cNvSpPr txBox="1">
            <a:spLocks noGrp="1"/>
          </p:cNvSpPr>
          <p:nvPr>
            <p:ph type="ctrTitle"/>
          </p:nvPr>
        </p:nvSpPr>
        <p:spPr>
          <a:xfrm>
            <a:off x="411175" y="859067"/>
            <a:ext cx="8282400" cy="281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123" name="Google Shape;123;p26"/>
          <p:cNvSpPr txBox="1">
            <a:spLocks noGrp="1"/>
          </p:cNvSpPr>
          <p:nvPr>
            <p:ph type="subTitle" idx="1"/>
          </p:nvPr>
        </p:nvSpPr>
        <p:spPr>
          <a:xfrm>
            <a:off x="411175" y="4531000"/>
            <a:ext cx="8282400" cy="16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r>
              <a:rPr lang="en-US"/>
              <a:t>Click to edit Master subtitle style</a:t>
            </a:r>
            <a:endParaRPr/>
          </a:p>
        </p:txBody>
      </p:sp>
      <p:sp>
        <p:nvSpPr>
          <p:cNvPr id="124" name="Google Shape;124;p2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25" name="Google Shape;125;p2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35757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26"/>
        <p:cNvGrpSpPr/>
        <p:nvPr/>
      </p:nvGrpSpPr>
      <p:grpSpPr>
        <a:xfrm>
          <a:off x="0" y="0"/>
          <a:ext cx="0" cy="0"/>
          <a:chOff x="0" y="0"/>
          <a:chExt cx="0" cy="0"/>
        </a:xfrm>
      </p:grpSpPr>
      <p:sp>
        <p:nvSpPr>
          <p:cNvPr id="127" name="Google Shape;127;p27"/>
          <p:cNvSpPr/>
          <p:nvPr/>
        </p:nvSpPr>
        <p:spPr>
          <a:xfrm>
            <a:off x="0" y="2089800"/>
            <a:ext cx="9144000" cy="2678400"/>
          </a:xfrm>
          <a:prstGeom prst="rect">
            <a:avLst/>
          </a:prstGeom>
          <a:solidFill>
            <a:srgbClr val="005F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27"/>
          <p:cNvSpPr txBox="1">
            <a:spLocks noGrp="1"/>
          </p:cNvSpPr>
          <p:nvPr>
            <p:ph type="title"/>
          </p:nvPr>
        </p:nvSpPr>
        <p:spPr>
          <a:xfrm>
            <a:off x="430800" y="2519600"/>
            <a:ext cx="82824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29" name="Google Shape;129;p2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0" name="Google Shape;130;p27"/>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43451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2058245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31"/>
        <p:cNvGrpSpPr/>
        <p:nvPr/>
      </p:nvGrpSpPr>
      <p:grpSpPr>
        <a:xfrm>
          <a:off x="0" y="0"/>
          <a:ext cx="0" cy="0"/>
          <a:chOff x="0" y="0"/>
          <a:chExt cx="0" cy="0"/>
        </a:xfrm>
      </p:grpSpPr>
      <p:cxnSp>
        <p:nvCxnSpPr>
          <p:cNvPr id="132" name="Google Shape;132;p28"/>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33" name="Google Shape;133;p28"/>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34" name="Google Shape;134;p28"/>
          <p:cNvSpPr txBox="1">
            <a:spLocks noGrp="1"/>
          </p:cNvSpPr>
          <p:nvPr>
            <p:ph type="body" idx="1"/>
          </p:nvPr>
        </p:nvSpPr>
        <p:spPr>
          <a:xfrm>
            <a:off x="311700" y="1958433"/>
            <a:ext cx="8520600" cy="413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35" name="Google Shape;135;p2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6" name="Google Shape;136;p28"/>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312591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37"/>
        <p:cNvGrpSpPr/>
        <p:nvPr/>
      </p:nvGrpSpPr>
      <p:grpSpPr>
        <a:xfrm>
          <a:off x="0" y="0"/>
          <a:ext cx="0" cy="0"/>
          <a:chOff x="0" y="0"/>
          <a:chExt cx="0" cy="0"/>
        </a:xfrm>
      </p:grpSpPr>
      <p:cxnSp>
        <p:nvCxnSpPr>
          <p:cNvPr id="138" name="Google Shape;138;p29"/>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139" name="Google Shape;139;p29"/>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0" name="Google Shape;140;p29"/>
          <p:cNvSpPr txBox="1">
            <a:spLocks noGrp="1"/>
          </p:cNvSpPr>
          <p:nvPr>
            <p:ph type="body" idx="1"/>
          </p:nvPr>
        </p:nvSpPr>
        <p:spPr>
          <a:xfrm>
            <a:off x="3117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41" name="Google Shape;141;p29"/>
          <p:cNvSpPr txBox="1">
            <a:spLocks noGrp="1"/>
          </p:cNvSpPr>
          <p:nvPr>
            <p:ph type="body" idx="2"/>
          </p:nvPr>
        </p:nvSpPr>
        <p:spPr>
          <a:xfrm>
            <a:off x="4832400" y="1958433"/>
            <a:ext cx="3999900" cy="413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42" name="Google Shape;142;p2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3" name="Google Shape;143;p29"/>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080036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46" name="Google Shape;146;p3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47" name="Google Shape;147;p30"/>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724910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48"/>
        <p:cNvGrpSpPr/>
        <p:nvPr/>
      </p:nvGrpSpPr>
      <p:grpSpPr>
        <a:xfrm>
          <a:off x="0" y="0"/>
          <a:ext cx="0" cy="0"/>
          <a:chOff x="0" y="0"/>
          <a:chExt cx="0" cy="0"/>
        </a:xfrm>
      </p:grpSpPr>
      <p:cxnSp>
        <p:nvCxnSpPr>
          <p:cNvPr id="149" name="Google Shape;149;p31"/>
          <p:cNvCxnSpPr/>
          <p:nvPr/>
        </p:nvCxnSpPr>
        <p:spPr>
          <a:xfrm>
            <a:off x="418675" y="1943716"/>
            <a:ext cx="614100" cy="0"/>
          </a:xfrm>
          <a:prstGeom prst="straightConnector1">
            <a:avLst/>
          </a:prstGeom>
          <a:noFill/>
          <a:ln w="19050" cap="flat" cmpd="sng">
            <a:solidFill>
              <a:schemeClr val="dk2"/>
            </a:solidFill>
            <a:prstDash val="lgDash"/>
            <a:round/>
            <a:headEnd type="none" w="sm" len="sm"/>
            <a:tailEnd type="none" w="sm" len="sm"/>
          </a:ln>
        </p:spPr>
      </p:cxnSp>
      <p:sp>
        <p:nvSpPr>
          <p:cNvPr id="150" name="Google Shape;150;p31"/>
          <p:cNvSpPr txBox="1">
            <a:spLocks noGrp="1"/>
          </p:cNvSpPr>
          <p:nvPr>
            <p:ph type="title"/>
          </p:nvPr>
        </p:nvSpPr>
        <p:spPr>
          <a:xfrm>
            <a:off x="311700" y="8424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en-US"/>
              <a:t>Click to edit Master title style</a:t>
            </a:r>
            <a:endParaRPr/>
          </a:p>
        </p:txBody>
      </p:sp>
      <p:sp>
        <p:nvSpPr>
          <p:cNvPr id="151" name="Google Shape;151;p31"/>
          <p:cNvSpPr txBox="1">
            <a:spLocks noGrp="1"/>
          </p:cNvSpPr>
          <p:nvPr>
            <p:ph type="body" idx="1"/>
          </p:nvPr>
        </p:nvSpPr>
        <p:spPr>
          <a:xfrm>
            <a:off x="311700" y="2157605"/>
            <a:ext cx="2808000" cy="393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en-US"/>
              <a:t>Click to edit Master text styles</a:t>
            </a:r>
          </a:p>
        </p:txBody>
      </p:sp>
      <p:sp>
        <p:nvSpPr>
          <p:cNvPr id="152" name="Google Shape;152;p3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53" name="Google Shape;153;p31"/>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240894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490250" y="705200"/>
            <a:ext cx="5678100" cy="544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56" name="Google Shape;156;p3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157" name="Google Shape;157;p32"/>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158" name="Google Shape;158;p32"/>
          <p:cNvPicPr preferRelativeResize="0"/>
          <p:nvPr/>
        </p:nvPicPr>
        <p:blipFill>
          <a:blip r:embed="rId3">
            <a:alphaModFix/>
          </a:blip>
          <a:stretch>
            <a:fillRect/>
          </a:stretch>
        </p:blipFill>
        <p:spPr>
          <a:xfrm>
            <a:off x="64100" y="5760467"/>
            <a:ext cx="2009326" cy="981367"/>
          </a:xfrm>
          <a:prstGeom prst="rect">
            <a:avLst/>
          </a:prstGeom>
          <a:noFill/>
          <a:ln>
            <a:noFill/>
          </a:ln>
        </p:spPr>
      </p:pic>
    </p:spTree>
    <p:extLst>
      <p:ext uri="{BB962C8B-B14F-4D97-AF65-F5344CB8AC3E}">
        <p14:creationId xmlns:p14="http://schemas.microsoft.com/office/powerpoint/2010/main" val="929194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59"/>
        <p:cNvGrpSpPr/>
        <p:nvPr/>
      </p:nvGrpSpPr>
      <p:grpSpPr>
        <a:xfrm>
          <a:off x="0" y="0"/>
          <a:ext cx="0" cy="0"/>
          <a:chOff x="0" y="0"/>
          <a:chExt cx="0" cy="0"/>
        </a:xfrm>
      </p:grpSpPr>
      <p:sp>
        <p:nvSpPr>
          <p:cNvPr id="160" name="Google Shape;160;p33"/>
          <p:cNvSpPr/>
          <p:nvPr/>
        </p:nvSpPr>
        <p:spPr>
          <a:xfrm>
            <a:off x="4572000" y="233"/>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61" name="Google Shape;161;p33"/>
          <p:cNvCxnSpPr/>
          <p:nvPr/>
        </p:nvCxnSpPr>
        <p:spPr>
          <a:xfrm>
            <a:off x="5029675" y="5994000"/>
            <a:ext cx="577200" cy="0"/>
          </a:xfrm>
          <a:prstGeom prst="straightConnector1">
            <a:avLst/>
          </a:prstGeom>
          <a:noFill/>
          <a:ln w="19050" cap="flat" cmpd="sng">
            <a:solidFill>
              <a:srgbClr val="005F86"/>
            </a:solidFill>
            <a:prstDash val="lgDash"/>
            <a:round/>
            <a:headEnd type="none" w="sm" len="sm"/>
            <a:tailEnd type="none" w="sm" len="sm"/>
          </a:ln>
        </p:spPr>
      </p:cxnSp>
      <p:sp>
        <p:nvSpPr>
          <p:cNvPr id="162" name="Google Shape;162;p33"/>
          <p:cNvSpPr txBox="1">
            <a:spLocks noGrp="1"/>
          </p:cNvSpPr>
          <p:nvPr>
            <p:ph type="title"/>
          </p:nvPr>
        </p:nvSpPr>
        <p:spPr>
          <a:xfrm>
            <a:off x="265500" y="1438333"/>
            <a:ext cx="40452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r>
              <a:rPr lang="en-US"/>
              <a:t>Click to edit Master title style</a:t>
            </a:r>
            <a:endParaRPr/>
          </a:p>
        </p:txBody>
      </p:sp>
      <p:sp>
        <p:nvSpPr>
          <p:cNvPr id="163" name="Google Shape;163;p33"/>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r>
              <a:rPr lang="en-US"/>
              <a:t>Click to edit Master subtitle style</a:t>
            </a:r>
            <a:endParaRPr/>
          </a:p>
        </p:txBody>
      </p:sp>
      <p:sp>
        <p:nvSpPr>
          <p:cNvPr id="164" name="Google Shape;164;p33"/>
          <p:cNvSpPr txBox="1">
            <a:spLocks noGrp="1"/>
          </p:cNvSpPr>
          <p:nvPr>
            <p:ph type="body" idx="2"/>
          </p:nvPr>
        </p:nvSpPr>
        <p:spPr>
          <a:xfrm>
            <a:off x="4939500" y="965600"/>
            <a:ext cx="3837000" cy="4962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65" name="Google Shape;165;p3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66" name="Google Shape;166;p33"/>
          <p:cNvPicPr preferRelativeResize="0"/>
          <p:nvPr/>
        </p:nvPicPr>
        <p:blipFill>
          <a:blip r:embed="rId2">
            <a:alphaModFix/>
          </a:blip>
          <a:stretch>
            <a:fillRect/>
          </a:stretch>
        </p:blipFill>
        <p:spPr>
          <a:xfrm>
            <a:off x="64076" y="5760467"/>
            <a:ext cx="2009367" cy="981367"/>
          </a:xfrm>
          <a:prstGeom prst="rect">
            <a:avLst/>
          </a:prstGeom>
          <a:noFill/>
          <a:ln>
            <a:noFill/>
          </a:ln>
        </p:spPr>
      </p:pic>
      <p:pic>
        <p:nvPicPr>
          <p:cNvPr id="167" name="Google Shape;167;p33"/>
          <p:cNvPicPr preferRelativeResize="0"/>
          <p:nvPr/>
        </p:nvPicPr>
        <p:blipFill>
          <a:blip r:embed="rId3">
            <a:alphaModFix/>
          </a:blip>
          <a:stretch>
            <a:fillRect/>
          </a:stretch>
        </p:blipFill>
        <p:spPr>
          <a:xfrm>
            <a:off x="63451" y="5760455"/>
            <a:ext cx="2010615" cy="981384"/>
          </a:xfrm>
          <a:prstGeom prst="rect">
            <a:avLst/>
          </a:prstGeom>
          <a:noFill/>
          <a:ln>
            <a:noFill/>
          </a:ln>
        </p:spPr>
      </p:pic>
    </p:spTree>
    <p:extLst>
      <p:ext uri="{BB962C8B-B14F-4D97-AF65-F5344CB8AC3E}">
        <p14:creationId xmlns:p14="http://schemas.microsoft.com/office/powerpoint/2010/main" val="2666522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2280225" y="5640767"/>
            <a:ext cx="59988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pPr lvl="0"/>
            <a:r>
              <a:rPr lang="en-US"/>
              <a:t>Click to edit Master text styles</a:t>
            </a:r>
          </a:p>
        </p:txBody>
      </p:sp>
      <p:sp>
        <p:nvSpPr>
          <p:cNvPr id="170" name="Google Shape;170;p3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1" name="Google Shape;171;p34"/>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61544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72"/>
        <p:cNvGrpSpPr/>
        <p:nvPr/>
      </p:nvGrpSpPr>
      <p:grpSpPr>
        <a:xfrm>
          <a:off x="0" y="0"/>
          <a:ext cx="0" cy="0"/>
          <a:chOff x="0" y="0"/>
          <a:chExt cx="0" cy="0"/>
        </a:xfrm>
      </p:grpSpPr>
      <p:cxnSp>
        <p:nvCxnSpPr>
          <p:cNvPr id="173" name="Google Shape;173;p35"/>
          <p:cNvCxnSpPr/>
          <p:nvPr/>
        </p:nvCxnSpPr>
        <p:spPr>
          <a:xfrm>
            <a:off x="413275" y="3984367"/>
            <a:ext cx="910500" cy="0"/>
          </a:xfrm>
          <a:prstGeom prst="straightConnector1">
            <a:avLst/>
          </a:prstGeom>
          <a:noFill/>
          <a:ln w="28575" cap="flat" cmpd="sng">
            <a:solidFill>
              <a:srgbClr val="005F86"/>
            </a:solidFill>
            <a:prstDash val="lgDash"/>
            <a:round/>
            <a:headEnd type="none" w="sm" len="sm"/>
            <a:tailEnd type="none" w="sm" len="sm"/>
          </a:ln>
        </p:spPr>
      </p:cxnSp>
      <p:sp>
        <p:nvSpPr>
          <p:cNvPr id="174" name="Google Shape;174;p35"/>
          <p:cNvSpPr txBox="1">
            <a:spLocks noGrp="1"/>
          </p:cNvSpPr>
          <p:nvPr>
            <p:ph type="title" hasCustomPrompt="1"/>
          </p:nvPr>
        </p:nvSpPr>
        <p:spPr>
          <a:xfrm>
            <a:off x="311700" y="1474833"/>
            <a:ext cx="8520600" cy="2596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75" name="Google Shape;175;p35"/>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sp>
        <p:nvSpPr>
          <p:cNvPr id="176" name="Google Shape;176;p3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77" name="Google Shape;177;p35"/>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3567669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78"/>
        <p:cNvGrpSpPr/>
        <p:nvPr/>
      </p:nvGrpSpPr>
      <p:grpSpPr>
        <a:xfrm>
          <a:off x="0" y="0"/>
          <a:ext cx="0" cy="0"/>
          <a:chOff x="0" y="0"/>
          <a:chExt cx="0" cy="0"/>
        </a:xfrm>
      </p:grpSpPr>
      <p:sp>
        <p:nvSpPr>
          <p:cNvPr id="179" name="Google Shape;179;p3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80" name="Google Shape;180;p36"/>
          <p:cNvPicPr preferRelativeResize="0"/>
          <p:nvPr/>
        </p:nvPicPr>
        <p:blipFill>
          <a:blip r:embed="rId2">
            <a:alphaModFix/>
          </a:blip>
          <a:stretch>
            <a:fillRect/>
          </a:stretch>
        </p:blipFill>
        <p:spPr>
          <a:xfrm>
            <a:off x="76189" y="5775021"/>
            <a:ext cx="2010615" cy="981384"/>
          </a:xfrm>
          <a:prstGeom prst="rect">
            <a:avLst/>
          </a:prstGeom>
          <a:noFill/>
          <a:ln>
            <a:noFill/>
          </a:ln>
        </p:spPr>
      </p:pic>
    </p:spTree>
    <p:extLst>
      <p:ext uri="{BB962C8B-B14F-4D97-AF65-F5344CB8AC3E}">
        <p14:creationId xmlns:p14="http://schemas.microsoft.com/office/powerpoint/2010/main" val="203964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59283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32966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73631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25960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182259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32480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522E3D79-5DED-4242-B8A0-E85DC58C54E9}" type="slidenum">
              <a:rPr lang="en-US" smtClean="0"/>
              <a:pPr/>
              <a:t>‹#›</a:t>
            </a:fld>
            <a:endParaRPr lang="en-US"/>
          </a:p>
        </p:txBody>
      </p:sp>
    </p:spTree>
    <p:extLst>
      <p:ext uri="{BB962C8B-B14F-4D97-AF65-F5344CB8AC3E}">
        <p14:creationId xmlns:p14="http://schemas.microsoft.com/office/powerpoint/2010/main" val="357955011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96667"/>
            <a:ext cx="85206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958433"/>
            <a:ext cx="8520600" cy="413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469409"/>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13" r:id="rId12"/>
    <p:sldLayoutId id="2147483714"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11700" y="496667"/>
            <a:ext cx="85206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117" name="Google Shape;117;p25"/>
          <p:cNvSpPr txBox="1">
            <a:spLocks noGrp="1"/>
          </p:cNvSpPr>
          <p:nvPr>
            <p:ph type="body" idx="1"/>
          </p:nvPr>
        </p:nvSpPr>
        <p:spPr>
          <a:xfrm>
            <a:off x="311700" y="1958433"/>
            <a:ext cx="8520600" cy="413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18" name="Google Shape;118;p2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3267198"/>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bighambrothers.com/one-pass-plow-cotton.htm" TargetMode="External"/><Relationship Id="rId2" Type="http://schemas.openxmlformats.org/officeDocument/2006/relationships/image" Target="../media/image8.jpeg"/><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u5P8AZRBLac?t=10" TargetMode="Externa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visualcapitalist.com/rising-speed-technological-adoption/"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youtu.be/UHiUYj5EA0w?t=37" TargetMode="Externa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mailto:mcee@umn.edu"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olitico.com/news/2022/09/01/federal-school-test-scores-dropped-pandemic-00054414"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p:nvPr/>
        </p:nvSpPr>
        <p:spPr>
          <a:xfrm>
            <a:off x="4572000" y="857726"/>
            <a:ext cx="4572000" cy="5143500"/>
          </a:xfrm>
          <a:prstGeom prst="rect">
            <a:avLst/>
          </a:prstGeom>
          <a:solidFill>
            <a:srgbClr val="005F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37"/>
          <p:cNvSpPr txBox="1">
            <a:spLocks noGrp="1"/>
          </p:cNvSpPr>
          <p:nvPr>
            <p:ph type="title"/>
          </p:nvPr>
        </p:nvSpPr>
        <p:spPr>
          <a:xfrm>
            <a:off x="0" y="2017500"/>
            <a:ext cx="4572000" cy="1789200"/>
          </a:xfrm>
          <a:prstGeom prst="rect">
            <a:avLst/>
          </a:prstGeom>
        </p:spPr>
        <p:txBody>
          <a:bodyPr spcFirstLastPara="1" wrap="square" lIns="91425" tIns="91425" rIns="91425" bIns="91425" anchor="b" anchorCtr="0">
            <a:noAutofit/>
          </a:bodyPr>
          <a:lstStyle/>
          <a:p>
            <a:r>
              <a:rPr lang="en" dirty="0">
                <a:solidFill>
                  <a:srgbClr val="005F86"/>
                </a:solidFill>
              </a:rPr>
              <a:t>WELCOME!</a:t>
            </a:r>
            <a:endParaRPr dirty="0">
              <a:solidFill>
                <a:srgbClr val="005F86"/>
              </a:solidFill>
            </a:endParaRPr>
          </a:p>
          <a:p>
            <a:pPr algn="l"/>
            <a:endParaRPr sz="7400" dirty="0">
              <a:solidFill>
                <a:srgbClr val="005F86"/>
              </a:solidFill>
            </a:endParaRPr>
          </a:p>
        </p:txBody>
      </p:sp>
      <p:sp>
        <p:nvSpPr>
          <p:cNvPr id="188" name="Google Shape;188;p37"/>
          <p:cNvSpPr txBox="1">
            <a:spLocks noGrp="1"/>
          </p:cNvSpPr>
          <p:nvPr>
            <p:ph type="subTitle" idx="1"/>
          </p:nvPr>
        </p:nvSpPr>
        <p:spPr>
          <a:xfrm>
            <a:off x="125900" y="2849100"/>
            <a:ext cx="4515000" cy="1609200"/>
          </a:xfrm>
          <a:prstGeom prst="rect">
            <a:avLst/>
          </a:prstGeom>
        </p:spPr>
        <p:txBody>
          <a:bodyPr spcFirstLastPara="1" wrap="square" lIns="91425" tIns="91425" rIns="91425" bIns="91425" anchor="t" anchorCtr="0">
            <a:noAutofit/>
          </a:bodyPr>
          <a:lstStyle/>
          <a:p>
            <a:pPr marL="0" indent="0">
              <a:spcBef>
                <a:spcPts val="1000"/>
              </a:spcBef>
            </a:pPr>
            <a:r>
              <a:rPr lang="en" sz="1800">
                <a:solidFill>
                  <a:srgbClr val="005F86"/>
                </a:solidFill>
              </a:rPr>
              <a:t>Thank you for joining us. </a:t>
            </a:r>
            <a:endParaRPr sz="1800">
              <a:solidFill>
                <a:srgbClr val="005F86"/>
              </a:solidFill>
            </a:endParaRPr>
          </a:p>
          <a:p>
            <a:pPr marL="0" indent="0">
              <a:spcBef>
                <a:spcPts val="1000"/>
              </a:spcBef>
              <a:spcAft>
                <a:spcPts val="1000"/>
              </a:spcAft>
            </a:pPr>
            <a:r>
              <a:rPr lang="en" sz="1800">
                <a:solidFill>
                  <a:srgbClr val="005F86"/>
                </a:solidFill>
              </a:rPr>
              <a:t>The webinar will begin shortly.</a:t>
            </a:r>
            <a:endParaRPr sz="1800">
              <a:solidFill>
                <a:srgbClr val="005F86"/>
              </a:solidFill>
            </a:endParaRPr>
          </a:p>
        </p:txBody>
      </p:sp>
      <p:sp>
        <p:nvSpPr>
          <p:cNvPr id="187" name="Google Shape;187;p37"/>
          <p:cNvSpPr txBox="1">
            <a:spLocks noGrp="1"/>
          </p:cNvSpPr>
          <p:nvPr>
            <p:ph type="body" idx="2"/>
          </p:nvPr>
        </p:nvSpPr>
        <p:spPr>
          <a:prstGeom prst="rect">
            <a:avLst/>
          </a:prstGeom>
        </p:spPr>
        <p:txBody>
          <a:bodyPr spcFirstLastPara="1" wrap="square" lIns="91425" tIns="91425" rIns="91425" bIns="91425" anchor="ctr" anchorCtr="0">
            <a:noAutofit/>
          </a:bodyPr>
          <a:lstStyle/>
          <a:p>
            <a:pPr marL="0" indent="0">
              <a:buNone/>
            </a:pPr>
            <a:r>
              <a:rPr lang="en" dirty="0">
                <a:solidFill>
                  <a:srgbClr val="FFFFFF"/>
                </a:solidFill>
              </a:rPr>
              <a:t>Housekeeping Items:</a:t>
            </a:r>
            <a:endParaRPr dirty="0">
              <a:solidFill>
                <a:srgbClr val="FFFFFF"/>
              </a:solidFill>
            </a:endParaRPr>
          </a:p>
          <a:p>
            <a:pPr>
              <a:lnSpc>
                <a:spcPct val="100000"/>
              </a:lnSpc>
              <a:spcBef>
                <a:spcPts val="1600"/>
              </a:spcBef>
              <a:buClr>
                <a:schemeClr val="lt1"/>
              </a:buClr>
            </a:pPr>
            <a:r>
              <a:rPr lang="en" dirty="0">
                <a:solidFill>
                  <a:schemeClr val="lt1"/>
                </a:solidFill>
              </a:rPr>
              <a:t>Please use the chat and/or Q &amp; A function to ask questions or to notify moderator of issues</a:t>
            </a:r>
            <a:endParaRPr dirty="0">
              <a:solidFill>
                <a:schemeClr val="lt1"/>
              </a:solidFill>
            </a:endParaRPr>
          </a:p>
          <a:p>
            <a:pPr>
              <a:lnSpc>
                <a:spcPct val="100000"/>
              </a:lnSpc>
              <a:spcBef>
                <a:spcPts val="1000"/>
              </a:spcBef>
              <a:buClr>
                <a:schemeClr val="lt1"/>
              </a:buClr>
            </a:pPr>
            <a:r>
              <a:rPr lang="en" dirty="0">
                <a:solidFill>
                  <a:schemeClr val="lt1"/>
                </a:solidFill>
              </a:rPr>
              <a:t>The session will be recorded and emailed to participants in the next few days</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oogle Shape;810;p54"/>
          <p:cNvGrpSpPr>
            <a:grpSpLocks/>
          </p:cNvGrpSpPr>
          <p:nvPr/>
        </p:nvGrpSpPr>
        <p:grpSpPr bwMode="auto">
          <a:xfrm>
            <a:off x="2113115" y="2152650"/>
            <a:ext cx="4708599" cy="4156075"/>
            <a:chOff x="2338387" y="1504950"/>
            <a:chExt cx="4745037" cy="4324350"/>
          </a:xfrm>
        </p:grpSpPr>
        <p:cxnSp>
          <p:nvCxnSpPr>
            <p:cNvPr id="36887" name="Google Shape;811;p54"/>
            <p:cNvCxnSpPr>
              <a:cxnSpLocks noChangeShapeType="1"/>
            </p:cNvCxnSpPr>
            <p:nvPr/>
          </p:nvCxnSpPr>
          <p:spPr bwMode="auto">
            <a:xfrm>
              <a:off x="2363787" y="1504950"/>
              <a:ext cx="0" cy="432435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cxnSp>
          <p:nvCxnSpPr>
            <p:cNvPr id="36888" name="Google Shape;812;p54"/>
            <p:cNvCxnSpPr>
              <a:cxnSpLocks noChangeShapeType="1"/>
            </p:cNvCxnSpPr>
            <p:nvPr/>
          </p:nvCxnSpPr>
          <p:spPr bwMode="auto">
            <a:xfrm>
              <a:off x="2338387" y="5802312"/>
              <a:ext cx="4745037" cy="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grpSp>
      <p:sp>
        <p:nvSpPr>
          <p:cNvPr id="36866" name="Google Shape;813;p54"/>
          <p:cNvSpPr txBox="1">
            <a:spLocks noChangeArrowheads="1"/>
          </p:cNvSpPr>
          <p:nvPr/>
        </p:nvSpPr>
        <p:spPr bwMode="auto">
          <a:xfrm>
            <a:off x="7239000" y="64008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58FB8B3E-C366-BF49-B50A-0EDBC241F949}" type="slidenum">
              <a:rPr lang="en-US">
                <a:latin typeface="Times New Roman" charset="0"/>
                <a:cs typeface="Times New Roman" charset="0"/>
                <a:sym typeface="Times New Roman" charset="0"/>
              </a:rPr>
              <a:pPr algn="r" eaLnBrk="1" hangingPunct="1">
                <a:buClr>
                  <a:srgbClr val="000000"/>
                </a:buClr>
                <a:buFont typeface="Times New Roman" charset="0"/>
                <a:buNone/>
              </a:pPr>
              <a:t>10</a:t>
            </a:fld>
            <a:endParaRPr lang="en-US"/>
          </a:p>
        </p:txBody>
      </p:sp>
      <p:sp>
        <p:nvSpPr>
          <p:cNvPr id="36867" name="Google Shape;814;p54"/>
          <p:cNvSpPr txBox="1">
            <a:spLocks noChangeArrowheads="1"/>
          </p:cNvSpPr>
          <p:nvPr/>
        </p:nvSpPr>
        <p:spPr bwMode="auto">
          <a:xfrm>
            <a:off x="6747253" y="5937099"/>
            <a:ext cx="2411035"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2400" b="1" dirty="0">
                <a:latin typeface="Times New Roman" charset="0"/>
                <a:cs typeface="Times New Roman" charset="0"/>
                <a:sym typeface="Times New Roman" charset="0"/>
              </a:rPr>
              <a:t>Physical Capital Per Worker </a:t>
            </a:r>
            <a:endParaRPr lang="en-US" dirty="0"/>
          </a:p>
        </p:txBody>
      </p:sp>
      <p:sp>
        <p:nvSpPr>
          <p:cNvPr id="36869" name="Google Shape;816;p54"/>
          <p:cNvSpPr txBox="1">
            <a:spLocks noChangeArrowheads="1"/>
          </p:cNvSpPr>
          <p:nvPr/>
        </p:nvSpPr>
        <p:spPr bwMode="auto">
          <a:xfrm>
            <a:off x="4126290" y="6213475"/>
            <a:ext cx="8255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PC</a:t>
            </a:r>
            <a:r>
              <a:rPr lang="en-US" sz="2800" b="1" baseline="-25000" dirty="0">
                <a:latin typeface="Times New Roman" charset="0"/>
                <a:cs typeface="Times New Roman" charset="0"/>
                <a:sym typeface="Times New Roman" charset="0"/>
              </a:rPr>
              <a:t>1</a:t>
            </a:r>
            <a:endParaRPr lang="en-US" dirty="0"/>
          </a:p>
        </p:txBody>
      </p:sp>
      <p:sp>
        <p:nvSpPr>
          <p:cNvPr id="36870" name="Google Shape;817;p54"/>
          <p:cNvSpPr txBox="1">
            <a:spLocks noChangeArrowheads="1"/>
          </p:cNvSpPr>
          <p:nvPr/>
        </p:nvSpPr>
        <p:spPr bwMode="auto">
          <a:xfrm>
            <a:off x="5902476" y="3217172"/>
            <a:ext cx="267304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Productivity</a:t>
            </a:r>
            <a:r>
              <a:rPr lang="en-US" sz="2800" b="1" baseline="-25000" dirty="0">
                <a:latin typeface="Times New Roman" charset="0"/>
                <a:cs typeface="Times New Roman" charset="0"/>
                <a:sym typeface="Times New Roman" charset="0"/>
              </a:rPr>
              <a:t>2019</a:t>
            </a:r>
            <a:endParaRPr lang="en-US" dirty="0"/>
          </a:p>
        </p:txBody>
      </p:sp>
      <p:sp>
        <p:nvSpPr>
          <p:cNvPr id="818" name="Google Shape;818;p54"/>
          <p:cNvSpPr txBox="1">
            <a:spLocks noChangeArrowheads="1"/>
          </p:cNvSpPr>
          <p:nvPr/>
        </p:nvSpPr>
        <p:spPr bwMode="auto">
          <a:xfrm>
            <a:off x="38100" y="0"/>
            <a:ext cx="9120188" cy="208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3600" b="1" dirty="0">
                <a:latin typeface="Times New Roman" charset="0"/>
                <a:cs typeface="Times New Roman" charset="0"/>
                <a:sym typeface="Times New Roman" charset="0"/>
              </a:rPr>
              <a:t>Aggregate Production Function</a:t>
            </a:r>
            <a:endParaRPr lang="en-US" dirty="0"/>
          </a:p>
          <a:p>
            <a:pPr algn="ctr" eaLnBrk="1" hangingPunct="1">
              <a:buClr>
                <a:srgbClr val="000099"/>
              </a:buClr>
              <a:buFont typeface="Times New Roman" charset="0"/>
              <a:buNone/>
            </a:pPr>
            <a:r>
              <a:rPr lang="en-US" sz="3200" b="1" dirty="0">
                <a:solidFill>
                  <a:srgbClr val="000099"/>
                </a:solidFill>
                <a:latin typeface="Times New Roman" charset="0"/>
                <a:cs typeface="Times New Roman" charset="0"/>
                <a:sym typeface="Times New Roman" charset="0"/>
              </a:rPr>
              <a:t>What happens on this graph when there is an improvement in technology?</a:t>
            </a:r>
            <a:endParaRPr lang="en-US" sz="1200" dirty="0"/>
          </a:p>
        </p:txBody>
      </p:sp>
      <p:sp>
        <p:nvSpPr>
          <p:cNvPr id="36875" name="Google Shape;822;p54"/>
          <p:cNvSpPr txBox="1">
            <a:spLocks noChangeArrowheads="1"/>
          </p:cNvSpPr>
          <p:nvPr/>
        </p:nvSpPr>
        <p:spPr bwMode="auto">
          <a:xfrm>
            <a:off x="424877" y="1693069"/>
            <a:ext cx="1713443"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dirty="0">
                <a:latin typeface="Times New Roman" charset="0"/>
                <a:cs typeface="Times New Roman" charset="0"/>
                <a:sym typeface="Times New Roman" charset="0"/>
              </a:rPr>
              <a:t>Real GDP per worker</a:t>
            </a:r>
            <a:endParaRPr lang="en-US" dirty="0"/>
          </a:p>
        </p:txBody>
      </p:sp>
      <p:sp>
        <p:nvSpPr>
          <p:cNvPr id="36883" name="Google Shape;832;p54"/>
          <p:cNvSpPr txBox="1">
            <a:spLocks noChangeArrowheads="1"/>
          </p:cNvSpPr>
          <p:nvPr/>
        </p:nvSpPr>
        <p:spPr bwMode="auto">
          <a:xfrm>
            <a:off x="1064382" y="2407547"/>
            <a:ext cx="1048734"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2800" b="1" dirty="0">
                <a:latin typeface="Times New Roman" charset="0"/>
                <a:cs typeface="Times New Roman" charset="0"/>
                <a:sym typeface="Times New Roman" charset="0"/>
              </a:rPr>
              <a:t>GDP</a:t>
            </a:r>
            <a:r>
              <a:rPr lang="en-US" sz="2800" b="1" baseline="-25000" dirty="0">
                <a:latin typeface="Times New Roman" charset="0"/>
                <a:cs typeface="Times New Roman" charset="0"/>
                <a:sym typeface="Times New Roman" charset="0"/>
              </a:rPr>
              <a:t>2</a:t>
            </a:r>
            <a:endParaRPr lang="en-US" dirty="0"/>
          </a:p>
          <a:p>
            <a:pPr eaLnBrk="1" hangingPunct="1">
              <a:buClr>
                <a:srgbClr val="000000"/>
              </a:buClr>
              <a:buFont typeface="Times New Roman" charset="0"/>
              <a:buNone/>
            </a:pPr>
            <a:endParaRPr lang="en-US" dirty="0"/>
          </a:p>
        </p:txBody>
      </p:sp>
      <p:sp>
        <p:nvSpPr>
          <p:cNvPr id="28" name="Google Shape;817;p54"/>
          <p:cNvSpPr txBox="1">
            <a:spLocks noChangeArrowheads="1"/>
          </p:cNvSpPr>
          <p:nvPr/>
        </p:nvSpPr>
        <p:spPr bwMode="auto">
          <a:xfrm>
            <a:off x="6006494" y="2016655"/>
            <a:ext cx="267304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Productivity</a:t>
            </a:r>
            <a:r>
              <a:rPr lang="en-US" sz="2800" b="1" baseline="-25000" dirty="0">
                <a:latin typeface="Times New Roman" charset="0"/>
                <a:cs typeface="Times New Roman" charset="0"/>
                <a:sym typeface="Times New Roman" charset="0"/>
              </a:rPr>
              <a:t>2029</a:t>
            </a:r>
            <a:endParaRPr lang="en-US" dirty="0"/>
          </a:p>
        </p:txBody>
      </p:sp>
      <p:cxnSp>
        <p:nvCxnSpPr>
          <p:cNvPr id="30" name="Google Shape;765;p53"/>
          <p:cNvCxnSpPr>
            <a:cxnSpLocks noChangeShapeType="1"/>
            <a:stCxn id="36884" idx="0"/>
          </p:cNvCxnSpPr>
          <p:nvPr/>
        </p:nvCxnSpPr>
        <p:spPr bwMode="auto">
          <a:xfrm>
            <a:off x="4396014" y="3564797"/>
            <a:ext cx="0" cy="271799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cxnSp>
        <p:nvCxnSpPr>
          <p:cNvPr id="32" name="Google Shape;765;p53"/>
          <p:cNvCxnSpPr>
            <a:cxnSpLocks noChangeShapeType="1"/>
          </p:cNvCxnSpPr>
          <p:nvPr/>
        </p:nvCxnSpPr>
        <p:spPr bwMode="auto">
          <a:xfrm flipH="1">
            <a:off x="2138320" y="2669485"/>
            <a:ext cx="2257694"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cxnSp>
        <p:nvCxnSpPr>
          <p:cNvPr id="35" name="Google Shape;765;p53"/>
          <p:cNvCxnSpPr>
            <a:cxnSpLocks noChangeShapeType="1"/>
          </p:cNvCxnSpPr>
          <p:nvPr/>
        </p:nvCxnSpPr>
        <p:spPr bwMode="auto">
          <a:xfrm flipH="1">
            <a:off x="2138320" y="3632266"/>
            <a:ext cx="2257694"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sp>
        <p:nvSpPr>
          <p:cNvPr id="2" name="Freeform 1"/>
          <p:cNvSpPr/>
          <p:nvPr/>
        </p:nvSpPr>
        <p:spPr>
          <a:xfrm>
            <a:off x="2510367" y="3100113"/>
            <a:ext cx="3955142" cy="2878667"/>
          </a:xfrm>
          <a:custGeom>
            <a:avLst/>
            <a:gdLst>
              <a:gd name="connsiteX0" fmla="*/ 0 w 3253619"/>
              <a:gd name="connsiteY0" fmla="*/ 3338286 h 3338286"/>
              <a:gd name="connsiteX1" fmla="*/ 459619 w 3253619"/>
              <a:gd name="connsiteY1" fmla="*/ 2056191 h 3338286"/>
              <a:gd name="connsiteX2" fmla="*/ 1221619 w 3253619"/>
              <a:gd name="connsiteY2" fmla="*/ 1003905 h 3338286"/>
              <a:gd name="connsiteX3" fmla="*/ 2346476 w 3253619"/>
              <a:gd name="connsiteY3" fmla="*/ 290286 h 3338286"/>
              <a:gd name="connsiteX4" fmla="*/ 3253619 w 3253619"/>
              <a:gd name="connsiteY4" fmla="*/ 0 h 3338286"/>
              <a:gd name="connsiteX0" fmla="*/ 0 w 3834190"/>
              <a:gd name="connsiteY0" fmla="*/ 3386667 h 3386667"/>
              <a:gd name="connsiteX1" fmla="*/ 459619 w 3834190"/>
              <a:gd name="connsiteY1" fmla="*/ 2104572 h 3386667"/>
              <a:gd name="connsiteX2" fmla="*/ 1221619 w 3834190"/>
              <a:gd name="connsiteY2" fmla="*/ 1052286 h 3386667"/>
              <a:gd name="connsiteX3" fmla="*/ 2346476 w 3834190"/>
              <a:gd name="connsiteY3" fmla="*/ 338667 h 3386667"/>
              <a:gd name="connsiteX4" fmla="*/ 3834190 w 3834190"/>
              <a:gd name="connsiteY4" fmla="*/ 0 h 3386667"/>
              <a:gd name="connsiteX0" fmla="*/ 0 w 4076095"/>
              <a:gd name="connsiteY0" fmla="*/ 3386667 h 3386667"/>
              <a:gd name="connsiteX1" fmla="*/ 459619 w 4076095"/>
              <a:gd name="connsiteY1" fmla="*/ 2104572 h 3386667"/>
              <a:gd name="connsiteX2" fmla="*/ 1221619 w 4076095"/>
              <a:gd name="connsiteY2" fmla="*/ 1052286 h 3386667"/>
              <a:gd name="connsiteX3" fmla="*/ 2346476 w 4076095"/>
              <a:gd name="connsiteY3" fmla="*/ 338667 h 3386667"/>
              <a:gd name="connsiteX4" fmla="*/ 4076095 w 4076095"/>
              <a:gd name="connsiteY4" fmla="*/ 0 h 3386667"/>
              <a:gd name="connsiteX0" fmla="*/ 0 w 3955142"/>
              <a:gd name="connsiteY0" fmla="*/ 2878667 h 2878667"/>
              <a:gd name="connsiteX1" fmla="*/ 338666 w 3955142"/>
              <a:gd name="connsiteY1" fmla="*/ 2104572 h 2878667"/>
              <a:gd name="connsiteX2" fmla="*/ 1100666 w 3955142"/>
              <a:gd name="connsiteY2" fmla="*/ 1052286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100666 w 3955142"/>
              <a:gd name="connsiteY2" fmla="*/ 1052286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78857 w 3955142"/>
              <a:gd name="connsiteY2" fmla="*/ 846667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18381 w 3955142"/>
              <a:gd name="connsiteY2" fmla="*/ 846667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18381 w 3955142"/>
              <a:gd name="connsiteY2" fmla="*/ 846667 h 2878667"/>
              <a:gd name="connsiteX3" fmla="*/ 2491618 w 3955142"/>
              <a:gd name="connsiteY3" fmla="*/ 266095 h 2878667"/>
              <a:gd name="connsiteX4" fmla="*/ 3955142 w 3955142"/>
              <a:gd name="connsiteY4" fmla="*/ 0 h 287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2" h="2878667">
                <a:moveTo>
                  <a:pt x="0" y="2878667"/>
                </a:moveTo>
                <a:cubicBezTo>
                  <a:pt x="128008" y="2432151"/>
                  <a:pt x="227793" y="2152953"/>
                  <a:pt x="447523" y="1814286"/>
                </a:cubicBezTo>
                <a:cubicBezTo>
                  <a:pt x="667253" y="1475619"/>
                  <a:pt x="977699" y="1104699"/>
                  <a:pt x="1318381" y="846667"/>
                </a:cubicBezTo>
                <a:cubicBezTo>
                  <a:pt x="1659064" y="588635"/>
                  <a:pt x="2052158" y="407206"/>
                  <a:pt x="2491618" y="266095"/>
                </a:cubicBezTo>
                <a:cubicBezTo>
                  <a:pt x="2931078" y="124984"/>
                  <a:pt x="3955142" y="0"/>
                  <a:pt x="3955142" y="0"/>
                </a:cubicBezTo>
              </a:path>
            </a:pathLst>
          </a:cu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2493434" y="1871663"/>
            <a:ext cx="4064001" cy="3749524"/>
          </a:xfrm>
          <a:custGeom>
            <a:avLst/>
            <a:gdLst>
              <a:gd name="connsiteX0" fmla="*/ 0 w 3253619"/>
              <a:gd name="connsiteY0" fmla="*/ 3338286 h 3338286"/>
              <a:gd name="connsiteX1" fmla="*/ 459619 w 3253619"/>
              <a:gd name="connsiteY1" fmla="*/ 2056191 h 3338286"/>
              <a:gd name="connsiteX2" fmla="*/ 1221619 w 3253619"/>
              <a:gd name="connsiteY2" fmla="*/ 1003905 h 3338286"/>
              <a:gd name="connsiteX3" fmla="*/ 2346476 w 3253619"/>
              <a:gd name="connsiteY3" fmla="*/ 290286 h 3338286"/>
              <a:gd name="connsiteX4" fmla="*/ 3253619 w 3253619"/>
              <a:gd name="connsiteY4" fmla="*/ 0 h 3338286"/>
              <a:gd name="connsiteX0" fmla="*/ 0 w 3834190"/>
              <a:gd name="connsiteY0" fmla="*/ 3386667 h 3386667"/>
              <a:gd name="connsiteX1" fmla="*/ 459619 w 3834190"/>
              <a:gd name="connsiteY1" fmla="*/ 2104572 h 3386667"/>
              <a:gd name="connsiteX2" fmla="*/ 1221619 w 3834190"/>
              <a:gd name="connsiteY2" fmla="*/ 1052286 h 3386667"/>
              <a:gd name="connsiteX3" fmla="*/ 2346476 w 3834190"/>
              <a:gd name="connsiteY3" fmla="*/ 338667 h 3386667"/>
              <a:gd name="connsiteX4" fmla="*/ 3834190 w 3834190"/>
              <a:gd name="connsiteY4" fmla="*/ 0 h 3386667"/>
              <a:gd name="connsiteX0" fmla="*/ 0 w 4076095"/>
              <a:gd name="connsiteY0" fmla="*/ 3386667 h 3386667"/>
              <a:gd name="connsiteX1" fmla="*/ 459619 w 4076095"/>
              <a:gd name="connsiteY1" fmla="*/ 2104572 h 3386667"/>
              <a:gd name="connsiteX2" fmla="*/ 1221619 w 4076095"/>
              <a:gd name="connsiteY2" fmla="*/ 1052286 h 3386667"/>
              <a:gd name="connsiteX3" fmla="*/ 2346476 w 4076095"/>
              <a:gd name="connsiteY3" fmla="*/ 338667 h 3386667"/>
              <a:gd name="connsiteX4" fmla="*/ 4076095 w 4076095"/>
              <a:gd name="connsiteY4" fmla="*/ 0 h 3386667"/>
              <a:gd name="connsiteX0" fmla="*/ 0 w 4076095"/>
              <a:gd name="connsiteY0" fmla="*/ 3394649 h 3394649"/>
              <a:gd name="connsiteX1" fmla="*/ 459619 w 4076095"/>
              <a:gd name="connsiteY1" fmla="*/ 2112554 h 3394649"/>
              <a:gd name="connsiteX2" fmla="*/ 1221619 w 4076095"/>
              <a:gd name="connsiteY2" fmla="*/ 1060268 h 3394649"/>
              <a:gd name="connsiteX3" fmla="*/ 2298095 w 4076095"/>
              <a:gd name="connsiteY3" fmla="*/ 128935 h 3394649"/>
              <a:gd name="connsiteX4" fmla="*/ 4076095 w 4076095"/>
              <a:gd name="connsiteY4" fmla="*/ 7982 h 3394649"/>
              <a:gd name="connsiteX0" fmla="*/ 0 w 4051905"/>
              <a:gd name="connsiteY0" fmla="*/ 3858381 h 3858381"/>
              <a:gd name="connsiteX1" fmla="*/ 459619 w 4051905"/>
              <a:gd name="connsiteY1" fmla="*/ 2576286 h 3858381"/>
              <a:gd name="connsiteX2" fmla="*/ 1221619 w 4051905"/>
              <a:gd name="connsiteY2" fmla="*/ 1524000 h 3858381"/>
              <a:gd name="connsiteX3" fmla="*/ 2298095 w 4051905"/>
              <a:gd name="connsiteY3" fmla="*/ 592667 h 3858381"/>
              <a:gd name="connsiteX4" fmla="*/ 4051905 w 4051905"/>
              <a:gd name="connsiteY4" fmla="*/ 0 h 3858381"/>
              <a:gd name="connsiteX0" fmla="*/ 0 w 4051905"/>
              <a:gd name="connsiteY0" fmla="*/ 3858381 h 3858381"/>
              <a:gd name="connsiteX1" fmla="*/ 459619 w 4051905"/>
              <a:gd name="connsiteY1" fmla="*/ 2576286 h 3858381"/>
              <a:gd name="connsiteX2" fmla="*/ 1221619 w 4051905"/>
              <a:gd name="connsiteY2" fmla="*/ 1524000 h 3858381"/>
              <a:gd name="connsiteX3" fmla="*/ 2310190 w 4051905"/>
              <a:gd name="connsiteY3" fmla="*/ 677333 h 3858381"/>
              <a:gd name="connsiteX4" fmla="*/ 4051905 w 4051905"/>
              <a:gd name="connsiteY4" fmla="*/ 0 h 3858381"/>
              <a:gd name="connsiteX0" fmla="*/ 0 w 4064001"/>
              <a:gd name="connsiteY0" fmla="*/ 3749524 h 3749524"/>
              <a:gd name="connsiteX1" fmla="*/ 459619 w 4064001"/>
              <a:gd name="connsiteY1" fmla="*/ 2467429 h 3749524"/>
              <a:gd name="connsiteX2" fmla="*/ 1221619 w 4064001"/>
              <a:gd name="connsiteY2" fmla="*/ 1415143 h 3749524"/>
              <a:gd name="connsiteX3" fmla="*/ 2310190 w 4064001"/>
              <a:gd name="connsiteY3" fmla="*/ 568476 h 3749524"/>
              <a:gd name="connsiteX4" fmla="*/ 4064001 w 4064001"/>
              <a:gd name="connsiteY4" fmla="*/ 0 h 374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1" h="3749524">
                <a:moveTo>
                  <a:pt x="0" y="3749524"/>
                </a:moveTo>
                <a:cubicBezTo>
                  <a:pt x="128008" y="3303008"/>
                  <a:pt x="256016" y="2856492"/>
                  <a:pt x="459619" y="2467429"/>
                </a:cubicBezTo>
                <a:cubicBezTo>
                  <a:pt x="663222" y="2078365"/>
                  <a:pt x="913191" y="1731635"/>
                  <a:pt x="1221619" y="1415143"/>
                </a:cubicBezTo>
                <a:cubicBezTo>
                  <a:pt x="1530047" y="1098651"/>
                  <a:pt x="1836460" y="804333"/>
                  <a:pt x="2310190" y="568476"/>
                </a:cubicBezTo>
                <a:cubicBezTo>
                  <a:pt x="2783920" y="332619"/>
                  <a:pt x="4064001" y="0"/>
                  <a:pt x="4064001" y="0"/>
                </a:cubicBezTo>
              </a:path>
            </a:pathLst>
          </a:cu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Google Shape;832;p54"/>
          <p:cNvSpPr txBox="1">
            <a:spLocks noChangeArrowheads="1"/>
          </p:cNvSpPr>
          <p:nvPr/>
        </p:nvSpPr>
        <p:spPr bwMode="auto">
          <a:xfrm>
            <a:off x="1064381" y="3370328"/>
            <a:ext cx="1048734"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2800" b="1" dirty="0">
                <a:latin typeface="Times New Roman" charset="0"/>
                <a:cs typeface="Times New Roman" charset="0"/>
                <a:sym typeface="Times New Roman" charset="0"/>
              </a:rPr>
              <a:t>GDP</a:t>
            </a:r>
            <a:r>
              <a:rPr lang="en-US" sz="2800" b="1" baseline="-25000" dirty="0">
                <a:latin typeface="Times New Roman" charset="0"/>
                <a:cs typeface="Times New Roman" charset="0"/>
                <a:sym typeface="Times New Roman" charset="0"/>
              </a:rPr>
              <a:t>1</a:t>
            </a:r>
            <a:endParaRPr lang="en-US" sz="2800" dirty="0"/>
          </a:p>
          <a:p>
            <a:pPr eaLnBrk="1" hangingPunct="1">
              <a:buClr>
                <a:srgbClr val="000000"/>
              </a:buClr>
              <a:buFont typeface="Times New Roman" charset="0"/>
              <a:buNone/>
            </a:pPr>
            <a:endParaRPr lang="en-US" dirty="0"/>
          </a:p>
        </p:txBody>
      </p:sp>
      <p:sp>
        <p:nvSpPr>
          <p:cNvPr id="37" name="Google Shape;833;p54"/>
          <p:cNvSpPr>
            <a:spLocks noChangeArrowheads="1"/>
          </p:cNvSpPr>
          <p:nvPr/>
        </p:nvSpPr>
        <p:spPr bwMode="auto">
          <a:xfrm>
            <a:off x="4312671" y="2602016"/>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22" name="Google Shape;817;p54"/>
          <p:cNvSpPr txBox="1">
            <a:spLocks noChangeArrowheads="1"/>
          </p:cNvSpPr>
          <p:nvPr/>
        </p:nvSpPr>
        <p:spPr bwMode="auto">
          <a:xfrm>
            <a:off x="4850189" y="4023670"/>
            <a:ext cx="3985209"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3200" b="1" dirty="0">
                <a:solidFill>
                  <a:srgbClr val="800000"/>
                </a:solidFill>
                <a:latin typeface="Times New Roman" charset="0"/>
                <a:cs typeface="Times New Roman" charset="0"/>
                <a:sym typeface="Times New Roman" charset="0"/>
              </a:rPr>
              <a:t>The same amount of inputs produce even more output</a:t>
            </a:r>
            <a:endParaRPr lang="en-US" sz="1600" dirty="0">
              <a:solidFill>
                <a:srgbClr val="800000"/>
              </a:solidFill>
            </a:endParaRPr>
          </a:p>
        </p:txBody>
      </p:sp>
      <p:cxnSp>
        <p:nvCxnSpPr>
          <p:cNvPr id="24" name="Google Shape;765;p53"/>
          <p:cNvCxnSpPr>
            <a:cxnSpLocks noChangeShapeType="1"/>
          </p:cNvCxnSpPr>
          <p:nvPr/>
        </p:nvCxnSpPr>
        <p:spPr bwMode="auto">
          <a:xfrm>
            <a:off x="4402061" y="2833016"/>
            <a:ext cx="0" cy="768312"/>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sp>
        <p:nvSpPr>
          <p:cNvPr id="36884" name="Google Shape;833;p54"/>
          <p:cNvSpPr>
            <a:spLocks noChangeArrowheads="1"/>
          </p:cNvSpPr>
          <p:nvPr/>
        </p:nvSpPr>
        <p:spPr bwMode="auto">
          <a:xfrm>
            <a:off x="4317433" y="3564797"/>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21673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3" grpId="0"/>
      <p:bldP spid="28" grpId="0"/>
      <p:bldP spid="27" grpId="0" animBg="1"/>
      <p:bldP spid="37"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5" name="Google Shape;765;p53"/>
          <p:cNvCxnSpPr>
            <a:cxnSpLocks noChangeShapeType="1"/>
          </p:cNvCxnSpPr>
          <p:nvPr/>
        </p:nvCxnSpPr>
        <p:spPr bwMode="auto">
          <a:xfrm>
            <a:off x="2910563" y="4149725"/>
            <a:ext cx="11113" cy="1614487"/>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grpSp>
        <p:nvGrpSpPr>
          <p:cNvPr id="34818" name="Google Shape;766;p53"/>
          <p:cNvGrpSpPr>
            <a:grpSpLocks/>
          </p:cNvGrpSpPr>
          <p:nvPr/>
        </p:nvGrpSpPr>
        <p:grpSpPr bwMode="auto">
          <a:xfrm>
            <a:off x="784901" y="2286000"/>
            <a:ext cx="3997325" cy="3500437"/>
            <a:chOff x="2338387" y="1504950"/>
            <a:chExt cx="4745037" cy="4324350"/>
          </a:xfrm>
        </p:grpSpPr>
        <p:cxnSp>
          <p:nvCxnSpPr>
            <p:cNvPr id="34856" name="Google Shape;767;p53"/>
            <p:cNvCxnSpPr>
              <a:cxnSpLocks noChangeShapeType="1"/>
            </p:cNvCxnSpPr>
            <p:nvPr/>
          </p:nvCxnSpPr>
          <p:spPr bwMode="auto">
            <a:xfrm>
              <a:off x="2363787" y="1504950"/>
              <a:ext cx="0" cy="432435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cxnSp>
          <p:nvCxnSpPr>
            <p:cNvPr id="34857" name="Google Shape;768;p53"/>
            <p:cNvCxnSpPr>
              <a:cxnSpLocks noChangeShapeType="1"/>
            </p:cNvCxnSpPr>
            <p:nvPr/>
          </p:nvCxnSpPr>
          <p:spPr bwMode="auto">
            <a:xfrm>
              <a:off x="2338387" y="5802312"/>
              <a:ext cx="4745037" cy="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grpSp>
      <p:sp>
        <p:nvSpPr>
          <p:cNvPr id="34819" name="Google Shape;769;p53"/>
          <p:cNvSpPr txBox="1">
            <a:spLocks noChangeArrowheads="1"/>
          </p:cNvSpPr>
          <p:nvPr/>
        </p:nvSpPr>
        <p:spPr bwMode="auto">
          <a:xfrm>
            <a:off x="7241263" y="5862637"/>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CE3BDD03-93D2-2C45-9316-8E746257F689}" type="slidenum">
              <a:rPr lang="en-US">
                <a:latin typeface="Times New Roman" charset="0"/>
                <a:cs typeface="Times New Roman" charset="0"/>
                <a:sym typeface="Times New Roman" charset="0"/>
              </a:rPr>
              <a:pPr algn="r" eaLnBrk="1" hangingPunct="1">
                <a:buClr>
                  <a:srgbClr val="000000"/>
                </a:buClr>
                <a:buFont typeface="Times New Roman" charset="0"/>
                <a:buNone/>
              </a:pPr>
              <a:t>11</a:t>
            </a:fld>
            <a:endParaRPr lang="en-US"/>
          </a:p>
        </p:txBody>
      </p:sp>
      <p:sp>
        <p:nvSpPr>
          <p:cNvPr id="34820" name="Google Shape;770;p53"/>
          <p:cNvSpPr>
            <a:spLocks/>
          </p:cNvSpPr>
          <p:nvPr/>
        </p:nvSpPr>
        <p:spPr bwMode="auto">
          <a:xfrm rot="-360000">
            <a:off x="969051" y="2387600"/>
            <a:ext cx="2112962" cy="3159125"/>
          </a:xfrm>
          <a:custGeom>
            <a:avLst/>
            <a:gdLst>
              <a:gd name="T0" fmla="*/ 0 w 120000"/>
              <a:gd name="T1" fmla="*/ 0 h 120000"/>
              <a:gd name="T2" fmla="*/ 91984 w 120000"/>
              <a:gd name="T3" fmla="*/ 254836 h 120000"/>
              <a:gd name="T4" fmla="*/ 191205 w 120000"/>
              <a:gd name="T5" fmla="*/ 504539 h 120000"/>
              <a:gd name="T6" fmla="*/ 296202 w 120000"/>
              <a:gd name="T7" fmla="*/ 746870 h 120000"/>
              <a:gd name="T8" fmla="*/ 407467 w 120000"/>
              <a:gd name="T9" fmla="*/ 983304 h 120000"/>
              <a:gd name="T10" fmla="*/ 522095 w 120000"/>
              <a:gd name="T11" fmla="*/ 1210155 h 120000"/>
              <a:gd name="T12" fmla="*/ 643943 w 120000"/>
              <a:gd name="T13" fmla="*/ 1430399 h 120000"/>
              <a:gd name="T14" fmla="*/ 770139 w 120000"/>
              <a:gd name="T15" fmla="*/ 1642534 h 120000"/>
              <a:gd name="T16" fmla="*/ 902112 w 120000"/>
              <a:gd name="T17" fmla="*/ 1848035 h 120000"/>
              <a:gd name="T18" fmla="*/ 1037922 w 120000"/>
              <a:gd name="T19" fmla="*/ 2042480 h 120000"/>
              <a:gd name="T20" fmla="*/ 1178575 w 120000"/>
              <a:gd name="T21" fmla="*/ 2230316 h 120000"/>
              <a:gd name="T22" fmla="*/ 1323542 w 120000"/>
              <a:gd name="T23" fmla="*/ 2407806 h 120000"/>
              <a:gd name="T24" fmla="*/ 1473333 w 120000"/>
              <a:gd name="T25" fmla="*/ 2577214 h 120000"/>
              <a:gd name="T26" fmla="*/ 1626981 w 120000"/>
              <a:gd name="T27" fmla="*/ 2736329 h 120000"/>
              <a:gd name="T28" fmla="*/ 1784960 w 120000"/>
              <a:gd name="T29" fmla="*/ 2886571 h 120000"/>
              <a:gd name="T30" fmla="*/ 1947271 w 120000"/>
              <a:gd name="T31" fmla="*/ 3027258 h 120000"/>
              <a:gd name="T32" fmla="*/ 2112962 w 120000"/>
              <a:gd name="T33" fmla="*/ 3159125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lstStyle/>
          <a:p>
            <a:endParaRPr lang="en-US"/>
          </a:p>
        </p:txBody>
      </p:sp>
      <p:sp>
        <p:nvSpPr>
          <p:cNvPr id="34821" name="Google Shape;771;p53"/>
          <p:cNvSpPr txBox="1">
            <a:spLocks noChangeArrowheads="1"/>
          </p:cNvSpPr>
          <p:nvPr/>
        </p:nvSpPr>
        <p:spPr bwMode="auto">
          <a:xfrm>
            <a:off x="2851826" y="5289550"/>
            <a:ext cx="6985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AD</a:t>
            </a:r>
            <a:endParaRPr lang="en-US"/>
          </a:p>
        </p:txBody>
      </p:sp>
      <p:sp>
        <p:nvSpPr>
          <p:cNvPr id="34822" name="Google Shape;772;p53"/>
          <p:cNvSpPr txBox="1">
            <a:spLocks noChangeArrowheads="1"/>
          </p:cNvSpPr>
          <p:nvPr/>
        </p:nvSpPr>
        <p:spPr bwMode="auto">
          <a:xfrm>
            <a:off x="3670976" y="2590800"/>
            <a:ext cx="722884"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AS</a:t>
            </a:r>
            <a:endParaRPr lang="en-US" dirty="0"/>
          </a:p>
        </p:txBody>
      </p:sp>
      <p:sp>
        <p:nvSpPr>
          <p:cNvPr id="34823" name="Google Shape;773;p53"/>
          <p:cNvSpPr txBox="1">
            <a:spLocks noChangeArrowheads="1"/>
          </p:cNvSpPr>
          <p:nvPr/>
        </p:nvSpPr>
        <p:spPr bwMode="auto">
          <a:xfrm>
            <a:off x="-6350" y="0"/>
            <a:ext cx="9144000"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nchor="ct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800" b="1" dirty="0">
                <a:latin typeface="Times New Roman" charset="0"/>
                <a:cs typeface="Times New Roman" charset="0"/>
                <a:sym typeface="Times New Roman" charset="0"/>
              </a:rPr>
              <a:t>If investment increases, what happens in the short-run and long-run?</a:t>
            </a:r>
            <a:endParaRPr lang="en-US" sz="1100" dirty="0"/>
          </a:p>
        </p:txBody>
      </p:sp>
      <p:sp>
        <p:nvSpPr>
          <p:cNvPr id="34824" name="Google Shape;774;p53"/>
          <p:cNvSpPr txBox="1">
            <a:spLocks noChangeArrowheads="1"/>
          </p:cNvSpPr>
          <p:nvPr/>
        </p:nvSpPr>
        <p:spPr bwMode="auto">
          <a:xfrm>
            <a:off x="4171038" y="5770562"/>
            <a:ext cx="96996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GDP</a:t>
            </a:r>
            <a:r>
              <a:rPr lang="en-US" sz="2400" b="1" baseline="-25000">
                <a:latin typeface="Times New Roman" charset="0"/>
                <a:cs typeface="Times New Roman" charset="0"/>
                <a:sym typeface="Times New Roman" charset="0"/>
              </a:rPr>
              <a:t>R</a:t>
            </a:r>
            <a:endParaRPr lang="en-US"/>
          </a:p>
        </p:txBody>
      </p:sp>
      <p:cxnSp>
        <p:nvCxnSpPr>
          <p:cNvPr id="34825" name="Google Shape;775;p53"/>
          <p:cNvCxnSpPr>
            <a:cxnSpLocks noChangeShapeType="1"/>
          </p:cNvCxnSpPr>
          <p:nvPr/>
        </p:nvCxnSpPr>
        <p:spPr bwMode="auto">
          <a:xfrm>
            <a:off x="2248576" y="2171700"/>
            <a:ext cx="0" cy="3598862"/>
          </a:xfrm>
          <a:prstGeom prst="straightConnector1">
            <a:avLst/>
          </a:prstGeom>
          <a:noFill/>
          <a:ln w="5715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cxnSp>
        <p:nvCxnSpPr>
          <p:cNvPr id="34826" name="Google Shape;776;p53"/>
          <p:cNvCxnSpPr>
            <a:cxnSpLocks noChangeShapeType="1"/>
          </p:cNvCxnSpPr>
          <p:nvPr/>
        </p:nvCxnSpPr>
        <p:spPr bwMode="auto">
          <a:xfrm rot="10800000">
            <a:off x="854751" y="4660900"/>
            <a:ext cx="1347787"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sp>
        <p:nvSpPr>
          <p:cNvPr id="34827" name="Google Shape;777;p53"/>
          <p:cNvSpPr txBox="1">
            <a:spLocks noChangeArrowheads="1"/>
          </p:cNvSpPr>
          <p:nvPr/>
        </p:nvSpPr>
        <p:spPr bwMode="auto">
          <a:xfrm>
            <a:off x="1951713" y="5753100"/>
            <a:ext cx="6350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Y</a:t>
            </a:r>
            <a:endParaRPr lang="en-US"/>
          </a:p>
        </p:txBody>
      </p:sp>
      <p:sp>
        <p:nvSpPr>
          <p:cNvPr id="778" name="Google Shape;778;p53"/>
          <p:cNvSpPr txBox="1">
            <a:spLocks noChangeArrowheads="1"/>
          </p:cNvSpPr>
          <p:nvPr/>
        </p:nvSpPr>
        <p:spPr bwMode="auto">
          <a:xfrm>
            <a:off x="3923388" y="5237162"/>
            <a:ext cx="8255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AD</a:t>
            </a:r>
            <a:r>
              <a:rPr lang="en-US" sz="2800" b="1" baseline="-25000">
                <a:latin typeface="Times New Roman" charset="0"/>
                <a:cs typeface="Times New Roman" charset="0"/>
                <a:sym typeface="Times New Roman" charset="0"/>
              </a:rPr>
              <a:t>1</a:t>
            </a:r>
            <a:endParaRPr lang="en-US"/>
          </a:p>
        </p:txBody>
      </p:sp>
      <p:sp>
        <p:nvSpPr>
          <p:cNvPr id="34829" name="Google Shape;779;p53"/>
          <p:cNvSpPr txBox="1">
            <a:spLocks noChangeArrowheads="1"/>
          </p:cNvSpPr>
          <p:nvPr/>
        </p:nvSpPr>
        <p:spPr bwMode="auto">
          <a:xfrm>
            <a:off x="40363" y="4392612"/>
            <a:ext cx="7445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e</a:t>
            </a:r>
            <a:endParaRPr lang="en-US"/>
          </a:p>
        </p:txBody>
      </p:sp>
      <p:sp>
        <p:nvSpPr>
          <p:cNvPr id="780" name="Google Shape;780;p53"/>
          <p:cNvSpPr txBox="1">
            <a:spLocks noChangeArrowheads="1"/>
          </p:cNvSpPr>
          <p:nvPr/>
        </p:nvSpPr>
        <p:spPr bwMode="auto">
          <a:xfrm>
            <a:off x="80051" y="3870325"/>
            <a:ext cx="7588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1</a:t>
            </a:r>
            <a:endParaRPr lang="en-US"/>
          </a:p>
        </p:txBody>
      </p:sp>
      <p:sp>
        <p:nvSpPr>
          <p:cNvPr id="781" name="Google Shape;781;p53"/>
          <p:cNvSpPr txBox="1">
            <a:spLocks noChangeArrowheads="1"/>
          </p:cNvSpPr>
          <p:nvPr/>
        </p:nvSpPr>
        <p:spPr bwMode="auto">
          <a:xfrm>
            <a:off x="2620051" y="5737225"/>
            <a:ext cx="5810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1</a:t>
            </a:r>
            <a:endParaRPr lang="en-US"/>
          </a:p>
        </p:txBody>
      </p:sp>
      <p:sp>
        <p:nvSpPr>
          <p:cNvPr id="34832" name="Google Shape;782;p53"/>
          <p:cNvSpPr txBox="1">
            <a:spLocks noChangeArrowheads="1"/>
          </p:cNvSpPr>
          <p:nvPr/>
        </p:nvSpPr>
        <p:spPr bwMode="auto">
          <a:xfrm>
            <a:off x="1600876" y="1600200"/>
            <a:ext cx="126841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3200" b="1">
                <a:latin typeface="Times New Roman" charset="0"/>
                <a:cs typeface="Times New Roman" charset="0"/>
                <a:sym typeface="Times New Roman" charset="0"/>
              </a:rPr>
              <a:t>LRAS</a:t>
            </a:r>
            <a:endParaRPr lang="en-US"/>
          </a:p>
        </p:txBody>
      </p:sp>
      <p:sp>
        <p:nvSpPr>
          <p:cNvPr id="783" name="Google Shape;783;p53"/>
          <p:cNvSpPr txBox="1">
            <a:spLocks noChangeArrowheads="1"/>
          </p:cNvSpPr>
          <p:nvPr/>
        </p:nvSpPr>
        <p:spPr bwMode="auto">
          <a:xfrm>
            <a:off x="-168497" y="846742"/>
            <a:ext cx="9120188"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990000"/>
              </a:buClr>
              <a:buFont typeface="Times New Roman" charset="0"/>
              <a:buNone/>
            </a:pPr>
            <a:r>
              <a:rPr lang="en-US" sz="2400" b="1" u="sng" dirty="0">
                <a:solidFill>
                  <a:srgbClr val="990000"/>
                </a:solidFill>
                <a:latin typeface="Times New Roman" charset="0"/>
                <a:cs typeface="Times New Roman" charset="0"/>
                <a:sym typeface="Times New Roman" charset="0"/>
              </a:rPr>
              <a:t>Capital Stock</a:t>
            </a:r>
            <a:r>
              <a:rPr lang="en-US" sz="2400" b="1" dirty="0">
                <a:solidFill>
                  <a:srgbClr val="990000"/>
                </a:solidFill>
                <a:latin typeface="Times New Roman" charset="0"/>
                <a:cs typeface="Times New Roman" charset="0"/>
                <a:sym typeface="Times New Roman" charset="0"/>
              </a:rPr>
              <a:t>- Machinery and tools purchased by businesses that increase their output.</a:t>
            </a:r>
            <a:endParaRPr lang="en-US" sz="1100" dirty="0"/>
          </a:p>
        </p:txBody>
      </p:sp>
      <p:sp>
        <p:nvSpPr>
          <p:cNvPr id="784" name="Google Shape;784;p53"/>
          <p:cNvSpPr txBox="1">
            <a:spLocks noChangeArrowheads="1"/>
          </p:cNvSpPr>
          <p:nvPr/>
        </p:nvSpPr>
        <p:spPr bwMode="auto">
          <a:xfrm>
            <a:off x="4425038" y="2643187"/>
            <a:ext cx="7651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AS</a:t>
            </a:r>
            <a:r>
              <a:rPr lang="en-US" sz="2800" b="1" baseline="-25000">
                <a:latin typeface="Times New Roman" charset="0"/>
                <a:cs typeface="Times New Roman" charset="0"/>
                <a:sym typeface="Times New Roman" charset="0"/>
              </a:rPr>
              <a:t>1</a:t>
            </a:r>
            <a:endParaRPr lang="en-US"/>
          </a:p>
        </p:txBody>
      </p:sp>
      <p:sp>
        <p:nvSpPr>
          <p:cNvPr id="785" name="Google Shape;785;p53"/>
          <p:cNvSpPr>
            <a:spLocks noChangeArrowheads="1"/>
          </p:cNvSpPr>
          <p:nvPr/>
        </p:nvSpPr>
        <p:spPr bwMode="auto">
          <a:xfrm>
            <a:off x="1291313" y="2982912"/>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cxnSp>
        <p:nvCxnSpPr>
          <p:cNvPr id="786" name="Google Shape;786;p53"/>
          <p:cNvCxnSpPr>
            <a:cxnSpLocks noChangeShapeType="1"/>
          </p:cNvCxnSpPr>
          <p:nvPr/>
        </p:nvCxnSpPr>
        <p:spPr bwMode="auto">
          <a:xfrm flipH="1">
            <a:off x="854751" y="4138612"/>
            <a:ext cx="2066925" cy="11113"/>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sp>
        <p:nvSpPr>
          <p:cNvPr id="34837" name="Google Shape;787;p53"/>
          <p:cNvSpPr>
            <a:spLocks/>
          </p:cNvSpPr>
          <p:nvPr/>
        </p:nvSpPr>
        <p:spPr bwMode="auto">
          <a:xfrm rot="-240000">
            <a:off x="1227813" y="3125787"/>
            <a:ext cx="2855913" cy="2111375"/>
          </a:xfrm>
          <a:custGeom>
            <a:avLst/>
            <a:gdLst>
              <a:gd name="T0" fmla="*/ 0 w 120000"/>
              <a:gd name="T1" fmla="*/ 2111375 h 120000"/>
              <a:gd name="T2" fmla="*/ 411727 w 120000"/>
              <a:gd name="T3" fmla="*/ 1876942 h 120000"/>
              <a:gd name="T4" fmla="*/ 808438 w 120000"/>
              <a:gd name="T5" fmla="*/ 1633325 h 120000"/>
              <a:gd name="T6" fmla="*/ 1189178 w 120000"/>
              <a:gd name="T7" fmla="*/ 1381015 h 120000"/>
              <a:gd name="T8" fmla="*/ 1555782 w 120000"/>
              <a:gd name="T9" fmla="*/ 1120542 h 120000"/>
              <a:gd name="T10" fmla="*/ 1904561 w 120000"/>
              <a:gd name="T11" fmla="*/ 851887 h 120000"/>
              <a:gd name="T12" fmla="*/ 2239226 w 120000"/>
              <a:gd name="T13" fmla="*/ 576106 h 120000"/>
              <a:gd name="T14" fmla="*/ 2555090 w 120000"/>
              <a:gd name="T15" fmla="*/ 292126 h 120000"/>
              <a:gd name="T16" fmla="*/ 2855913 w 120000"/>
              <a:gd name="T17" fmla="*/ 0 h 1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0"/>
              <a:gd name="T28" fmla="*/ 0 h 120000"/>
              <a:gd name="T29" fmla="*/ 120000 w 120000"/>
              <a:gd name="T30" fmla="*/ 120000 h 1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lstStyle/>
          <a:p>
            <a:endParaRPr lang="en-US"/>
          </a:p>
        </p:txBody>
      </p:sp>
      <p:sp>
        <p:nvSpPr>
          <p:cNvPr id="788" name="Google Shape;788;p53"/>
          <p:cNvSpPr>
            <a:spLocks/>
          </p:cNvSpPr>
          <p:nvPr/>
        </p:nvSpPr>
        <p:spPr bwMode="auto">
          <a:xfrm rot="-360000">
            <a:off x="1765976" y="2197100"/>
            <a:ext cx="2871787" cy="3416300"/>
          </a:xfrm>
          <a:custGeom>
            <a:avLst/>
            <a:gdLst>
              <a:gd name="T0" fmla="*/ 0 w 120000"/>
              <a:gd name="T1" fmla="*/ 0 h 120000"/>
              <a:gd name="T2" fmla="*/ 125018 w 120000"/>
              <a:gd name="T3" fmla="*/ 275582 h 120000"/>
              <a:gd name="T4" fmla="*/ 259873 w 120000"/>
              <a:gd name="T5" fmla="*/ 545612 h 120000"/>
              <a:gd name="T6" fmla="*/ 402577 w 120000"/>
              <a:gd name="T7" fmla="*/ 807670 h 120000"/>
              <a:gd name="T8" fmla="*/ 553800 w 120000"/>
              <a:gd name="T9" fmla="*/ 1063352 h 120000"/>
              <a:gd name="T10" fmla="*/ 709595 w 120000"/>
              <a:gd name="T11" fmla="*/ 1308671 h 120000"/>
              <a:gd name="T12" fmla="*/ 875201 w 120000"/>
              <a:gd name="T13" fmla="*/ 1546844 h 120000"/>
              <a:gd name="T14" fmla="*/ 1046718 w 120000"/>
              <a:gd name="T15" fmla="*/ 1776248 h 120000"/>
              <a:gd name="T16" fmla="*/ 1226086 w 120000"/>
              <a:gd name="T17" fmla="*/ 1998479 h 120000"/>
              <a:gd name="T18" fmla="*/ 1410670 w 120000"/>
              <a:gd name="T19" fmla="*/ 2208752 h 120000"/>
              <a:gd name="T20" fmla="*/ 1601835 w 120000"/>
              <a:gd name="T21" fmla="*/ 2411879 h 120000"/>
              <a:gd name="T22" fmla="*/ 1798863 w 120000"/>
              <a:gd name="T23" fmla="*/ 2603818 h 120000"/>
              <a:gd name="T24" fmla="*/ 2002449 w 120000"/>
              <a:gd name="T25" fmla="*/ 2787018 h 120000"/>
              <a:gd name="T26" fmla="*/ 2211276 w 120000"/>
              <a:gd name="T27" fmla="*/ 2959085 h 120000"/>
              <a:gd name="T28" fmla="*/ 2425990 w 120000"/>
              <a:gd name="T29" fmla="*/ 3121559 h 120000"/>
              <a:gd name="T30" fmla="*/ 2646591 w 120000"/>
              <a:gd name="T31" fmla="*/ 3273698 h 120000"/>
              <a:gd name="T32" fmla="*/ 2871787 w 120000"/>
              <a:gd name="T33" fmla="*/ 341630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lstStyle/>
          <a:p>
            <a:endParaRPr lang="en-US"/>
          </a:p>
        </p:txBody>
      </p:sp>
      <p:sp>
        <p:nvSpPr>
          <p:cNvPr id="789" name="Google Shape;789;p53"/>
          <p:cNvSpPr>
            <a:spLocks/>
          </p:cNvSpPr>
          <p:nvPr/>
        </p:nvSpPr>
        <p:spPr bwMode="auto">
          <a:xfrm rot="-240000">
            <a:off x="1877101" y="3254375"/>
            <a:ext cx="3200400" cy="2362200"/>
          </a:xfrm>
          <a:custGeom>
            <a:avLst/>
            <a:gdLst>
              <a:gd name="T0" fmla="*/ 0 w 120000"/>
              <a:gd name="T1" fmla="*/ 2362200 h 120000"/>
              <a:gd name="T2" fmla="*/ 461391 w 120000"/>
              <a:gd name="T3" fmla="*/ 2099917 h 120000"/>
              <a:gd name="T4" fmla="*/ 905953 w 120000"/>
              <a:gd name="T5" fmla="*/ 1827359 h 120000"/>
              <a:gd name="T6" fmla="*/ 1332620 w 120000"/>
              <a:gd name="T7" fmla="*/ 1545076 h 120000"/>
              <a:gd name="T8" fmla="*/ 1743445 w 120000"/>
              <a:gd name="T9" fmla="*/ 1253659 h 120000"/>
              <a:gd name="T10" fmla="*/ 2134293 w 120000"/>
              <a:gd name="T11" fmla="*/ 953089 h 120000"/>
              <a:gd name="T12" fmla="*/ 2509327 w 120000"/>
              <a:gd name="T13" fmla="*/ 644546 h 120000"/>
              <a:gd name="T14" fmla="*/ 2863291 w 120000"/>
              <a:gd name="T15" fmla="*/ 326830 h 120000"/>
              <a:gd name="T16" fmla="*/ 3200400 w 120000"/>
              <a:gd name="T17" fmla="*/ 0 h 1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0"/>
              <a:gd name="T28" fmla="*/ 0 h 120000"/>
              <a:gd name="T29" fmla="*/ 120000 w 120000"/>
              <a:gd name="T30" fmla="*/ 120000 h 1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lstStyle/>
          <a:p>
            <a:endParaRPr lang="en-US"/>
          </a:p>
        </p:txBody>
      </p:sp>
      <p:sp>
        <p:nvSpPr>
          <p:cNvPr id="34840" name="Google Shape;790;p53"/>
          <p:cNvSpPr txBox="1">
            <a:spLocks noChangeArrowheads="1"/>
          </p:cNvSpPr>
          <p:nvPr/>
        </p:nvSpPr>
        <p:spPr bwMode="auto">
          <a:xfrm>
            <a:off x="151488" y="1533525"/>
            <a:ext cx="1263650"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Price</a:t>
            </a:r>
            <a:endParaRPr lang="en-US"/>
          </a:p>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Level</a:t>
            </a:r>
            <a:endParaRPr lang="en-US"/>
          </a:p>
        </p:txBody>
      </p:sp>
      <p:sp>
        <p:nvSpPr>
          <p:cNvPr id="791" name="Google Shape;791;p53"/>
          <p:cNvSpPr>
            <a:spLocks noChangeArrowheads="1"/>
          </p:cNvSpPr>
          <p:nvPr/>
        </p:nvSpPr>
        <p:spPr bwMode="auto">
          <a:xfrm>
            <a:off x="4017051" y="3151187"/>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793" name="Google Shape;793;p53"/>
          <p:cNvSpPr>
            <a:spLocks/>
          </p:cNvSpPr>
          <p:nvPr/>
        </p:nvSpPr>
        <p:spPr bwMode="auto">
          <a:xfrm>
            <a:off x="5490251" y="2743200"/>
            <a:ext cx="3179762" cy="3014662"/>
          </a:xfrm>
          <a:custGeom>
            <a:avLst/>
            <a:gdLst>
              <a:gd name="T0" fmla="*/ -132 w 120000"/>
              <a:gd name="T1" fmla="*/ 0 h 120000"/>
              <a:gd name="T2" fmla="*/ 3179762 w 120000"/>
              <a:gd name="T3" fmla="*/ 3005191 h 120000"/>
              <a:gd name="T4" fmla="*/ 3179603 w 120000"/>
              <a:gd name="T5" fmla="*/ 3014511 h 120000"/>
              <a:gd name="T6" fmla="*/ -132 w 120000"/>
              <a:gd name="T7" fmla="*/ 0 h 120000"/>
              <a:gd name="T8" fmla="*/ 3179762 w 120000"/>
              <a:gd name="T9" fmla="*/ 3005191 h 120000"/>
              <a:gd name="T10" fmla="*/ 3179603 w 120000"/>
              <a:gd name="T11" fmla="*/ 3014511 h 120000"/>
              <a:gd name="T12" fmla="*/ 0 w 120000"/>
              <a:gd name="T13" fmla="*/ 3005191 h 120000"/>
              <a:gd name="T14" fmla="*/ -132 w 120000"/>
              <a:gd name="T15" fmla="*/ 0 h 120000"/>
              <a:gd name="T16" fmla="*/ 0 60000 65536"/>
              <a:gd name="T17" fmla="*/ 0 60000 65536"/>
              <a:gd name="T18" fmla="*/ 0 60000 65536"/>
              <a:gd name="T19" fmla="*/ 0 60000 65536"/>
              <a:gd name="T20" fmla="*/ 0 60000 65536"/>
              <a:gd name="T21" fmla="*/ 0 60000 65536"/>
              <a:gd name="T22" fmla="*/ 0 60000 65536"/>
              <a:gd name="T23" fmla="*/ 0 60000 65536"/>
              <a:gd name="T24" fmla="*/ 0 w 120000"/>
              <a:gd name="T25" fmla="*/ 0 h 120000"/>
              <a:gd name="T26" fmla="*/ 120000 w 120000"/>
              <a:gd name="T27" fmla="*/ 120000 h 1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00" h="120000" fill="none" extrusionOk="0">
                <a:moveTo>
                  <a:pt x="-5" y="0"/>
                </a:moveTo>
                <a:cubicBezTo>
                  <a:pt x="66272" y="0"/>
                  <a:pt x="120000" y="53553"/>
                  <a:pt x="120000" y="119623"/>
                </a:cubicBezTo>
                <a:cubicBezTo>
                  <a:pt x="120000" y="119745"/>
                  <a:pt x="119994" y="119872"/>
                  <a:pt x="119994" y="119994"/>
                </a:cubicBezTo>
              </a:path>
              <a:path w="120000" h="120000" extrusionOk="0">
                <a:moveTo>
                  <a:pt x="-5" y="0"/>
                </a:moveTo>
                <a:cubicBezTo>
                  <a:pt x="66272" y="0"/>
                  <a:pt x="120000" y="53553"/>
                  <a:pt x="120000" y="119623"/>
                </a:cubicBezTo>
                <a:cubicBezTo>
                  <a:pt x="120000" y="119745"/>
                  <a:pt x="119994" y="119872"/>
                  <a:pt x="119994" y="119994"/>
                </a:cubicBezTo>
                <a:lnTo>
                  <a:pt x="0" y="119623"/>
                </a:lnTo>
                <a:lnTo>
                  <a:pt x="-5" y="0"/>
                </a:lnTo>
                <a:close/>
              </a:path>
            </a:pathLst>
          </a:custGeom>
          <a:noFill/>
          <a:ln w="76200" cap="rnd" cmpd="sng">
            <a:solidFill>
              <a:srgbClr val="000099"/>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nchor="ctr"/>
          <a:lstStyle/>
          <a:p>
            <a:endParaRPr lang="en-US"/>
          </a:p>
        </p:txBody>
      </p:sp>
      <p:sp>
        <p:nvSpPr>
          <p:cNvPr id="34844" name="Google Shape;794;p53"/>
          <p:cNvSpPr>
            <a:spLocks/>
          </p:cNvSpPr>
          <p:nvPr/>
        </p:nvSpPr>
        <p:spPr bwMode="auto">
          <a:xfrm>
            <a:off x="5479138" y="3794125"/>
            <a:ext cx="2311400" cy="1963737"/>
          </a:xfrm>
          <a:custGeom>
            <a:avLst/>
            <a:gdLst>
              <a:gd name="T0" fmla="*/ -96 w 120000"/>
              <a:gd name="T1" fmla="*/ 0 h 120000"/>
              <a:gd name="T2" fmla="*/ 2311400 w 120000"/>
              <a:gd name="T3" fmla="*/ 1957568 h 120000"/>
              <a:gd name="T4" fmla="*/ 2311284 w 120000"/>
              <a:gd name="T5" fmla="*/ 1963639 h 120000"/>
              <a:gd name="T6" fmla="*/ -96 w 120000"/>
              <a:gd name="T7" fmla="*/ 0 h 120000"/>
              <a:gd name="T8" fmla="*/ 2311400 w 120000"/>
              <a:gd name="T9" fmla="*/ 1957568 h 120000"/>
              <a:gd name="T10" fmla="*/ 2311284 w 120000"/>
              <a:gd name="T11" fmla="*/ 1963639 h 120000"/>
              <a:gd name="T12" fmla="*/ 0 w 120000"/>
              <a:gd name="T13" fmla="*/ 1957568 h 120000"/>
              <a:gd name="T14" fmla="*/ -96 w 120000"/>
              <a:gd name="T15" fmla="*/ 0 h 120000"/>
              <a:gd name="T16" fmla="*/ 0 60000 65536"/>
              <a:gd name="T17" fmla="*/ 0 60000 65536"/>
              <a:gd name="T18" fmla="*/ 0 60000 65536"/>
              <a:gd name="T19" fmla="*/ 0 60000 65536"/>
              <a:gd name="T20" fmla="*/ 0 60000 65536"/>
              <a:gd name="T21" fmla="*/ 0 60000 65536"/>
              <a:gd name="T22" fmla="*/ 0 60000 65536"/>
              <a:gd name="T23" fmla="*/ 0 60000 65536"/>
              <a:gd name="T24" fmla="*/ 0 w 120000"/>
              <a:gd name="T25" fmla="*/ 0 h 120000"/>
              <a:gd name="T26" fmla="*/ 120000 w 120000"/>
              <a:gd name="T27" fmla="*/ 120000 h 1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00" h="120000" fill="none" extrusionOk="0">
                <a:moveTo>
                  <a:pt x="-5" y="0"/>
                </a:moveTo>
                <a:cubicBezTo>
                  <a:pt x="66272" y="0"/>
                  <a:pt x="120000" y="53553"/>
                  <a:pt x="120000" y="119623"/>
                </a:cubicBezTo>
                <a:cubicBezTo>
                  <a:pt x="120000" y="119745"/>
                  <a:pt x="119994" y="119872"/>
                  <a:pt x="119994" y="119994"/>
                </a:cubicBezTo>
              </a:path>
              <a:path w="120000" h="120000" extrusionOk="0">
                <a:moveTo>
                  <a:pt x="-5" y="0"/>
                </a:moveTo>
                <a:cubicBezTo>
                  <a:pt x="66272" y="0"/>
                  <a:pt x="120000" y="53553"/>
                  <a:pt x="120000" y="119623"/>
                </a:cubicBezTo>
                <a:cubicBezTo>
                  <a:pt x="120000" y="119745"/>
                  <a:pt x="119994" y="119872"/>
                  <a:pt x="119994" y="119994"/>
                </a:cubicBezTo>
                <a:lnTo>
                  <a:pt x="0" y="119623"/>
                </a:lnTo>
                <a:lnTo>
                  <a:pt x="-5" y="0"/>
                </a:lnTo>
                <a:close/>
              </a:path>
            </a:pathLst>
          </a:custGeom>
          <a:noFill/>
          <a:ln w="76200" cap="rnd" cmpd="sng">
            <a:solidFill>
              <a:srgbClr val="000099"/>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nchor="ctr"/>
          <a:lstStyle/>
          <a:p>
            <a:endParaRPr lang="en-US"/>
          </a:p>
        </p:txBody>
      </p:sp>
      <p:grpSp>
        <p:nvGrpSpPr>
          <p:cNvPr id="34845" name="Google Shape;795;p53"/>
          <p:cNvGrpSpPr>
            <a:grpSpLocks/>
          </p:cNvGrpSpPr>
          <p:nvPr/>
        </p:nvGrpSpPr>
        <p:grpSpPr bwMode="auto">
          <a:xfrm>
            <a:off x="5453738" y="2220912"/>
            <a:ext cx="3216275" cy="3565525"/>
            <a:chOff x="2786062" y="739775"/>
            <a:chExt cx="4873625" cy="5129212"/>
          </a:xfrm>
        </p:grpSpPr>
        <p:cxnSp>
          <p:nvCxnSpPr>
            <p:cNvPr id="34854" name="Google Shape;796;p53"/>
            <p:cNvCxnSpPr>
              <a:cxnSpLocks noChangeShapeType="1"/>
            </p:cNvCxnSpPr>
            <p:nvPr/>
          </p:nvCxnSpPr>
          <p:spPr bwMode="auto">
            <a:xfrm>
              <a:off x="2786062" y="739775"/>
              <a:ext cx="9525" cy="5129212"/>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cxnSp>
          <p:nvCxnSpPr>
            <p:cNvPr id="34855" name="Google Shape;797;p53"/>
            <p:cNvCxnSpPr>
              <a:cxnSpLocks noChangeShapeType="1"/>
            </p:cNvCxnSpPr>
            <p:nvPr/>
          </p:nvCxnSpPr>
          <p:spPr bwMode="auto">
            <a:xfrm>
              <a:off x="2786062" y="5845175"/>
              <a:ext cx="4873625" cy="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grpSp>
      <p:sp>
        <p:nvSpPr>
          <p:cNvPr id="34846" name="Google Shape;798;p53"/>
          <p:cNvSpPr txBox="1">
            <a:spLocks noChangeArrowheads="1"/>
          </p:cNvSpPr>
          <p:nvPr/>
        </p:nvSpPr>
        <p:spPr bwMode="auto">
          <a:xfrm rot="-5400000">
            <a:off x="4235332" y="2967831"/>
            <a:ext cx="1990725"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Arial" charset="0"/>
              <a:buNone/>
            </a:pPr>
            <a:r>
              <a:rPr lang="en-US" sz="2000" b="1"/>
              <a:t>Capital Goods </a:t>
            </a:r>
            <a:endParaRPr lang="en-US"/>
          </a:p>
        </p:txBody>
      </p:sp>
      <p:sp>
        <p:nvSpPr>
          <p:cNvPr id="34847" name="Google Shape;799;p53"/>
          <p:cNvSpPr txBox="1">
            <a:spLocks noChangeArrowheads="1"/>
          </p:cNvSpPr>
          <p:nvPr/>
        </p:nvSpPr>
        <p:spPr bwMode="auto">
          <a:xfrm>
            <a:off x="6404651" y="5786437"/>
            <a:ext cx="2335212"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Arial" charset="0"/>
              <a:buNone/>
            </a:pPr>
            <a:r>
              <a:rPr lang="en-US" sz="2000" b="1"/>
              <a:t>Consumer Goods</a:t>
            </a:r>
            <a:endParaRPr lang="en-US"/>
          </a:p>
        </p:txBody>
      </p:sp>
      <p:sp>
        <p:nvSpPr>
          <p:cNvPr id="800" name="Google Shape;800;p53"/>
          <p:cNvSpPr txBox="1">
            <a:spLocks noChangeArrowheads="1"/>
          </p:cNvSpPr>
          <p:nvPr/>
        </p:nvSpPr>
        <p:spPr bwMode="auto">
          <a:xfrm>
            <a:off x="5490251" y="1889125"/>
            <a:ext cx="365601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99"/>
              </a:buClr>
              <a:buFont typeface="Times New Roman" charset="0"/>
              <a:buNone/>
            </a:pPr>
            <a:r>
              <a:rPr lang="en-US" sz="2000" b="1">
                <a:solidFill>
                  <a:srgbClr val="000099"/>
                </a:solidFill>
                <a:latin typeface="Times New Roman" charset="0"/>
                <a:cs typeface="Times New Roman" charset="0"/>
                <a:sym typeface="Times New Roman" charset="0"/>
              </a:rPr>
              <a:t>The PPC shifts outward since producers can make more.</a:t>
            </a:r>
            <a:endParaRPr lang="en-US"/>
          </a:p>
        </p:txBody>
      </p:sp>
      <p:cxnSp>
        <p:nvCxnSpPr>
          <p:cNvPr id="801" name="Google Shape;801;p53"/>
          <p:cNvCxnSpPr>
            <a:cxnSpLocks noChangeShapeType="1"/>
          </p:cNvCxnSpPr>
          <p:nvPr/>
        </p:nvCxnSpPr>
        <p:spPr bwMode="auto">
          <a:xfrm>
            <a:off x="3470951" y="2220912"/>
            <a:ext cx="0" cy="3549650"/>
          </a:xfrm>
          <a:prstGeom prst="straightConnector1">
            <a:avLst/>
          </a:prstGeom>
          <a:noFill/>
          <a:ln w="5715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sp>
        <p:nvSpPr>
          <p:cNvPr id="802" name="Google Shape;802;p53"/>
          <p:cNvSpPr txBox="1">
            <a:spLocks noChangeArrowheads="1"/>
          </p:cNvSpPr>
          <p:nvPr/>
        </p:nvSpPr>
        <p:spPr bwMode="auto">
          <a:xfrm>
            <a:off x="2921676" y="1593850"/>
            <a:ext cx="14160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3200" b="1">
                <a:latin typeface="Times New Roman" charset="0"/>
                <a:cs typeface="Times New Roman" charset="0"/>
                <a:sym typeface="Times New Roman" charset="0"/>
              </a:rPr>
              <a:t>LRAS</a:t>
            </a:r>
            <a:r>
              <a:rPr lang="en-US" sz="3200" b="1" baseline="-25000">
                <a:latin typeface="Times New Roman" charset="0"/>
                <a:cs typeface="Times New Roman" charset="0"/>
                <a:sym typeface="Times New Roman" charset="0"/>
              </a:rPr>
              <a:t>1</a:t>
            </a:r>
            <a:endParaRPr lang="en-US"/>
          </a:p>
        </p:txBody>
      </p:sp>
      <p:sp>
        <p:nvSpPr>
          <p:cNvPr id="803" name="Google Shape;803;p53"/>
          <p:cNvSpPr>
            <a:spLocks noChangeArrowheads="1"/>
          </p:cNvSpPr>
          <p:nvPr/>
        </p:nvSpPr>
        <p:spPr bwMode="auto">
          <a:xfrm rot="-3120000">
            <a:off x="6979326" y="3698875"/>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804" name="Google Shape;804;p53"/>
          <p:cNvSpPr txBox="1">
            <a:spLocks noChangeArrowheads="1"/>
          </p:cNvSpPr>
          <p:nvPr/>
        </p:nvSpPr>
        <p:spPr bwMode="auto">
          <a:xfrm>
            <a:off x="3201076" y="5705475"/>
            <a:ext cx="7572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Y1</a:t>
            </a:r>
            <a:endParaRPr lang="en-US"/>
          </a:p>
        </p:txBody>
      </p:sp>
      <p:sp>
        <p:nvSpPr>
          <p:cNvPr id="805" name="Google Shape;805;p53"/>
          <p:cNvSpPr>
            <a:spLocks noChangeArrowheads="1"/>
          </p:cNvSpPr>
          <p:nvPr/>
        </p:nvSpPr>
        <p:spPr bwMode="auto">
          <a:xfrm>
            <a:off x="2424788" y="2497137"/>
            <a:ext cx="889000" cy="381000"/>
          </a:xfrm>
          <a:prstGeom prst="rightArrow">
            <a:avLst>
              <a:gd name="adj1" fmla="val 17898"/>
              <a:gd name="adj2" fmla="val 50005"/>
            </a:avLst>
          </a:prstGeom>
          <a:solidFill>
            <a:srgbClr val="0000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1032239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85"/>
                                        </p:tgtEl>
                                        <p:attrNameLst>
                                          <p:attrName>style.visibility</p:attrName>
                                        </p:attrNameLst>
                                      </p:cBhvr>
                                      <p:to>
                                        <p:strVal val="visible"/>
                                      </p:to>
                                    </p:set>
                                    <p:animEffect transition="in" filter="fade">
                                      <p:cBhvr>
                                        <p:cTn id="7" dur="500"/>
                                        <p:tgtEl>
                                          <p:spTgt spid="785"/>
                                        </p:tgtEl>
                                      </p:cBhvr>
                                    </p:animEffect>
                                  </p:childTnLst>
                                </p:cTn>
                              </p:par>
                              <p:par>
                                <p:cTn id="8" presetID="10" presetClass="entr" presetSubtype="0" fill="hold" nodeType="withEffect">
                                  <p:stCondLst>
                                    <p:cond delay="0"/>
                                  </p:stCondLst>
                                  <p:childTnLst>
                                    <p:set>
                                      <p:cBhvr>
                                        <p:cTn id="9" dur="1" fill="hold">
                                          <p:stCondLst>
                                            <p:cond delay="0"/>
                                          </p:stCondLst>
                                        </p:cTn>
                                        <p:tgtEl>
                                          <p:spTgt spid="778"/>
                                        </p:tgtEl>
                                        <p:attrNameLst>
                                          <p:attrName>style.visibility</p:attrName>
                                        </p:attrNameLst>
                                      </p:cBhvr>
                                      <p:to>
                                        <p:strVal val="visible"/>
                                      </p:to>
                                    </p:set>
                                    <p:animEffect transition="in" filter="fade">
                                      <p:cBhvr>
                                        <p:cTn id="10" dur="500"/>
                                        <p:tgtEl>
                                          <p:spTgt spid="7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
                                        </p:tgtEl>
                                        <p:attrNameLst>
                                          <p:attrName>style.visibility</p:attrName>
                                        </p:attrNameLst>
                                      </p:cBhvr>
                                      <p:to>
                                        <p:strVal val="visible"/>
                                      </p:to>
                                    </p:set>
                                    <p:animEffect transition="in" filter="fade">
                                      <p:cBhvr>
                                        <p:cTn id="13" dur="500"/>
                                        <p:tgtEl>
                                          <p:spTgt spid="788"/>
                                        </p:tgtEl>
                                      </p:cBhvr>
                                    </p:animEffect>
                                  </p:childTnLst>
                                </p:cTn>
                              </p:par>
                              <p:par>
                                <p:cTn id="14" presetID="10" presetClass="entr" presetSubtype="0" fill="hold" nodeType="withEffect">
                                  <p:stCondLst>
                                    <p:cond delay="0"/>
                                  </p:stCondLst>
                                  <p:childTnLst>
                                    <p:set>
                                      <p:cBhvr>
                                        <p:cTn id="15" dur="1" fill="hold">
                                          <p:stCondLst>
                                            <p:cond delay="0"/>
                                          </p:stCondLst>
                                        </p:cTn>
                                        <p:tgtEl>
                                          <p:spTgt spid="780"/>
                                        </p:tgtEl>
                                        <p:attrNameLst>
                                          <p:attrName>style.visibility</p:attrName>
                                        </p:attrNameLst>
                                      </p:cBhvr>
                                      <p:to>
                                        <p:strVal val="visible"/>
                                      </p:to>
                                    </p:set>
                                    <p:animEffect transition="in" filter="fade">
                                      <p:cBhvr>
                                        <p:cTn id="16" dur="500"/>
                                        <p:tgtEl>
                                          <p:spTgt spid="780"/>
                                        </p:tgtEl>
                                      </p:cBhvr>
                                    </p:animEffect>
                                  </p:childTnLst>
                                </p:cTn>
                              </p:par>
                              <p:par>
                                <p:cTn id="17" presetID="10" presetClass="entr" presetSubtype="0" fill="hold" nodeType="withEffect">
                                  <p:stCondLst>
                                    <p:cond delay="0"/>
                                  </p:stCondLst>
                                  <p:childTnLst>
                                    <p:set>
                                      <p:cBhvr>
                                        <p:cTn id="18" dur="1" fill="hold">
                                          <p:stCondLst>
                                            <p:cond delay="0"/>
                                          </p:stCondLst>
                                        </p:cTn>
                                        <p:tgtEl>
                                          <p:spTgt spid="786"/>
                                        </p:tgtEl>
                                        <p:attrNameLst>
                                          <p:attrName>style.visibility</p:attrName>
                                        </p:attrNameLst>
                                      </p:cBhvr>
                                      <p:to>
                                        <p:strVal val="visible"/>
                                      </p:to>
                                    </p:set>
                                    <p:animEffect transition="in" filter="fade">
                                      <p:cBhvr>
                                        <p:cTn id="19" dur="500"/>
                                        <p:tgtEl>
                                          <p:spTgt spid="786"/>
                                        </p:tgtEl>
                                      </p:cBhvr>
                                    </p:animEffect>
                                  </p:childTnLst>
                                </p:cTn>
                              </p:par>
                              <p:par>
                                <p:cTn id="20" presetID="10" presetClass="entr" presetSubtype="0" fill="hold" nodeType="withEffect">
                                  <p:stCondLst>
                                    <p:cond delay="0"/>
                                  </p:stCondLst>
                                  <p:childTnLst>
                                    <p:set>
                                      <p:cBhvr>
                                        <p:cTn id="21" dur="1" fill="hold">
                                          <p:stCondLst>
                                            <p:cond delay="0"/>
                                          </p:stCondLst>
                                        </p:cTn>
                                        <p:tgtEl>
                                          <p:spTgt spid="781"/>
                                        </p:tgtEl>
                                        <p:attrNameLst>
                                          <p:attrName>style.visibility</p:attrName>
                                        </p:attrNameLst>
                                      </p:cBhvr>
                                      <p:to>
                                        <p:strVal val="visible"/>
                                      </p:to>
                                    </p:set>
                                    <p:animEffect transition="in" filter="fade">
                                      <p:cBhvr>
                                        <p:cTn id="22" dur="500"/>
                                        <p:tgtEl>
                                          <p:spTgt spid="781"/>
                                        </p:tgtEl>
                                      </p:cBhvr>
                                    </p:animEffect>
                                  </p:childTnLst>
                                </p:cTn>
                              </p:par>
                              <p:par>
                                <p:cTn id="23" presetID="10" presetClass="entr" presetSubtype="0" fill="hold" nodeType="withEffect">
                                  <p:stCondLst>
                                    <p:cond delay="0"/>
                                  </p:stCondLst>
                                  <p:childTnLst>
                                    <p:set>
                                      <p:cBhvr>
                                        <p:cTn id="24" dur="1" fill="hold">
                                          <p:stCondLst>
                                            <p:cond delay="0"/>
                                          </p:stCondLst>
                                        </p:cTn>
                                        <p:tgtEl>
                                          <p:spTgt spid="765"/>
                                        </p:tgtEl>
                                        <p:attrNameLst>
                                          <p:attrName>style.visibility</p:attrName>
                                        </p:attrNameLst>
                                      </p:cBhvr>
                                      <p:to>
                                        <p:strVal val="visible"/>
                                      </p:to>
                                    </p:set>
                                    <p:animEffect transition="in" filter="fade">
                                      <p:cBhvr>
                                        <p:cTn id="25" dur="500"/>
                                        <p:tgtEl>
                                          <p:spTgt spid="7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83"/>
                                        </p:tgtEl>
                                        <p:attrNameLst>
                                          <p:attrName>style.visibility</p:attrName>
                                        </p:attrNameLst>
                                      </p:cBhvr>
                                      <p:to>
                                        <p:strVal val="visible"/>
                                      </p:to>
                                    </p:set>
                                    <p:animEffect transition="in" filter="fade">
                                      <p:cBhvr>
                                        <p:cTn id="30" dur="500"/>
                                        <p:tgtEl>
                                          <p:spTgt spid="7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89"/>
                                        </p:tgtEl>
                                        <p:attrNameLst>
                                          <p:attrName>style.visibility</p:attrName>
                                        </p:attrNameLst>
                                      </p:cBhvr>
                                      <p:to>
                                        <p:strVal val="visible"/>
                                      </p:to>
                                    </p:set>
                                    <p:animEffect transition="in" filter="fade">
                                      <p:cBhvr>
                                        <p:cTn id="35" dur="500"/>
                                        <p:tgtEl>
                                          <p:spTgt spid="789"/>
                                        </p:tgtEl>
                                      </p:cBhvr>
                                    </p:animEffect>
                                  </p:childTnLst>
                                </p:cTn>
                              </p:par>
                              <p:par>
                                <p:cTn id="36" presetID="10" presetClass="entr" presetSubtype="0" fill="hold" nodeType="withEffect">
                                  <p:stCondLst>
                                    <p:cond delay="0"/>
                                  </p:stCondLst>
                                  <p:childTnLst>
                                    <p:set>
                                      <p:cBhvr>
                                        <p:cTn id="37" dur="1" fill="hold">
                                          <p:stCondLst>
                                            <p:cond delay="0"/>
                                          </p:stCondLst>
                                        </p:cTn>
                                        <p:tgtEl>
                                          <p:spTgt spid="791"/>
                                        </p:tgtEl>
                                        <p:attrNameLst>
                                          <p:attrName>style.visibility</p:attrName>
                                        </p:attrNameLst>
                                      </p:cBhvr>
                                      <p:to>
                                        <p:strVal val="visible"/>
                                      </p:to>
                                    </p:set>
                                    <p:animEffect transition="in" filter="fade">
                                      <p:cBhvr>
                                        <p:cTn id="38" dur="500"/>
                                        <p:tgtEl>
                                          <p:spTgt spid="791"/>
                                        </p:tgtEl>
                                      </p:cBhvr>
                                    </p:animEffect>
                                  </p:childTnLst>
                                </p:cTn>
                              </p:par>
                              <p:par>
                                <p:cTn id="39" presetID="10" presetClass="entr" presetSubtype="0" fill="hold" nodeType="withEffect">
                                  <p:stCondLst>
                                    <p:cond delay="0"/>
                                  </p:stCondLst>
                                  <p:childTnLst>
                                    <p:set>
                                      <p:cBhvr>
                                        <p:cTn id="40" dur="1" fill="hold">
                                          <p:stCondLst>
                                            <p:cond delay="0"/>
                                          </p:stCondLst>
                                        </p:cTn>
                                        <p:tgtEl>
                                          <p:spTgt spid="784"/>
                                        </p:tgtEl>
                                        <p:attrNameLst>
                                          <p:attrName>style.visibility</p:attrName>
                                        </p:attrNameLst>
                                      </p:cBhvr>
                                      <p:to>
                                        <p:strVal val="visible"/>
                                      </p:to>
                                    </p:set>
                                    <p:animEffect transition="in" filter="fade">
                                      <p:cBhvr>
                                        <p:cTn id="41" dur="500"/>
                                        <p:tgtEl>
                                          <p:spTgt spid="78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805"/>
                                        </p:tgtEl>
                                        <p:attrNameLst>
                                          <p:attrName>style.visibility</p:attrName>
                                        </p:attrNameLst>
                                      </p:cBhvr>
                                      <p:to>
                                        <p:strVal val="visible"/>
                                      </p:to>
                                    </p:set>
                                    <p:animEffect transition="in" filter="fade">
                                      <p:cBhvr>
                                        <p:cTn id="46" dur="500"/>
                                        <p:tgtEl>
                                          <p:spTgt spid="805"/>
                                        </p:tgtEl>
                                      </p:cBhvr>
                                    </p:animEffect>
                                  </p:childTnLst>
                                </p:cTn>
                              </p:par>
                              <p:par>
                                <p:cTn id="47" presetID="10" presetClass="entr" presetSubtype="0" fill="hold" nodeType="withEffect">
                                  <p:stCondLst>
                                    <p:cond delay="0"/>
                                  </p:stCondLst>
                                  <p:childTnLst>
                                    <p:set>
                                      <p:cBhvr>
                                        <p:cTn id="48" dur="1" fill="hold">
                                          <p:stCondLst>
                                            <p:cond delay="0"/>
                                          </p:stCondLst>
                                        </p:cTn>
                                        <p:tgtEl>
                                          <p:spTgt spid="804"/>
                                        </p:tgtEl>
                                        <p:attrNameLst>
                                          <p:attrName>style.visibility</p:attrName>
                                        </p:attrNameLst>
                                      </p:cBhvr>
                                      <p:to>
                                        <p:strVal val="visible"/>
                                      </p:to>
                                    </p:set>
                                    <p:animEffect transition="in" filter="fade">
                                      <p:cBhvr>
                                        <p:cTn id="49" dur="500"/>
                                        <p:tgtEl>
                                          <p:spTgt spid="804"/>
                                        </p:tgtEl>
                                      </p:cBhvr>
                                    </p:animEffect>
                                  </p:childTnLst>
                                </p:cTn>
                              </p:par>
                              <p:par>
                                <p:cTn id="50" presetID="10" presetClass="entr" presetSubtype="0" fill="hold" nodeType="withEffect">
                                  <p:stCondLst>
                                    <p:cond delay="0"/>
                                  </p:stCondLst>
                                  <p:childTnLst>
                                    <p:set>
                                      <p:cBhvr>
                                        <p:cTn id="51" dur="1" fill="hold">
                                          <p:stCondLst>
                                            <p:cond delay="0"/>
                                          </p:stCondLst>
                                        </p:cTn>
                                        <p:tgtEl>
                                          <p:spTgt spid="801"/>
                                        </p:tgtEl>
                                        <p:attrNameLst>
                                          <p:attrName>style.visibility</p:attrName>
                                        </p:attrNameLst>
                                      </p:cBhvr>
                                      <p:to>
                                        <p:strVal val="visible"/>
                                      </p:to>
                                    </p:set>
                                    <p:animEffect transition="in" filter="fade">
                                      <p:cBhvr>
                                        <p:cTn id="52" dur="500"/>
                                        <p:tgtEl>
                                          <p:spTgt spid="801"/>
                                        </p:tgtEl>
                                      </p:cBhvr>
                                    </p:animEffect>
                                  </p:childTnLst>
                                </p:cTn>
                              </p:par>
                              <p:par>
                                <p:cTn id="53" presetID="10" presetClass="entr" presetSubtype="0" fill="hold" nodeType="withEffect">
                                  <p:stCondLst>
                                    <p:cond delay="0"/>
                                  </p:stCondLst>
                                  <p:childTnLst>
                                    <p:set>
                                      <p:cBhvr>
                                        <p:cTn id="54" dur="1" fill="hold">
                                          <p:stCondLst>
                                            <p:cond delay="0"/>
                                          </p:stCondLst>
                                        </p:cTn>
                                        <p:tgtEl>
                                          <p:spTgt spid="802"/>
                                        </p:tgtEl>
                                        <p:attrNameLst>
                                          <p:attrName>style.visibility</p:attrName>
                                        </p:attrNameLst>
                                      </p:cBhvr>
                                      <p:to>
                                        <p:strVal val="visible"/>
                                      </p:to>
                                    </p:set>
                                    <p:animEffect transition="in" filter="fade">
                                      <p:cBhvr>
                                        <p:cTn id="55" dur="500"/>
                                        <p:tgtEl>
                                          <p:spTgt spid="802"/>
                                        </p:tgtEl>
                                      </p:cBhvr>
                                    </p:animEffect>
                                  </p:childTnLst>
                                </p:cTn>
                              </p:par>
                              <p:par>
                                <p:cTn id="56" presetID="10" presetClass="entr" presetSubtype="0" fill="hold" nodeType="withEffect">
                                  <p:stCondLst>
                                    <p:cond delay="0"/>
                                  </p:stCondLst>
                                  <p:childTnLst>
                                    <p:set>
                                      <p:cBhvr>
                                        <p:cTn id="57" dur="1" fill="hold">
                                          <p:stCondLst>
                                            <p:cond delay="0"/>
                                          </p:stCondLst>
                                        </p:cTn>
                                        <p:tgtEl>
                                          <p:spTgt spid="803"/>
                                        </p:tgtEl>
                                        <p:attrNameLst>
                                          <p:attrName>style.visibility</p:attrName>
                                        </p:attrNameLst>
                                      </p:cBhvr>
                                      <p:to>
                                        <p:strVal val="visible"/>
                                      </p:to>
                                    </p:set>
                                    <p:animEffect transition="in" filter="fade">
                                      <p:cBhvr>
                                        <p:cTn id="58" dur="500"/>
                                        <p:tgtEl>
                                          <p:spTgt spid="80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93"/>
                                        </p:tgtEl>
                                        <p:attrNameLst>
                                          <p:attrName>style.visibility</p:attrName>
                                        </p:attrNameLst>
                                      </p:cBhvr>
                                      <p:to>
                                        <p:strVal val="visible"/>
                                      </p:to>
                                    </p:set>
                                    <p:animEffect transition="in" filter="fade">
                                      <p:cBhvr>
                                        <p:cTn id="61" dur="500"/>
                                        <p:tgtEl>
                                          <p:spTgt spid="793"/>
                                        </p:tgtEl>
                                      </p:cBhvr>
                                    </p:animEffect>
                                  </p:childTnLst>
                                </p:cTn>
                              </p:par>
                              <p:par>
                                <p:cTn id="62" presetID="10" presetClass="entr" presetSubtype="0" fill="hold" nodeType="withEffect">
                                  <p:stCondLst>
                                    <p:cond delay="0"/>
                                  </p:stCondLst>
                                  <p:childTnLst>
                                    <p:set>
                                      <p:cBhvr>
                                        <p:cTn id="63" dur="1" fill="hold">
                                          <p:stCondLst>
                                            <p:cond delay="0"/>
                                          </p:stCondLst>
                                        </p:cTn>
                                        <p:tgtEl>
                                          <p:spTgt spid="800"/>
                                        </p:tgtEl>
                                        <p:attrNameLst>
                                          <p:attrName>style.visibility</p:attrName>
                                        </p:attrNameLst>
                                      </p:cBhvr>
                                      <p:to>
                                        <p:strVal val="visible"/>
                                      </p:to>
                                    </p:set>
                                    <p:animEffect transition="in" filter="fade">
                                      <p:cBhvr>
                                        <p:cTn id="64" dur="5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 grpId="0" animBg="1"/>
      <p:bldP spid="789" grpId="0" animBg="1"/>
      <p:bldP spid="7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027">
            <a:extLst>
              <a:ext uri="{FF2B5EF4-FFF2-40B4-BE49-F238E27FC236}">
                <a16:creationId xmlns:a16="http://schemas.microsoft.com/office/drawing/2014/main" id="{75582E05-F578-4C11-8597-0C2A31026478}"/>
              </a:ext>
            </a:extLst>
          </p:cNvPr>
          <p:cNvSpPr txBox="1">
            <a:spLocks noChangeArrowheads="1"/>
          </p:cNvSpPr>
          <p:nvPr/>
        </p:nvSpPr>
        <p:spPr bwMode="auto">
          <a:xfrm>
            <a:off x="304800" y="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t>Productivity Creates Wealth</a:t>
            </a:r>
          </a:p>
        </p:txBody>
      </p:sp>
      <p:sp>
        <p:nvSpPr>
          <p:cNvPr id="53251" name="Slide Number Placeholder 3">
            <a:extLst>
              <a:ext uri="{FF2B5EF4-FFF2-40B4-BE49-F238E27FC236}">
                <a16:creationId xmlns:a16="http://schemas.microsoft.com/office/drawing/2014/main" id="{BE2E661B-0A3A-4E7D-8F1A-1613C3058E47}"/>
              </a:ext>
            </a:extLst>
          </p:cNvPr>
          <p:cNvSpPr txBox="1">
            <a:spLocks noGrp="1"/>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D91B5D3-A469-4B25-9FE7-965CA957E47B}" type="slidenum">
              <a:rPr lang="en-US" altLang="en-US" sz="1400"/>
              <a:pPr algn="r" eaLnBrk="1" hangingPunct="1">
                <a:spcBef>
                  <a:spcPct val="0"/>
                </a:spcBef>
                <a:buFontTx/>
                <a:buNone/>
              </a:pPr>
              <a:t>12</a:t>
            </a:fld>
            <a:endParaRPr lang="en-US" altLang="en-US" sz="1400"/>
          </a:p>
        </p:txBody>
      </p:sp>
      <p:sp>
        <p:nvSpPr>
          <p:cNvPr id="53252" name="Rectangle 5">
            <a:extLst>
              <a:ext uri="{FF2B5EF4-FFF2-40B4-BE49-F238E27FC236}">
                <a16:creationId xmlns:a16="http://schemas.microsoft.com/office/drawing/2014/main" id="{A70CA62C-5E31-4FC9-9043-FF53753E01B6}"/>
              </a:ext>
            </a:extLst>
          </p:cNvPr>
          <p:cNvSpPr>
            <a:spLocks noChangeArrowheads="1"/>
          </p:cNvSpPr>
          <p:nvPr/>
        </p:nvSpPr>
        <p:spPr bwMode="auto">
          <a:xfrm>
            <a:off x="304800" y="874693"/>
            <a:ext cx="373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rgbClr val="000099"/>
                </a:solidFill>
              </a:rPr>
              <a:t>Developing Countries</a:t>
            </a:r>
          </a:p>
        </p:txBody>
      </p:sp>
      <p:sp>
        <p:nvSpPr>
          <p:cNvPr id="53253" name="Rectangle 6">
            <a:extLst>
              <a:ext uri="{FF2B5EF4-FFF2-40B4-BE49-F238E27FC236}">
                <a16:creationId xmlns:a16="http://schemas.microsoft.com/office/drawing/2014/main" id="{76C069D7-3938-474C-AB41-EBB816A30A30}"/>
              </a:ext>
            </a:extLst>
          </p:cNvPr>
          <p:cNvSpPr>
            <a:spLocks noChangeArrowheads="1"/>
          </p:cNvSpPr>
          <p:nvPr/>
        </p:nvSpPr>
        <p:spPr bwMode="auto">
          <a:xfrm>
            <a:off x="4724400" y="12192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99"/>
                </a:solidFill>
              </a:rPr>
              <a:t>Developed Countries</a:t>
            </a:r>
          </a:p>
        </p:txBody>
      </p:sp>
      <p:pic>
        <p:nvPicPr>
          <p:cNvPr id="53254" name="Picture 11" descr="nepal-ox-plow">
            <a:extLst>
              <a:ext uri="{FF2B5EF4-FFF2-40B4-BE49-F238E27FC236}">
                <a16:creationId xmlns:a16="http://schemas.microsoft.com/office/drawing/2014/main" id="{660DF9FB-AA82-416E-A2B0-0C70A8A2B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4267200" cy="3200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5" name="Picture 13" descr="One Pass Plow - Cotton Rows">
            <a:hlinkClick r:id="rId3"/>
            <a:extLst>
              <a:ext uri="{FF2B5EF4-FFF2-40B4-BE49-F238E27FC236}">
                <a16:creationId xmlns:a16="http://schemas.microsoft.com/office/drawing/2014/main" id="{505A9311-4154-4995-A391-FBCFE6B90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09" r="9277" b="11111"/>
          <a:stretch>
            <a:fillRect/>
          </a:stretch>
        </p:blipFill>
        <p:spPr bwMode="auto">
          <a:xfrm>
            <a:off x="4648200" y="1828800"/>
            <a:ext cx="4267200" cy="3200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D7571363-6F37-4549-9376-07DBA1279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72814"/>
            <a:ext cx="6553200" cy="491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1">
            <a:extLst>
              <a:ext uri="{FF2B5EF4-FFF2-40B4-BE49-F238E27FC236}">
                <a16:creationId xmlns:a16="http://schemas.microsoft.com/office/drawing/2014/main" id="{C84BEDE1-08F6-4FE2-BDB9-8AEF850DC632}"/>
              </a:ext>
            </a:extLst>
          </p:cNvPr>
          <p:cNvSpPr txBox="1">
            <a:spLocks noChangeArrowheads="1"/>
          </p:cNvSpPr>
          <p:nvPr/>
        </p:nvSpPr>
        <p:spPr bwMode="auto">
          <a:xfrm>
            <a:off x="2057400" y="0"/>
            <a:ext cx="617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a:solidFill>
                  <a:srgbClr val="FF0000"/>
                </a:solidFill>
              </a:rPr>
              <a:t>Cuban Tractor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D92F1A3-7559-4A8C-8DB2-04873F21AAA2}"/>
              </a:ext>
            </a:extLst>
          </p:cNvPr>
          <p:cNvSpPr>
            <a:spLocks noGrp="1" noChangeArrowheads="1"/>
          </p:cNvSpPr>
          <p:nvPr>
            <p:ph type="title"/>
          </p:nvPr>
        </p:nvSpPr>
        <p:spPr/>
        <p:txBody>
          <a:bodyPr/>
          <a:lstStyle/>
          <a:p>
            <a:endParaRPr lang="en-US" altLang="en-US"/>
          </a:p>
        </p:txBody>
      </p:sp>
      <p:pic>
        <p:nvPicPr>
          <p:cNvPr id="32771" name="Content Placeholder 3">
            <a:extLst>
              <a:ext uri="{FF2B5EF4-FFF2-40B4-BE49-F238E27FC236}">
                <a16:creationId xmlns:a16="http://schemas.microsoft.com/office/drawing/2014/main" id="{323CCF86-73BA-45DA-BB93-DBD0DEC689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5588" cy="6096000"/>
          </a:xfr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68D19E9-C96A-4DEE-ADF4-FA5F1CE8FE37}"/>
              </a:ext>
            </a:extLst>
          </p:cNvPr>
          <p:cNvSpPr>
            <a:spLocks noGrp="1" noChangeArrowheads="1"/>
          </p:cNvSpPr>
          <p:nvPr>
            <p:ph type="title"/>
          </p:nvPr>
        </p:nvSpPr>
        <p:spPr/>
        <p:txBody>
          <a:bodyPr/>
          <a:lstStyle/>
          <a:p>
            <a:endParaRPr lang="en-US" altLang="en-US"/>
          </a:p>
        </p:txBody>
      </p:sp>
      <p:sp>
        <p:nvSpPr>
          <p:cNvPr id="33795" name="Content Placeholder 2">
            <a:extLst>
              <a:ext uri="{FF2B5EF4-FFF2-40B4-BE49-F238E27FC236}">
                <a16:creationId xmlns:a16="http://schemas.microsoft.com/office/drawing/2014/main" id="{C06B66D1-3640-4D43-82E2-6DF4758E5FC8}"/>
              </a:ext>
            </a:extLst>
          </p:cNvPr>
          <p:cNvSpPr>
            <a:spLocks noGrp="1" noChangeArrowheads="1"/>
          </p:cNvSpPr>
          <p:nvPr>
            <p:ph idx="1"/>
          </p:nvPr>
        </p:nvSpPr>
        <p:spPr/>
        <p:txBody>
          <a:bodyPr/>
          <a:lstStyle/>
          <a:p>
            <a:endParaRPr lang="en-US" altLang="en-US"/>
          </a:p>
        </p:txBody>
      </p:sp>
      <p:pic>
        <p:nvPicPr>
          <p:cNvPr id="33796" name="Picture 2">
            <a:extLst>
              <a:ext uri="{FF2B5EF4-FFF2-40B4-BE49-F238E27FC236}">
                <a16:creationId xmlns:a16="http://schemas.microsoft.com/office/drawing/2014/main" id="{498A7F35-36BF-41A8-8925-853F3A05F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31750"/>
            <a:ext cx="91059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E5176B68-1D01-9F0A-B0CD-AC55A6F80E3A}"/>
              </a:ext>
            </a:extLst>
          </p:cNvPr>
          <p:cNvPicPr>
            <a:picLocks noChangeAspect="1"/>
          </p:cNvPicPr>
          <p:nvPr/>
        </p:nvPicPr>
        <p:blipFill>
          <a:blip r:embed="rId3"/>
          <a:stretch>
            <a:fillRect/>
          </a:stretch>
        </p:blipFill>
        <p:spPr>
          <a:xfrm>
            <a:off x="304800" y="228600"/>
            <a:ext cx="8306536" cy="5181600"/>
          </a:xfrm>
          <a:prstGeom prst="rect">
            <a:avLst/>
          </a:prstGeom>
        </p:spPr>
      </p:pic>
    </p:spTree>
    <p:extLst>
      <p:ext uri="{BB962C8B-B14F-4D97-AF65-F5344CB8AC3E}">
        <p14:creationId xmlns:p14="http://schemas.microsoft.com/office/powerpoint/2010/main" val="29541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Google Shape;187;p29"/>
          <p:cNvSpPr txBox="1">
            <a:spLocks noChangeArrowheads="1"/>
          </p:cNvSpPr>
          <p:nvPr/>
        </p:nvSpPr>
        <p:spPr bwMode="auto">
          <a:xfrm>
            <a:off x="266700" y="609600"/>
            <a:ext cx="8610600" cy="26286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6000" b="1" dirty="0">
                <a:latin typeface="Times New Roman" charset="0"/>
                <a:cs typeface="Times New Roman" charset="0"/>
                <a:sym typeface="Times New Roman" charset="0"/>
              </a:rPr>
              <a:t>Showing Economic Growth with AD-AS and the PPC</a:t>
            </a:r>
          </a:p>
        </p:txBody>
      </p:sp>
    </p:spTree>
    <p:extLst>
      <p:ext uri="{BB962C8B-B14F-4D97-AF65-F5344CB8AC3E}">
        <p14:creationId xmlns:p14="http://schemas.microsoft.com/office/powerpoint/2010/main" val="75943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oogle Shape;810;p54"/>
          <p:cNvGrpSpPr>
            <a:grpSpLocks/>
          </p:cNvGrpSpPr>
          <p:nvPr/>
        </p:nvGrpSpPr>
        <p:grpSpPr bwMode="auto">
          <a:xfrm>
            <a:off x="778819" y="2133600"/>
            <a:ext cx="3997325" cy="3500437"/>
            <a:chOff x="2338387" y="1504950"/>
            <a:chExt cx="4745037" cy="4324350"/>
          </a:xfrm>
        </p:grpSpPr>
        <p:cxnSp>
          <p:nvCxnSpPr>
            <p:cNvPr id="36887" name="Google Shape;811;p54"/>
            <p:cNvCxnSpPr>
              <a:cxnSpLocks noChangeShapeType="1"/>
            </p:cNvCxnSpPr>
            <p:nvPr/>
          </p:nvCxnSpPr>
          <p:spPr bwMode="auto">
            <a:xfrm>
              <a:off x="2363787" y="1504950"/>
              <a:ext cx="0" cy="432435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cxnSp>
          <p:nvCxnSpPr>
            <p:cNvPr id="36888" name="Google Shape;812;p54"/>
            <p:cNvCxnSpPr>
              <a:cxnSpLocks noChangeShapeType="1"/>
            </p:cNvCxnSpPr>
            <p:nvPr/>
          </p:nvCxnSpPr>
          <p:spPr bwMode="auto">
            <a:xfrm>
              <a:off x="2338387" y="5802312"/>
              <a:ext cx="4745037" cy="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grpSp>
      <p:sp>
        <p:nvSpPr>
          <p:cNvPr id="36866" name="Google Shape;813;p54"/>
          <p:cNvSpPr txBox="1">
            <a:spLocks noChangeArrowheads="1"/>
          </p:cNvSpPr>
          <p:nvPr/>
        </p:nvSpPr>
        <p:spPr bwMode="auto">
          <a:xfrm>
            <a:off x="7235181" y="5710237"/>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58FB8B3E-C366-BF49-B50A-0EDBC241F949}" type="slidenum">
              <a:rPr lang="en-US">
                <a:latin typeface="Times New Roman" charset="0"/>
                <a:cs typeface="Times New Roman" charset="0"/>
                <a:sym typeface="Times New Roman" charset="0"/>
              </a:rPr>
              <a:pPr algn="r" eaLnBrk="1" hangingPunct="1">
                <a:buClr>
                  <a:srgbClr val="000000"/>
                </a:buClr>
                <a:buFont typeface="Times New Roman" charset="0"/>
                <a:buNone/>
              </a:pPr>
              <a:t>18</a:t>
            </a:fld>
            <a:endParaRPr lang="en-US"/>
          </a:p>
        </p:txBody>
      </p:sp>
      <p:sp>
        <p:nvSpPr>
          <p:cNvPr id="36867" name="Google Shape;814;p54"/>
          <p:cNvSpPr txBox="1">
            <a:spLocks noChangeArrowheads="1"/>
          </p:cNvSpPr>
          <p:nvPr/>
        </p:nvSpPr>
        <p:spPr bwMode="auto">
          <a:xfrm>
            <a:off x="4164956" y="5618162"/>
            <a:ext cx="96996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GDP</a:t>
            </a:r>
            <a:r>
              <a:rPr lang="en-US" sz="2400" b="1" baseline="-25000">
                <a:latin typeface="Times New Roman" charset="0"/>
                <a:cs typeface="Times New Roman" charset="0"/>
                <a:sym typeface="Times New Roman" charset="0"/>
              </a:rPr>
              <a:t>R</a:t>
            </a:r>
            <a:endParaRPr lang="en-US"/>
          </a:p>
        </p:txBody>
      </p:sp>
      <p:cxnSp>
        <p:nvCxnSpPr>
          <p:cNvPr id="36868" name="Google Shape;815;p54"/>
          <p:cNvCxnSpPr>
            <a:cxnSpLocks noChangeShapeType="1"/>
          </p:cNvCxnSpPr>
          <p:nvPr/>
        </p:nvCxnSpPr>
        <p:spPr bwMode="auto">
          <a:xfrm rot="10800000">
            <a:off x="848669" y="4451350"/>
            <a:ext cx="2622550"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sp>
        <p:nvSpPr>
          <p:cNvPr id="36869" name="Google Shape;816;p54"/>
          <p:cNvSpPr txBox="1">
            <a:spLocks noChangeArrowheads="1"/>
          </p:cNvSpPr>
          <p:nvPr/>
        </p:nvSpPr>
        <p:spPr bwMode="auto">
          <a:xfrm>
            <a:off x="3917306" y="5084762"/>
            <a:ext cx="8255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AD</a:t>
            </a:r>
            <a:r>
              <a:rPr lang="en-US" sz="2800" b="1" baseline="-25000">
                <a:latin typeface="Times New Roman" charset="0"/>
                <a:cs typeface="Times New Roman" charset="0"/>
                <a:sym typeface="Times New Roman" charset="0"/>
              </a:rPr>
              <a:t>1</a:t>
            </a:r>
            <a:endParaRPr lang="en-US"/>
          </a:p>
        </p:txBody>
      </p:sp>
      <p:sp>
        <p:nvSpPr>
          <p:cNvPr id="36870" name="Google Shape;817;p54"/>
          <p:cNvSpPr txBox="1">
            <a:spLocks noChangeArrowheads="1"/>
          </p:cNvSpPr>
          <p:nvPr/>
        </p:nvSpPr>
        <p:spPr bwMode="auto">
          <a:xfrm>
            <a:off x="34281" y="4240212"/>
            <a:ext cx="74453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e</a:t>
            </a:r>
            <a:endParaRPr lang="en-US"/>
          </a:p>
        </p:txBody>
      </p:sp>
      <p:sp>
        <p:nvSpPr>
          <p:cNvPr id="818" name="Google Shape;818;p54"/>
          <p:cNvSpPr txBox="1">
            <a:spLocks noChangeArrowheads="1"/>
          </p:cNvSpPr>
          <p:nvPr/>
        </p:nvSpPr>
        <p:spPr bwMode="auto">
          <a:xfrm>
            <a:off x="38100" y="0"/>
            <a:ext cx="9120188" cy="208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dirty="0">
                <a:latin typeface="Times New Roman" charset="0"/>
                <a:cs typeface="Times New Roman" charset="0"/>
                <a:sym typeface="Times New Roman" charset="0"/>
              </a:rPr>
              <a:t>An increase in consumption or net exports doesn’t cause economic growth.</a:t>
            </a:r>
            <a:endParaRPr lang="en-US" sz="1050" dirty="0"/>
          </a:p>
          <a:p>
            <a:pPr algn="ctr" eaLnBrk="1" hangingPunct="1">
              <a:lnSpc>
                <a:spcPct val="90000"/>
              </a:lnSpc>
              <a:buClr>
                <a:srgbClr val="000099"/>
              </a:buClr>
              <a:buFont typeface="Times New Roman" charset="0"/>
              <a:buNone/>
            </a:pPr>
            <a:r>
              <a:rPr lang="en-US" sz="2400" b="1" dirty="0">
                <a:solidFill>
                  <a:srgbClr val="000099"/>
                </a:solidFill>
                <a:latin typeface="Times New Roman" charset="0"/>
                <a:cs typeface="Times New Roman" charset="0"/>
                <a:sym typeface="Times New Roman" charset="0"/>
              </a:rPr>
              <a:t>Investment causes growth since firms increase their physical capital.</a:t>
            </a:r>
            <a:endParaRPr lang="en-US" sz="1050" dirty="0"/>
          </a:p>
        </p:txBody>
      </p:sp>
      <p:sp>
        <p:nvSpPr>
          <p:cNvPr id="36872" name="Google Shape;819;p54"/>
          <p:cNvSpPr txBox="1">
            <a:spLocks noChangeArrowheads="1"/>
          </p:cNvSpPr>
          <p:nvPr/>
        </p:nvSpPr>
        <p:spPr bwMode="auto">
          <a:xfrm>
            <a:off x="4418956" y="2490787"/>
            <a:ext cx="7651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AS</a:t>
            </a:r>
            <a:r>
              <a:rPr lang="en-US" sz="2800" b="1" baseline="-25000">
                <a:latin typeface="Times New Roman" charset="0"/>
                <a:cs typeface="Times New Roman" charset="0"/>
                <a:sym typeface="Times New Roman" charset="0"/>
              </a:rPr>
              <a:t>1</a:t>
            </a:r>
            <a:endParaRPr lang="en-US"/>
          </a:p>
        </p:txBody>
      </p:sp>
      <p:sp>
        <p:nvSpPr>
          <p:cNvPr id="36873" name="Google Shape;820;p54"/>
          <p:cNvSpPr>
            <a:spLocks/>
          </p:cNvSpPr>
          <p:nvPr/>
        </p:nvSpPr>
        <p:spPr bwMode="auto">
          <a:xfrm rot="-360000">
            <a:off x="1759894" y="2044700"/>
            <a:ext cx="2871787" cy="3416300"/>
          </a:xfrm>
          <a:custGeom>
            <a:avLst/>
            <a:gdLst>
              <a:gd name="T0" fmla="*/ 0 w 120000"/>
              <a:gd name="T1" fmla="*/ 0 h 120000"/>
              <a:gd name="T2" fmla="*/ 125018 w 120000"/>
              <a:gd name="T3" fmla="*/ 275582 h 120000"/>
              <a:gd name="T4" fmla="*/ 259873 w 120000"/>
              <a:gd name="T5" fmla="*/ 545612 h 120000"/>
              <a:gd name="T6" fmla="*/ 402577 w 120000"/>
              <a:gd name="T7" fmla="*/ 807670 h 120000"/>
              <a:gd name="T8" fmla="*/ 553800 w 120000"/>
              <a:gd name="T9" fmla="*/ 1063352 h 120000"/>
              <a:gd name="T10" fmla="*/ 709595 w 120000"/>
              <a:gd name="T11" fmla="*/ 1308671 h 120000"/>
              <a:gd name="T12" fmla="*/ 875201 w 120000"/>
              <a:gd name="T13" fmla="*/ 1546844 h 120000"/>
              <a:gd name="T14" fmla="*/ 1046718 w 120000"/>
              <a:gd name="T15" fmla="*/ 1776248 h 120000"/>
              <a:gd name="T16" fmla="*/ 1226086 w 120000"/>
              <a:gd name="T17" fmla="*/ 1998479 h 120000"/>
              <a:gd name="T18" fmla="*/ 1410670 w 120000"/>
              <a:gd name="T19" fmla="*/ 2208752 h 120000"/>
              <a:gd name="T20" fmla="*/ 1601835 w 120000"/>
              <a:gd name="T21" fmla="*/ 2411879 h 120000"/>
              <a:gd name="T22" fmla="*/ 1798863 w 120000"/>
              <a:gd name="T23" fmla="*/ 2603818 h 120000"/>
              <a:gd name="T24" fmla="*/ 2002449 w 120000"/>
              <a:gd name="T25" fmla="*/ 2787018 h 120000"/>
              <a:gd name="T26" fmla="*/ 2211276 w 120000"/>
              <a:gd name="T27" fmla="*/ 2959085 h 120000"/>
              <a:gd name="T28" fmla="*/ 2425990 w 120000"/>
              <a:gd name="T29" fmla="*/ 3121559 h 120000"/>
              <a:gd name="T30" fmla="*/ 2646591 w 120000"/>
              <a:gd name="T31" fmla="*/ 3273698 h 120000"/>
              <a:gd name="T32" fmla="*/ 2871787 w 120000"/>
              <a:gd name="T33" fmla="*/ 341630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lstStyle/>
          <a:p>
            <a:endParaRPr lang="en-US"/>
          </a:p>
        </p:txBody>
      </p:sp>
      <p:sp>
        <p:nvSpPr>
          <p:cNvPr id="36874" name="Google Shape;821;p54"/>
          <p:cNvSpPr>
            <a:spLocks/>
          </p:cNvSpPr>
          <p:nvPr/>
        </p:nvSpPr>
        <p:spPr bwMode="auto">
          <a:xfrm rot="-240000">
            <a:off x="1871019" y="3101975"/>
            <a:ext cx="3200400" cy="2362200"/>
          </a:xfrm>
          <a:custGeom>
            <a:avLst/>
            <a:gdLst>
              <a:gd name="T0" fmla="*/ 0 w 120000"/>
              <a:gd name="T1" fmla="*/ 2362200 h 120000"/>
              <a:gd name="T2" fmla="*/ 461391 w 120000"/>
              <a:gd name="T3" fmla="*/ 2099917 h 120000"/>
              <a:gd name="T4" fmla="*/ 905953 w 120000"/>
              <a:gd name="T5" fmla="*/ 1827359 h 120000"/>
              <a:gd name="T6" fmla="*/ 1332620 w 120000"/>
              <a:gd name="T7" fmla="*/ 1545076 h 120000"/>
              <a:gd name="T8" fmla="*/ 1743445 w 120000"/>
              <a:gd name="T9" fmla="*/ 1253659 h 120000"/>
              <a:gd name="T10" fmla="*/ 2134293 w 120000"/>
              <a:gd name="T11" fmla="*/ 953089 h 120000"/>
              <a:gd name="T12" fmla="*/ 2509327 w 120000"/>
              <a:gd name="T13" fmla="*/ 644546 h 120000"/>
              <a:gd name="T14" fmla="*/ 2863291 w 120000"/>
              <a:gd name="T15" fmla="*/ 326830 h 120000"/>
              <a:gd name="T16" fmla="*/ 3200400 w 120000"/>
              <a:gd name="T17" fmla="*/ 0 h 1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0"/>
              <a:gd name="T28" fmla="*/ 0 h 120000"/>
              <a:gd name="T29" fmla="*/ 120000 w 120000"/>
              <a:gd name="T30" fmla="*/ 120000 h 1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lstStyle/>
          <a:p>
            <a:endParaRPr lang="en-US"/>
          </a:p>
        </p:txBody>
      </p:sp>
      <p:sp>
        <p:nvSpPr>
          <p:cNvPr id="36875" name="Google Shape;822;p54"/>
          <p:cNvSpPr txBox="1">
            <a:spLocks noChangeArrowheads="1"/>
          </p:cNvSpPr>
          <p:nvPr/>
        </p:nvSpPr>
        <p:spPr bwMode="auto">
          <a:xfrm>
            <a:off x="145406" y="1381125"/>
            <a:ext cx="1263650"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Price</a:t>
            </a:r>
            <a:endParaRPr lang="en-US"/>
          </a:p>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Level</a:t>
            </a:r>
            <a:endParaRPr lang="en-US"/>
          </a:p>
        </p:txBody>
      </p:sp>
      <p:sp>
        <p:nvSpPr>
          <p:cNvPr id="36877" name="Google Shape;824;p54"/>
          <p:cNvSpPr>
            <a:spLocks/>
          </p:cNvSpPr>
          <p:nvPr/>
        </p:nvSpPr>
        <p:spPr bwMode="auto">
          <a:xfrm>
            <a:off x="5484169" y="2590800"/>
            <a:ext cx="3179762" cy="3014662"/>
          </a:xfrm>
          <a:custGeom>
            <a:avLst/>
            <a:gdLst>
              <a:gd name="T0" fmla="*/ -132 w 120000"/>
              <a:gd name="T1" fmla="*/ 0 h 120000"/>
              <a:gd name="T2" fmla="*/ 3179762 w 120000"/>
              <a:gd name="T3" fmla="*/ 3005191 h 120000"/>
              <a:gd name="T4" fmla="*/ 3179603 w 120000"/>
              <a:gd name="T5" fmla="*/ 3014511 h 120000"/>
              <a:gd name="T6" fmla="*/ -132 w 120000"/>
              <a:gd name="T7" fmla="*/ 0 h 120000"/>
              <a:gd name="T8" fmla="*/ 3179762 w 120000"/>
              <a:gd name="T9" fmla="*/ 3005191 h 120000"/>
              <a:gd name="T10" fmla="*/ 3179603 w 120000"/>
              <a:gd name="T11" fmla="*/ 3014511 h 120000"/>
              <a:gd name="T12" fmla="*/ 0 w 120000"/>
              <a:gd name="T13" fmla="*/ 3005191 h 120000"/>
              <a:gd name="T14" fmla="*/ -132 w 120000"/>
              <a:gd name="T15" fmla="*/ 0 h 120000"/>
              <a:gd name="T16" fmla="*/ 0 60000 65536"/>
              <a:gd name="T17" fmla="*/ 0 60000 65536"/>
              <a:gd name="T18" fmla="*/ 0 60000 65536"/>
              <a:gd name="T19" fmla="*/ 0 60000 65536"/>
              <a:gd name="T20" fmla="*/ 0 60000 65536"/>
              <a:gd name="T21" fmla="*/ 0 60000 65536"/>
              <a:gd name="T22" fmla="*/ 0 60000 65536"/>
              <a:gd name="T23" fmla="*/ 0 60000 65536"/>
              <a:gd name="T24" fmla="*/ 0 w 120000"/>
              <a:gd name="T25" fmla="*/ 0 h 120000"/>
              <a:gd name="T26" fmla="*/ 120000 w 120000"/>
              <a:gd name="T27" fmla="*/ 120000 h 1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00" h="120000" fill="none" extrusionOk="0">
                <a:moveTo>
                  <a:pt x="-5" y="0"/>
                </a:moveTo>
                <a:cubicBezTo>
                  <a:pt x="66272" y="0"/>
                  <a:pt x="120000" y="53553"/>
                  <a:pt x="120000" y="119623"/>
                </a:cubicBezTo>
                <a:cubicBezTo>
                  <a:pt x="120000" y="119745"/>
                  <a:pt x="119994" y="119872"/>
                  <a:pt x="119994" y="119994"/>
                </a:cubicBezTo>
              </a:path>
              <a:path w="120000" h="120000" extrusionOk="0">
                <a:moveTo>
                  <a:pt x="-5" y="0"/>
                </a:moveTo>
                <a:cubicBezTo>
                  <a:pt x="66272" y="0"/>
                  <a:pt x="120000" y="53553"/>
                  <a:pt x="120000" y="119623"/>
                </a:cubicBezTo>
                <a:cubicBezTo>
                  <a:pt x="120000" y="119745"/>
                  <a:pt x="119994" y="119872"/>
                  <a:pt x="119994" y="119994"/>
                </a:cubicBezTo>
                <a:lnTo>
                  <a:pt x="0" y="119623"/>
                </a:lnTo>
                <a:lnTo>
                  <a:pt x="-5" y="0"/>
                </a:lnTo>
                <a:close/>
              </a:path>
            </a:pathLst>
          </a:custGeom>
          <a:noFill/>
          <a:ln w="76200" cap="rnd" cmpd="sng">
            <a:solidFill>
              <a:srgbClr val="000099"/>
            </a:solidFill>
            <a:prstDash val="solid"/>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nchor="ctr"/>
          <a:lstStyle/>
          <a:p>
            <a:endParaRPr lang="en-US"/>
          </a:p>
        </p:txBody>
      </p:sp>
      <p:grpSp>
        <p:nvGrpSpPr>
          <p:cNvPr id="36878" name="Google Shape;825;p54"/>
          <p:cNvGrpSpPr>
            <a:grpSpLocks/>
          </p:cNvGrpSpPr>
          <p:nvPr/>
        </p:nvGrpSpPr>
        <p:grpSpPr bwMode="auto">
          <a:xfrm>
            <a:off x="5447656" y="2068512"/>
            <a:ext cx="3216275" cy="3565525"/>
            <a:chOff x="2786062" y="739775"/>
            <a:chExt cx="4873625" cy="5129212"/>
          </a:xfrm>
        </p:grpSpPr>
        <p:cxnSp>
          <p:nvCxnSpPr>
            <p:cNvPr id="36885" name="Google Shape;826;p54"/>
            <p:cNvCxnSpPr>
              <a:cxnSpLocks noChangeShapeType="1"/>
            </p:cNvCxnSpPr>
            <p:nvPr/>
          </p:nvCxnSpPr>
          <p:spPr bwMode="auto">
            <a:xfrm>
              <a:off x="2786062" y="739775"/>
              <a:ext cx="9525" cy="5129212"/>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cxnSp>
          <p:nvCxnSpPr>
            <p:cNvPr id="36886" name="Google Shape;827;p54"/>
            <p:cNvCxnSpPr>
              <a:cxnSpLocks noChangeShapeType="1"/>
            </p:cNvCxnSpPr>
            <p:nvPr/>
          </p:nvCxnSpPr>
          <p:spPr bwMode="auto">
            <a:xfrm>
              <a:off x="2786062" y="5845175"/>
              <a:ext cx="4873625" cy="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grpSp>
      <p:sp>
        <p:nvSpPr>
          <p:cNvPr id="36879" name="Google Shape;828;p54"/>
          <p:cNvSpPr txBox="1">
            <a:spLocks noChangeArrowheads="1"/>
          </p:cNvSpPr>
          <p:nvPr/>
        </p:nvSpPr>
        <p:spPr bwMode="auto">
          <a:xfrm rot="-5400000">
            <a:off x="4229250" y="2815431"/>
            <a:ext cx="1990725"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Arial" charset="0"/>
              <a:buNone/>
            </a:pPr>
            <a:r>
              <a:rPr lang="en-US" sz="2000" b="1"/>
              <a:t>Capital Goods </a:t>
            </a:r>
            <a:endParaRPr lang="en-US"/>
          </a:p>
        </p:txBody>
      </p:sp>
      <p:sp>
        <p:nvSpPr>
          <p:cNvPr id="36880" name="Google Shape;829;p54"/>
          <p:cNvSpPr txBox="1">
            <a:spLocks noChangeArrowheads="1"/>
          </p:cNvSpPr>
          <p:nvPr/>
        </p:nvSpPr>
        <p:spPr bwMode="auto">
          <a:xfrm>
            <a:off x="6398569" y="5634037"/>
            <a:ext cx="2335212"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Arial" charset="0"/>
              <a:buNone/>
            </a:pPr>
            <a:r>
              <a:rPr lang="en-US" sz="2000" b="1"/>
              <a:t>Consumer Goods</a:t>
            </a:r>
            <a:endParaRPr lang="en-US"/>
          </a:p>
        </p:txBody>
      </p:sp>
      <p:cxnSp>
        <p:nvCxnSpPr>
          <p:cNvPr id="36881" name="Google Shape;830;p54"/>
          <p:cNvCxnSpPr>
            <a:cxnSpLocks noChangeShapeType="1"/>
          </p:cNvCxnSpPr>
          <p:nvPr/>
        </p:nvCxnSpPr>
        <p:spPr bwMode="auto">
          <a:xfrm>
            <a:off x="3464869" y="2068512"/>
            <a:ext cx="0" cy="3549650"/>
          </a:xfrm>
          <a:prstGeom prst="straightConnector1">
            <a:avLst/>
          </a:prstGeom>
          <a:noFill/>
          <a:ln w="5715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sp>
        <p:nvSpPr>
          <p:cNvPr id="36882" name="Google Shape;831;p54"/>
          <p:cNvSpPr txBox="1">
            <a:spLocks noChangeArrowheads="1"/>
          </p:cNvSpPr>
          <p:nvPr/>
        </p:nvSpPr>
        <p:spPr bwMode="auto">
          <a:xfrm>
            <a:off x="2915594" y="1441450"/>
            <a:ext cx="14160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3200" b="1">
                <a:latin typeface="Times New Roman" charset="0"/>
                <a:cs typeface="Times New Roman" charset="0"/>
                <a:sym typeface="Times New Roman" charset="0"/>
              </a:rPr>
              <a:t>LRAS</a:t>
            </a:r>
            <a:r>
              <a:rPr lang="en-US" sz="3200" b="1" baseline="-25000">
                <a:latin typeface="Times New Roman" charset="0"/>
                <a:cs typeface="Times New Roman" charset="0"/>
                <a:sym typeface="Times New Roman" charset="0"/>
              </a:rPr>
              <a:t>1</a:t>
            </a:r>
            <a:endParaRPr lang="en-US"/>
          </a:p>
        </p:txBody>
      </p:sp>
      <p:sp>
        <p:nvSpPr>
          <p:cNvPr id="36883" name="Google Shape;832;p54"/>
          <p:cNvSpPr txBox="1">
            <a:spLocks noChangeArrowheads="1"/>
          </p:cNvSpPr>
          <p:nvPr/>
        </p:nvSpPr>
        <p:spPr bwMode="auto">
          <a:xfrm>
            <a:off x="3194994" y="5553075"/>
            <a:ext cx="7572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Y1</a:t>
            </a:r>
            <a:endParaRPr lang="en-US"/>
          </a:p>
        </p:txBody>
      </p:sp>
      <p:sp>
        <p:nvSpPr>
          <p:cNvPr id="36884" name="Google Shape;833;p54"/>
          <p:cNvSpPr>
            <a:spLocks noChangeArrowheads="1"/>
          </p:cNvSpPr>
          <p:nvPr/>
        </p:nvSpPr>
        <p:spPr bwMode="auto">
          <a:xfrm>
            <a:off x="3385494" y="4383087"/>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3959796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8">
                                            <p:txEl>
                                              <p:pRg st="0" end="0"/>
                                            </p:txEl>
                                          </p:spTgt>
                                        </p:tgtEl>
                                        <p:attrNameLst>
                                          <p:attrName>style.visibility</p:attrName>
                                        </p:attrNameLst>
                                      </p:cBhvr>
                                      <p:to>
                                        <p:strVal val="visible"/>
                                      </p:to>
                                    </p:set>
                                    <p:animEffect transition="in" filter="fade">
                                      <p:cBhvr>
                                        <p:cTn id="7" dur="500"/>
                                        <p:tgtEl>
                                          <p:spTgt spid="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8">
                                            <p:txEl>
                                              <p:pRg st="1" end="1"/>
                                            </p:txEl>
                                          </p:spTgt>
                                        </p:tgtEl>
                                        <p:attrNameLst>
                                          <p:attrName>style.visibility</p:attrName>
                                        </p:attrNameLst>
                                      </p:cBhvr>
                                      <p:to>
                                        <p:strVal val="visible"/>
                                      </p:to>
                                    </p:set>
                                    <p:animEffect transition="in" filter="fade">
                                      <p:cBhvr>
                                        <p:cTn id="12" dur="500"/>
                                        <p:tgtEl>
                                          <p:spTgt spid="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8FAF2B26-CA76-6107-0EA5-FFE787DF3A9C}"/>
              </a:ext>
            </a:extLst>
          </p:cNvPr>
          <p:cNvPicPr>
            <a:picLocks noChangeAspect="1"/>
          </p:cNvPicPr>
          <p:nvPr/>
        </p:nvPicPr>
        <p:blipFill>
          <a:blip r:embed="rId3"/>
          <a:stretch>
            <a:fillRect/>
          </a:stretch>
        </p:blipFill>
        <p:spPr>
          <a:xfrm>
            <a:off x="762000" y="152400"/>
            <a:ext cx="7187278" cy="5638800"/>
          </a:xfrm>
          <a:prstGeom prst="rect">
            <a:avLst/>
          </a:prstGeom>
        </p:spPr>
      </p:pic>
    </p:spTree>
    <p:extLst>
      <p:ext uri="{BB962C8B-B14F-4D97-AF65-F5344CB8AC3E}">
        <p14:creationId xmlns:p14="http://schemas.microsoft.com/office/powerpoint/2010/main" val="60770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ctrTitle"/>
          </p:nvPr>
        </p:nvSpPr>
        <p:spPr>
          <a:xfrm>
            <a:off x="304800" y="990600"/>
            <a:ext cx="8282400" cy="2109000"/>
          </a:xfrm>
          <a:prstGeom prst="rect">
            <a:avLst/>
          </a:prstGeom>
        </p:spPr>
        <p:txBody>
          <a:bodyPr spcFirstLastPara="1" wrap="square" lIns="91425" tIns="91425" rIns="91425" bIns="91425" anchor="b" anchorCtr="0">
            <a:noAutofit/>
          </a:bodyPr>
          <a:lstStyle/>
          <a:p>
            <a:r>
              <a:rPr lang="en-US" sz="4800" b="1" dirty="0">
                <a:solidFill>
                  <a:schemeClr val="bg1"/>
                </a:solidFill>
                <a:latin typeface="Times New Roman" charset="0"/>
                <a:ea typeface="ＭＳ Ｐゴシック" charset="0"/>
                <a:cs typeface="Times New Roman" charset="0"/>
                <a:sym typeface="Times New Roman" charset="0"/>
              </a:rPr>
              <a:t>AP Macro Unit 5: </a:t>
            </a:r>
            <a:br>
              <a:rPr lang="en-US" sz="4800" b="1" dirty="0">
                <a:solidFill>
                  <a:schemeClr val="bg1"/>
                </a:solidFill>
                <a:latin typeface="Times New Roman" charset="0"/>
                <a:ea typeface="ＭＳ Ｐゴシック" charset="0"/>
                <a:cs typeface="Times New Roman" charset="0"/>
                <a:sym typeface="Times New Roman" charset="0"/>
              </a:rPr>
            </a:br>
            <a:r>
              <a:rPr lang="en-US" sz="4800" b="1" dirty="0">
                <a:latin typeface="Times New Roman" charset="0"/>
                <a:cs typeface="Times New Roman" charset="0"/>
                <a:sym typeface="Times New Roman" charset="0"/>
              </a:rPr>
              <a:t>Economic Growth</a:t>
            </a:r>
            <a:endParaRPr sz="2400" dirty="0">
              <a:solidFill>
                <a:schemeClr val="bg1"/>
              </a:solidFill>
            </a:endParaRPr>
          </a:p>
        </p:txBody>
      </p:sp>
      <p:sp>
        <p:nvSpPr>
          <p:cNvPr id="194" name="Google Shape;194;p38"/>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indent="0"/>
            <a:r>
              <a:rPr lang="en" dirty="0"/>
              <a:t>Live Webinar: November 14th, 2022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Google Shape;838;p55"/>
          <p:cNvSpPr txBox="1">
            <a:spLocks noChangeArrowheads="1"/>
          </p:cNvSpPr>
          <p:nvPr/>
        </p:nvSpPr>
        <p:spPr bwMode="auto">
          <a:xfrm>
            <a:off x="6683375" y="0"/>
            <a:ext cx="24606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2008 Audit Exam</a:t>
            </a:r>
            <a:endParaRPr lang="en-US"/>
          </a:p>
        </p:txBody>
      </p:sp>
      <p:pic>
        <p:nvPicPr>
          <p:cNvPr id="38914" name="Google Shape;839;p5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3734" t="31761" r="22922" b="19057"/>
          <a:stretch>
            <a:fillRect/>
          </a:stretch>
        </p:blipFill>
        <p:spPr bwMode="auto">
          <a:xfrm>
            <a:off x="0" y="950913"/>
            <a:ext cx="9053513" cy="469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0" name="Google Shape;840;p55"/>
          <p:cNvSpPr>
            <a:spLocks noChangeArrowheads="1"/>
          </p:cNvSpPr>
          <p:nvPr/>
        </p:nvSpPr>
        <p:spPr bwMode="auto">
          <a:xfrm>
            <a:off x="838200" y="4419600"/>
            <a:ext cx="519113" cy="566738"/>
          </a:xfrm>
          <a:prstGeom prst="ellipse">
            <a:avLst/>
          </a:prstGeom>
          <a:noFill/>
          <a:ln w="76200">
            <a:solidFill>
              <a:srgbClr val="C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3950021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fade">
                                      <p:cBhvr>
                                        <p:cTn id="7" dur="5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Google Shape;846;p56"/>
          <p:cNvSpPr txBox="1">
            <a:spLocks noChangeArrowheads="1"/>
          </p:cNvSpPr>
          <p:nvPr/>
        </p:nvSpPr>
        <p:spPr bwMode="auto">
          <a:xfrm>
            <a:off x="6683375" y="0"/>
            <a:ext cx="24606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2008 Audit Exam</a:t>
            </a:r>
            <a:endParaRPr lang="en-US"/>
          </a:p>
        </p:txBody>
      </p:sp>
      <p:pic>
        <p:nvPicPr>
          <p:cNvPr id="40962" name="Google Shape;847;p5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20" t="18031" r="20850" b="22914"/>
          <a:stretch>
            <a:fillRect/>
          </a:stretch>
        </p:blipFill>
        <p:spPr bwMode="auto">
          <a:xfrm>
            <a:off x="106363" y="838200"/>
            <a:ext cx="9037637" cy="404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8" name="Google Shape;848;p56"/>
          <p:cNvSpPr>
            <a:spLocks noChangeArrowheads="1"/>
          </p:cNvSpPr>
          <p:nvPr/>
        </p:nvSpPr>
        <p:spPr bwMode="auto">
          <a:xfrm>
            <a:off x="762000" y="2633663"/>
            <a:ext cx="519113" cy="566737"/>
          </a:xfrm>
          <a:prstGeom prst="ellipse">
            <a:avLst/>
          </a:prstGeom>
          <a:noFill/>
          <a:ln w="76200">
            <a:solidFill>
              <a:srgbClr val="C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159500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fade">
                                      <p:cBhvr>
                                        <p:cTn id="7" dur="500"/>
                                        <p:tgtEl>
                                          <p:spTgt spid="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Google Shape;854;p5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67154"/>
            <a:ext cx="8996363"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Google Shape;855;p57"/>
          <p:cNvSpPr txBox="1">
            <a:spLocks noChangeArrowheads="1"/>
          </p:cNvSpPr>
          <p:nvPr/>
        </p:nvSpPr>
        <p:spPr bwMode="auto">
          <a:xfrm>
            <a:off x="6683375" y="0"/>
            <a:ext cx="24606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2012 Audit Exam</a:t>
            </a:r>
            <a:endParaRPr lang="en-US"/>
          </a:p>
        </p:txBody>
      </p:sp>
      <p:sp>
        <p:nvSpPr>
          <p:cNvPr id="856" name="Google Shape;856;p57"/>
          <p:cNvSpPr>
            <a:spLocks noChangeArrowheads="1"/>
          </p:cNvSpPr>
          <p:nvPr/>
        </p:nvSpPr>
        <p:spPr bwMode="auto">
          <a:xfrm>
            <a:off x="1012825" y="2997579"/>
            <a:ext cx="519113" cy="566737"/>
          </a:xfrm>
          <a:prstGeom prst="ellipse">
            <a:avLst/>
          </a:prstGeom>
          <a:noFill/>
          <a:ln w="76200">
            <a:solidFill>
              <a:srgbClr val="C0000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200743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56"/>
                                        </p:tgtEl>
                                        <p:attrNameLst>
                                          <p:attrName>style.visibility</p:attrName>
                                        </p:attrNameLst>
                                      </p:cBhvr>
                                      <p:to>
                                        <p:strVal val="visible"/>
                                      </p:to>
                                    </p:set>
                                    <p:animEffect transition="in" filter="fade">
                                      <p:cBhvr>
                                        <p:cTn id="7"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Google Shape;862;p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9488" cy="98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8" name="Google Shape;863;p58"/>
          <p:cNvSpPr txBox="1">
            <a:spLocks noChangeArrowheads="1"/>
          </p:cNvSpPr>
          <p:nvPr/>
        </p:nvSpPr>
        <p:spPr bwMode="auto">
          <a:xfrm>
            <a:off x="7239000" y="64008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3F1ADD59-A915-5F4D-B178-BBF6487687A1}" type="slidenum">
              <a:rPr lang="en-US">
                <a:latin typeface="Times New Roman" charset="0"/>
                <a:cs typeface="Times New Roman" charset="0"/>
                <a:sym typeface="Times New Roman" charset="0"/>
              </a:rPr>
              <a:pPr algn="r" eaLnBrk="1" hangingPunct="1">
                <a:buClr>
                  <a:srgbClr val="000000"/>
                </a:buClr>
                <a:buFont typeface="Times New Roman" charset="0"/>
                <a:buNone/>
              </a:pPr>
              <a:t>23</a:t>
            </a:fld>
            <a:endParaRPr lang="en-US"/>
          </a:p>
        </p:txBody>
      </p:sp>
      <p:sp>
        <p:nvSpPr>
          <p:cNvPr id="45059" name="Google Shape;864;p58"/>
          <p:cNvSpPr txBox="1">
            <a:spLocks noChangeArrowheads="1"/>
          </p:cNvSpPr>
          <p:nvPr/>
        </p:nvSpPr>
        <p:spPr bwMode="auto">
          <a:xfrm>
            <a:off x="38100" y="0"/>
            <a:ext cx="91201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4400" b="1">
                <a:latin typeface="Times New Roman" charset="0"/>
                <a:cs typeface="Times New Roman" charset="0"/>
                <a:sym typeface="Times New Roman" charset="0"/>
              </a:rPr>
              <a:t>2012 FRQ #3</a:t>
            </a:r>
            <a:endParaRPr lang="en-US"/>
          </a:p>
        </p:txBody>
      </p:sp>
      <p:pic>
        <p:nvPicPr>
          <p:cNvPr id="45060" name="Google Shape;865;p5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27316" t="31601" r="15201" b="19159"/>
          <a:stretch>
            <a:fillRect/>
          </a:stretch>
        </p:blipFill>
        <p:spPr bwMode="auto">
          <a:xfrm>
            <a:off x="293688" y="919163"/>
            <a:ext cx="8694737" cy="418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925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Google Shape;871;p5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28244" t="11790" r="27600" b="18832"/>
          <a:stretch>
            <a:fillRect/>
          </a:stretch>
        </p:blipFill>
        <p:spPr bwMode="auto">
          <a:xfrm>
            <a:off x="-24897" y="522099"/>
            <a:ext cx="7086600" cy="626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8" name="Google Shape;874;p59"/>
          <p:cNvSpPr txBox="1">
            <a:spLocks noChangeArrowheads="1"/>
          </p:cNvSpPr>
          <p:nvPr/>
        </p:nvSpPr>
        <p:spPr bwMode="auto">
          <a:xfrm>
            <a:off x="38100" y="0"/>
            <a:ext cx="91201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4400" b="1">
                <a:latin typeface="Times New Roman" charset="0"/>
                <a:cs typeface="Times New Roman" charset="0"/>
                <a:sym typeface="Times New Roman" charset="0"/>
              </a:rPr>
              <a:t>2012 FRQ #3</a:t>
            </a:r>
            <a:endParaRPr lang="en-US"/>
          </a:p>
        </p:txBody>
      </p:sp>
    </p:spTree>
    <p:extLst>
      <p:ext uri="{BB962C8B-B14F-4D97-AF65-F5344CB8AC3E}">
        <p14:creationId xmlns:p14="http://schemas.microsoft.com/office/powerpoint/2010/main" val="309513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oogle Shape;810;p54"/>
          <p:cNvGrpSpPr>
            <a:grpSpLocks/>
          </p:cNvGrpSpPr>
          <p:nvPr/>
        </p:nvGrpSpPr>
        <p:grpSpPr bwMode="auto">
          <a:xfrm>
            <a:off x="2113115" y="2152650"/>
            <a:ext cx="4708599" cy="4156075"/>
            <a:chOff x="2338387" y="1504950"/>
            <a:chExt cx="4745037" cy="4324350"/>
          </a:xfrm>
        </p:grpSpPr>
        <p:cxnSp>
          <p:nvCxnSpPr>
            <p:cNvPr id="36887" name="Google Shape;811;p54"/>
            <p:cNvCxnSpPr>
              <a:cxnSpLocks noChangeShapeType="1"/>
            </p:cNvCxnSpPr>
            <p:nvPr/>
          </p:nvCxnSpPr>
          <p:spPr bwMode="auto">
            <a:xfrm>
              <a:off x="2363787" y="1504950"/>
              <a:ext cx="0" cy="4324350"/>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cxnSp>
          <p:nvCxnSpPr>
            <p:cNvPr id="36888" name="Google Shape;812;p54"/>
            <p:cNvCxnSpPr>
              <a:cxnSpLocks noChangeShapeType="1"/>
            </p:cNvCxnSpPr>
            <p:nvPr/>
          </p:nvCxnSpPr>
          <p:spPr bwMode="auto">
            <a:xfrm>
              <a:off x="2338387" y="5802312"/>
              <a:ext cx="4745037" cy="0"/>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grpSp>
      <p:sp>
        <p:nvSpPr>
          <p:cNvPr id="36866" name="Google Shape;813;p5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58FB8B3E-C366-BF49-B50A-0EDBC241F949}" type="slidenum">
              <a:rPr lang="en-US">
                <a:latin typeface="Times New Roman" charset="0"/>
                <a:cs typeface="Times New Roman" charset="0"/>
                <a:sym typeface="Times New Roman" charset="0"/>
              </a:rPr>
              <a:pPr algn="r" eaLnBrk="1" hangingPunct="1">
                <a:buClr>
                  <a:srgbClr val="000000"/>
                </a:buClr>
                <a:buFont typeface="Times New Roman" charset="0"/>
                <a:buNone/>
              </a:pPr>
              <a:t>25</a:t>
            </a:fld>
            <a:endParaRPr lang="en-US"/>
          </a:p>
        </p:txBody>
      </p:sp>
      <p:sp>
        <p:nvSpPr>
          <p:cNvPr id="36867" name="Google Shape;814;p54"/>
          <p:cNvSpPr txBox="1">
            <a:spLocks noChangeArrowheads="1"/>
          </p:cNvSpPr>
          <p:nvPr/>
        </p:nvSpPr>
        <p:spPr bwMode="auto">
          <a:xfrm>
            <a:off x="6747253" y="5937099"/>
            <a:ext cx="241103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2400" b="1" dirty="0">
                <a:latin typeface="Times New Roman" charset="0"/>
                <a:cs typeface="Times New Roman" charset="0"/>
                <a:sym typeface="Times New Roman" charset="0"/>
              </a:rPr>
              <a:t>Physical Capital Per Worker </a:t>
            </a:r>
            <a:endParaRPr lang="en-US" dirty="0"/>
          </a:p>
        </p:txBody>
      </p:sp>
      <p:sp>
        <p:nvSpPr>
          <p:cNvPr id="36869" name="Google Shape;816;p54"/>
          <p:cNvSpPr txBox="1">
            <a:spLocks noChangeArrowheads="1"/>
          </p:cNvSpPr>
          <p:nvPr/>
        </p:nvSpPr>
        <p:spPr bwMode="auto">
          <a:xfrm>
            <a:off x="4126290" y="6213475"/>
            <a:ext cx="825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PC</a:t>
            </a:r>
            <a:r>
              <a:rPr lang="en-US" sz="2800" b="1" baseline="-25000" dirty="0">
                <a:latin typeface="Times New Roman" charset="0"/>
                <a:cs typeface="Times New Roman" charset="0"/>
                <a:sym typeface="Times New Roman" charset="0"/>
              </a:rPr>
              <a:t>1</a:t>
            </a:r>
            <a:endParaRPr lang="en-US" dirty="0"/>
          </a:p>
        </p:txBody>
      </p:sp>
      <p:sp>
        <p:nvSpPr>
          <p:cNvPr id="36870" name="Google Shape;817;p54"/>
          <p:cNvSpPr txBox="1">
            <a:spLocks noChangeArrowheads="1"/>
          </p:cNvSpPr>
          <p:nvPr/>
        </p:nvSpPr>
        <p:spPr bwMode="auto">
          <a:xfrm>
            <a:off x="5902476" y="3217172"/>
            <a:ext cx="267304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Productivity</a:t>
            </a:r>
            <a:r>
              <a:rPr lang="en-US" sz="2800" b="1" baseline="-25000" dirty="0">
                <a:latin typeface="Times New Roman" charset="0"/>
                <a:cs typeface="Times New Roman" charset="0"/>
                <a:sym typeface="Times New Roman" charset="0"/>
              </a:rPr>
              <a:t>2019</a:t>
            </a:r>
            <a:endParaRPr lang="en-US" dirty="0"/>
          </a:p>
        </p:txBody>
      </p:sp>
      <p:sp>
        <p:nvSpPr>
          <p:cNvPr id="818" name="Google Shape;818;p54"/>
          <p:cNvSpPr txBox="1">
            <a:spLocks noChangeArrowheads="1"/>
          </p:cNvSpPr>
          <p:nvPr/>
        </p:nvSpPr>
        <p:spPr bwMode="auto">
          <a:xfrm>
            <a:off x="38100" y="0"/>
            <a:ext cx="9120188"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3600" b="1" dirty="0">
                <a:latin typeface="Times New Roman" charset="0"/>
                <a:cs typeface="Times New Roman" charset="0"/>
                <a:sym typeface="Times New Roman" charset="0"/>
              </a:rPr>
              <a:t>Aggregate Production Function</a:t>
            </a:r>
            <a:endParaRPr lang="en-US" dirty="0"/>
          </a:p>
          <a:p>
            <a:pPr algn="ctr" eaLnBrk="1" hangingPunct="1">
              <a:buClr>
                <a:srgbClr val="000099"/>
              </a:buClr>
              <a:buFont typeface="Times New Roman" charset="0"/>
              <a:buNone/>
            </a:pPr>
            <a:r>
              <a:rPr lang="en-US" sz="3200" b="1" dirty="0">
                <a:solidFill>
                  <a:srgbClr val="000099"/>
                </a:solidFill>
                <a:latin typeface="Times New Roman" charset="0"/>
                <a:cs typeface="Times New Roman" charset="0"/>
                <a:sym typeface="Times New Roman" charset="0"/>
              </a:rPr>
              <a:t>What happens on this graph when there is an improvement in education and human capital?</a:t>
            </a:r>
            <a:endParaRPr lang="en-US" sz="1200" dirty="0"/>
          </a:p>
        </p:txBody>
      </p:sp>
      <p:sp>
        <p:nvSpPr>
          <p:cNvPr id="36875" name="Google Shape;822;p54"/>
          <p:cNvSpPr txBox="1">
            <a:spLocks noChangeArrowheads="1"/>
          </p:cNvSpPr>
          <p:nvPr/>
        </p:nvSpPr>
        <p:spPr bwMode="auto">
          <a:xfrm>
            <a:off x="424877" y="1693069"/>
            <a:ext cx="1713443"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dirty="0">
                <a:latin typeface="Times New Roman" charset="0"/>
                <a:cs typeface="Times New Roman" charset="0"/>
                <a:sym typeface="Times New Roman" charset="0"/>
              </a:rPr>
              <a:t>Real GDP per worker</a:t>
            </a:r>
            <a:endParaRPr lang="en-US" dirty="0"/>
          </a:p>
        </p:txBody>
      </p:sp>
      <p:sp>
        <p:nvSpPr>
          <p:cNvPr id="36883" name="Google Shape;832;p54"/>
          <p:cNvSpPr txBox="1">
            <a:spLocks noChangeArrowheads="1"/>
          </p:cNvSpPr>
          <p:nvPr/>
        </p:nvSpPr>
        <p:spPr bwMode="auto">
          <a:xfrm>
            <a:off x="1064382" y="2407547"/>
            <a:ext cx="1048734"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2800" b="1" dirty="0">
                <a:latin typeface="Times New Roman" charset="0"/>
                <a:cs typeface="Times New Roman" charset="0"/>
                <a:sym typeface="Times New Roman" charset="0"/>
              </a:rPr>
              <a:t>GDP</a:t>
            </a:r>
            <a:r>
              <a:rPr lang="en-US" sz="2800" b="1" baseline="-25000" dirty="0">
                <a:latin typeface="Times New Roman" charset="0"/>
                <a:cs typeface="Times New Roman" charset="0"/>
                <a:sym typeface="Times New Roman" charset="0"/>
              </a:rPr>
              <a:t>2</a:t>
            </a:r>
            <a:endParaRPr lang="en-US" dirty="0"/>
          </a:p>
          <a:p>
            <a:pPr eaLnBrk="1" hangingPunct="1">
              <a:buClr>
                <a:srgbClr val="000000"/>
              </a:buClr>
              <a:buFont typeface="Times New Roman" charset="0"/>
              <a:buNone/>
            </a:pPr>
            <a:endParaRPr lang="en-US" dirty="0"/>
          </a:p>
        </p:txBody>
      </p:sp>
      <p:sp>
        <p:nvSpPr>
          <p:cNvPr id="28" name="Google Shape;817;p54"/>
          <p:cNvSpPr txBox="1">
            <a:spLocks noChangeArrowheads="1"/>
          </p:cNvSpPr>
          <p:nvPr/>
        </p:nvSpPr>
        <p:spPr bwMode="auto">
          <a:xfrm>
            <a:off x="6006494" y="2016655"/>
            <a:ext cx="267304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Productivity</a:t>
            </a:r>
            <a:r>
              <a:rPr lang="en-US" sz="2800" b="1" baseline="-25000" dirty="0">
                <a:latin typeface="Times New Roman" charset="0"/>
                <a:cs typeface="Times New Roman" charset="0"/>
                <a:sym typeface="Times New Roman" charset="0"/>
              </a:rPr>
              <a:t>2029</a:t>
            </a:r>
            <a:endParaRPr lang="en-US" dirty="0"/>
          </a:p>
        </p:txBody>
      </p:sp>
      <p:cxnSp>
        <p:nvCxnSpPr>
          <p:cNvPr id="30" name="Google Shape;765;p53"/>
          <p:cNvCxnSpPr>
            <a:cxnSpLocks noChangeShapeType="1"/>
            <a:stCxn id="36884" idx="0"/>
          </p:cNvCxnSpPr>
          <p:nvPr/>
        </p:nvCxnSpPr>
        <p:spPr bwMode="auto">
          <a:xfrm>
            <a:off x="4396014" y="3564797"/>
            <a:ext cx="0" cy="271799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xmlns="">
                <a:noFill/>
              </a14:hiddenFill>
            </a:ext>
          </a:extLst>
        </p:spPr>
      </p:cxnSp>
      <p:cxnSp>
        <p:nvCxnSpPr>
          <p:cNvPr id="32" name="Google Shape;765;p53"/>
          <p:cNvCxnSpPr>
            <a:cxnSpLocks noChangeShapeType="1"/>
          </p:cNvCxnSpPr>
          <p:nvPr/>
        </p:nvCxnSpPr>
        <p:spPr bwMode="auto">
          <a:xfrm flipH="1">
            <a:off x="2138320" y="2669485"/>
            <a:ext cx="2257694"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xmlns="">
                <a:noFill/>
              </a14:hiddenFill>
            </a:ext>
          </a:extLst>
        </p:spPr>
      </p:cxnSp>
      <p:cxnSp>
        <p:nvCxnSpPr>
          <p:cNvPr id="35" name="Google Shape;765;p53"/>
          <p:cNvCxnSpPr>
            <a:cxnSpLocks noChangeShapeType="1"/>
          </p:cNvCxnSpPr>
          <p:nvPr/>
        </p:nvCxnSpPr>
        <p:spPr bwMode="auto">
          <a:xfrm flipH="1">
            <a:off x="2138320" y="3632266"/>
            <a:ext cx="2257694"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xmlns="">
                <a:noFill/>
              </a14:hiddenFill>
            </a:ext>
          </a:extLst>
        </p:spPr>
      </p:cxnSp>
      <p:sp>
        <p:nvSpPr>
          <p:cNvPr id="2" name="Freeform 1"/>
          <p:cNvSpPr/>
          <p:nvPr/>
        </p:nvSpPr>
        <p:spPr>
          <a:xfrm>
            <a:off x="2510367" y="3100113"/>
            <a:ext cx="3955142" cy="2878667"/>
          </a:xfrm>
          <a:custGeom>
            <a:avLst/>
            <a:gdLst>
              <a:gd name="connsiteX0" fmla="*/ 0 w 3253619"/>
              <a:gd name="connsiteY0" fmla="*/ 3338286 h 3338286"/>
              <a:gd name="connsiteX1" fmla="*/ 459619 w 3253619"/>
              <a:gd name="connsiteY1" fmla="*/ 2056191 h 3338286"/>
              <a:gd name="connsiteX2" fmla="*/ 1221619 w 3253619"/>
              <a:gd name="connsiteY2" fmla="*/ 1003905 h 3338286"/>
              <a:gd name="connsiteX3" fmla="*/ 2346476 w 3253619"/>
              <a:gd name="connsiteY3" fmla="*/ 290286 h 3338286"/>
              <a:gd name="connsiteX4" fmla="*/ 3253619 w 3253619"/>
              <a:gd name="connsiteY4" fmla="*/ 0 h 3338286"/>
              <a:gd name="connsiteX0" fmla="*/ 0 w 3834190"/>
              <a:gd name="connsiteY0" fmla="*/ 3386667 h 3386667"/>
              <a:gd name="connsiteX1" fmla="*/ 459619 w 3834190"/>
              <a:gd name="connsiteY1" fmla="*/ 2104572 h 3386667"/>
              <a:gd name="connsiteX2" fmla="*/ 1221619 w 3834190"/>
              <a:gd name="connsiteY2" fmla="*/ 1052286 h 3386667"/>
              <a:gd name="connsiteX3" fmla="*/ 2346476 w 3834190"/>
              <a:gd name="connsiteY3" fmla="*/ 338667 h 3386667"/>
              <a:gd name="connsiteX4" fmla="*/ 3834190 w 3834190"/>
              <a:gd name="connsiteY4" fmla="*/ 0 h 3386667"/>
              <a:gd name="connsiteX0" fmla="*/ 0 w 4076095"/>
              <a:gd name="connsiteY0" fmla="*/ 3386667 h 3386667"/>
              <a:gd name="connsiteX1" fmla="*/ 459619 w 4076095"/>
              <a:gd name="connsiteY1" fmla="*/ 2104572 h 3386667"/>
              <a:gd name="connsiteX2" fmla="*/ 1221619 w 4076095"/>
              <a:gd name="connsiteY2" fmla="*/ 1052286 h 3386667"/>
              <a:gd name="connsiteX3" fmla="*/ 2346476 w 4076095"/>
              <a:gd name="connsiteY3" fmla="*/ 338667 h 3386667"/>
              <a:gd name="connsiteX4" fmla="*/ 4076095 w 4076095"/>
              <a:gd name="connsiteY4" fmla="*/ 0 h 3386667"/>
              <a:gd name="connsiteX0" fmla="*/ 0 w 3955142"/>
              <a:gd name="connsiteY0" fmla="*/ 2878667 h 2878667"/>
              <a:gd name="connsiteX1" fmla="*/ 338666 w 3955142"/>
              <a:gd name="connsiteY1" fmla="*/ 2104572 h 2878667"/>
              <a:gd name="connsiteX2" fmla="*/ 1100666 w 3955142"/>
              <a:gd name="connsiteY2" fmla="*/ 1052286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100666 w 3955142"/>
              <a:gd name="connsiteY2" fmla="*/ 1052286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78857 w 3955142"/>
              <a:gd name="connsiteY2" fmla="*/ 846667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18381 w 3955142"/>
              <a:gd name="connsiteY2" fmla="*/ 846667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18381 w 3955142"/>
              <a:gd name="connsiteY2" fmla="*/ 846667 h 2878667"/>
              <a:gd name="connsiteX3" fmla="*/ 2491618 w 3955142"/>
              <a:gd name="connsiteY3" fmla="*/ 266095 h 2878667"/>
              <a:gd name="connsiteX4" fmla="*/ 3955142 w 3955142"/>
              <a:gd name="connsiteY4" fmla="*/ 0 h 287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2" h="2878667">
                <a:moveTo>
                  <a:pt x="0" y="2878667"/>
                </a:moveTo>
                <a:cubicBezTo>
                  <a:pt x="128008" y="2432151"/>
                  <a:pt x="227793" y="2152953"/>
                  <a:pt x="447523" y="1814286"/>
                </a:cubicBezTo>
                <a:cubicBezTo>
                  <a:pt x="667253" y="1475619"/>
                  <a:pt x="977699" y="1104699"/>
                  <a:pt x="1318381" y="846667"/>
                </a:cubicBezTo>
                <a:cubicBezTo>
                  <a:pt x="1659064" y="588635"/>
                  <a:pt x="2052158" y="407206"/>
                  <a:pt x="2491618" y="266095"/>
                </a:cubicBezTo>
                <a:cubicBezTo>
                  <a:pt x="2931078" y="124984"/>
                  <a:pt x="3955142" y="0"/>
                  <a:pt x="3955142" y="0"/>
                </a:cubicBezTo>
              </a:path>
            </a:pathLst>
          </a:cu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2493434" y="1871663"/>
            <a:ext cx="4064001" cy="3749524"/>
          </a:xfrm>
          <a:custGeom>
            <a:avLst/>
            <a:gdLst>
              <a:gd name="connsiteX0" fmla="*/ 0 w 3253619"/>
              <a:gd name="connsiteY0" fmla="*/ 3338286 h 3338286"/>
              <a:gd name="connsiteX1" fmla="*/ 459619 w 3253619"/>
              <a:gd name="connsiteY1" fmla="*/ 2056191 h 3338286"/>
              <a:gd name="connsiteX2" fmla="*/ 1221619 w 3253619"/>
              <a:gd name="connsiteY2" fmla="*/ 1003905 h 3338286"/>
              <a:gd name="connsiteX3" fmla="*/ 2346476 w 3253619"/>
              <a:gd name="connsiteY3" fmla="*/ 290286 h 3338286"/>
              <a:gd name="connsiteX4" fmla="*/ 3253619 w 3253619"/>
              <a:gd name="connsiteY4" fmla="*/ 0 h 3338286"/>
              <a:gd name="connsiteX0" fmla="*/ 0 w 3834190"/>
              <a:gd name="connsiteY0" fmla="*/ 3386667 h 3386667"/>
              <a:gd name="connsiteX1" fmla="*/ 459619 w 3834190"/>
              <a:gd name="connsiteY1" fmla="*/ 2104572 h 3386667"/>
              <a:gd name="connsiteX2" fmla="*/ 1221619 w 3834190"/>
              <a:gd name="connsiteY2" fmla="*/ 1052286 h 3386667"/>
              <a:gd name="connsiteX3" fmla="*/ 2346476 w 3834190"/>
              <a:gd name="connsiteY3" fmla="*/ 338667 h 3386667"/>
              <a:gd name="connsiteX4" fmla="*/ 3834190 w 3834190"/>
              <a:gd name="connsiteY4" fmla="*/ 0 h 3386667"/>
              <a:gd name="connsiteX0" fmla="*/ 0 w 4076095"/>
              <a:gd name="connsiteY0" fmla="*/ 3386667 h 3386667"/>
              <a:gd name="connsiteX1" fmla="*/ 459619 w 4076095"/>
              <a:gd name="connsiteY1" fmla="*/ 2104572 h 3386667"/>
              <a:gd name="connsiteX2" fmla="*/ 1221619 w 4076095"/>
              <a:gd name="connsiteY2" fmla="*/ 1052286 h 3386667"/>
              <a:gd name="connsiteX3" fmla="*/ 2346476 w 4076095"/>
              <a:gd name="connsiteY3" fmla="*/ 338667 h 3386667"/>
              <a:gd name="connsiteX4" fmla="*/ 4076095 w 4076095"/>
              <a:gd name="connsiteY4" fmla="*/ 0 h 3386667"/>
              <a:gd name="connsiteX0" fmla="*/ 0 w 4076095"/>
              <a:gd name="connsiteY0" fmla="*/ 3394649 h 3394649"/>
              <a:gd name="connsiteX1" fmla="*/ 459619 w 4076095"/>
              <a:gd name="connsiteY1" fmla="*/ 2112554 h 3394649"/>
              <a:gd name="connsiteX2" fmla="*/ 1221619 w 4076095"/>
              <a:gd name="connsiteY2" fmla="*/ 1060268 h 3394649"/>
              <a:gd name="connsiteX3" fmla="*/ 2298095 w 4076095"/>
              <a:gd name="connsiteY3" fmla="*/ 128935 h 3394649"/>
              <a:gd name="connsiteX4" fmla="*/ 4076095 w 4076095"/>
              <a:gd name="connsiteY4" fmla="*/ 7982 h 3394649"/>
              <a:gd name="connsiteX0" fmla="*/ 0 w 4051905"/>
              <a:gd name="connsiteY0" fmla="*/ 3858381 h 3858381"/>
              <a:gd name="connsiteX1" fmla="*/ 459619 w 4051905"/>
              <a:gd name="connsiteY1" fmla="*/ 2576286 h 3858381"/>
              <a:gd name="connsiteX2" fmla="*/ 1221619 w 4051905"/>
              <a:gd name="connsiteY2" fmla="*/ 1524000 h 3858381"/>
              <a:gd name="connsiteX3" fmla="*/ 2298095 w 4051905"/>
              <a:gd name="connsiteY3" fmla="*/ 592667 h 3858381"/>
              <a:gd name="connsiteX4" fmla="*/ 4051905 w 4051905"/>
              <a:gd name="connsiteY4" fmla="*/ 0 h 3858381"/>
              <a:gd name="connsiteX0" fmla="*/ 0 w 4051905"/>
              <a:gd name="connsiteY0" fmla="*/ 3858381 h 3858381"/>
              <a:gd name="connsiteX1" fmla="*/ 459619 w 4051905"/>
              <a:gd name="connsiteY1" fmla="*/ 2576286 h 3858381"/>
              <a:gd name="connsiteX2" fmla="*/ 1221619 w 4051905"/>
              <a:gd name="connsiteY2" fmla="*/ 1524000 h 3858381"/>
              <a:gd name="connsiteX3" fmla="*/ 2310190 w 4051905"/>
              <a:gd name="connsiteY3" fmla="*/ 677333 h 3858381"/>
              <a:gd name="connsiteX4" fmla="*/ 4051905 w 4051905"/>
              <a:gd name="connsiteY4" fmla="*/ 0 h 3858381"/>
              <a:gd name="connsiteX0" fmla="*/ 0 w 4064001"/>
              <a:gd name="connsiteY0" fmla="*/ 3749524 h 3749524"/>
              <a:gd name="connsiteX1" fmla="*/ 459619 w 4064001"/>
              <a:gd name="connsiteY1" fmla="*/ 2467429 h 3749524"/>
              <a:gd name="connsiteX2" fmla="*/ 1221619 w 4064001"/>
              <a:gd name="connsiteY2" fmla="*/ 1415143 h 3749524"/>
              <a:gd name="connsiteX3" fmla="*/ 2310190 w 4064001"/>
              <a:gd name="connsiteY3" fmla="*/ 568476 h 3749524"/>
              <a:gd name="connsiteX4" fmla="*/ 4064001 w 4064001"/>
              <a:gd name="connsiteY4" fmla="*/ 0 h 374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1" h="3749524">
                <a:moveTo>
                  <a:pt x="0" y="3749524"/>
                </a:moveTo>
                <a:cubicBezTo>
                  <a:pt x="128008" y="3303008"/>
                  <a:pt x="256016" y="2856492"/>
                  <a:pt x="459619" y="2467429"/>
                </a:cubicBezTo>
                <a:cubicBezTo>
                  <a:pt x="663222" y="2078365"/>
                  <a:pt x="913191" y="1731635"/>
                  <a:pt x="1221619" y="1415143"/>
                </a:cubicBezTo>
                <a:cubicBezTo>
                  <a:pt x="1530047" y="1098651"/>
                  <a:pt x="1836460" y="804333"/>
                  <a:pt x="2310190" y="568476"/>
                </a:cubicBezTo>
                <a:cubicBezTo>
                  <a:pt x="2783920" y="332619"/>
                  <a:pt x="4064001" y="0"/>
                  <a:pt x="4064001" y="0"/>
                </a:cubicBezTo>
              </a:path>
            </a:pathLst>
          </a:cu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Google Shape;832;p54"/>
          <p:cNvSpPr txBox="1">
            <a:spLocks noChangeArrowheads="1"/>
          </p:cNvSpPr>
          <p:nvPr/>
        </p:nvSpPr>
        <p:spPr bwMode="auto">
          <a:xfrm>
            <a:off x="1064381" y="3370328"/>
            <a:ext cx="1048734"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2800" b="1" dirty="0">
                <a:latin typeface="Times New Roman" charset="0"/>
                <a:cs typeface="Times New Roman" charset="0"/>
                <a:sym typeface="Times New Roman" charset="0"/>
              </a:rPr>
              <a:t>GDP</a:t>
            </a:r>
            <a:r>
              <a:rPr lang="en-US" sz="2800" b="1" baseline="-25000" dirty="0">
                <a:latin typeface="Times New Roman" charset="0"/>
                <a:cs typeface="Times New Roman" charset="0"/>
                <a:sym typeface="Times New Roman" charset="0"/>
              </a:rPr>
              <a:t>1</a:t>
            </a:r>
            <a:endParaRPr lang="en-US" sz="2800" dirty="0"/>
          </a:p>
          <a:p>
            <a:pPr eaLnBrk="1" hangingPunct="1">
              <a:buClr>
                <a:srgbClr val="000000"/>
              </a:buClr>
              <a:buFont typeface="Times New Roman" charset="0"/>
              <a:buNone/>
            </a:pPr>
            <a:endParaRPr lang="en-US" dirty="0"/>
          </a:p>
        </p:txBody>
      </p:sp>
      <p:sp>
        <p:nvSpPr>
          <p:cNvPr id="37" name="Google Shape;833;p54"/>
          <p:cNvSpPr>
            <a:spLocks noChangeArrowheads="1"/>
          </p:cNvSpPr>
          <p:nvPr/>
        </p:nvSpPr>
        <p:spPr bwMode="auto">
          <a:xfrm>
            <a:off x="4312671" y="2602016"/>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22" name="Google Shape;817;p54"/>
          <p:cNvSpPr txBox="1">
            <a:spLocks noChangeArrowheads="1"/>
          </p:cNvSpPr>
          <p:nvPr/>
        </p:nvSpPr>
        <p:spPr bwMode="auto">
          <a:xfrm>
            <a:off x="4850189" y="4023670"/>
            <a:ext cx="3985209"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3200" b="1" dirty="0">
                <a:solidFill>
                  <a:srgbClr val="800000"/>
                </a:solidFill>
                <a:latin typeface="Times New Roman" charset="0"/>
                <a:cs typeface="Times New Roman" charset="0"/>
                <a:sym typeface="Times New Roman" charset="0"/>
              </a:rPr>
              <a:t>The same amount of inputs produce even more output</a:t>
            </a:r>
            <a:endParaRPr lang="en-US" sz="1600" dirty="0">
              <a:solidFill>
                <a:srgbClr val="800000"/>
              </a:solidFill>
            </a:endParaRPr>
          </a:p>
        </p:txBody>
      </p:sp>
      <p:cxnSp>
        <p:nvCxnSpPr>
          <p:cNvPr id="24" name="Google Shape;765;p53"/>
          <p:cNvCxnSpPr>
            <a:cxnSpLocks noChangeShapeType="1"/>
          </p:cNvCxnSpPr>
          <p:nvPr/>
        </p:nvCxnSpPr>
        <p:spPr bwMode="auto">
          <a:xfrm>
            <a:off x="4402061" y="2833016"/>
            <a:ext cx="0" cy="768312"/>
          </a:xfrm>
          <a:prstGeom prst="straightConnector1">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xmlns="">
                <a:noFill/>
              </a14:hiddenFill>
            </a:ext>
          </a:extLst>
        </p:spPr>
      </p:cxnSp>
      <p:sp>
        <p:nvSpPr>
          <p:cNvPr id="36884" name="Google Shape;833;p54"/>
          <p:cNvSpPr>
            <a:spLocks noChangeArrowheads="1"/>
          </p:cNvSpPr>
          <p:nvPr/>
        </p:nvSpPr>
        <p:spPr bwMode="auto">
          <a:xfrm>
            <a:off x="4317433" y="3564797"/>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294550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3" grpId="0"/>
      <p:bldP spid="28" grpId="0"/>
      <p:bldP spid="27" grpId="0" animBg="1"/>
      <p:bldP spid="37"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Google Shape;187;p29"/>
          <p:cNvSpPr txBox="1">
            <a:spLocks noChangeArrowheads="1"/>
          </p:cNvSpPr>
          <p:nvPr/>
        </p:nvSpPr>
        <p:spPr bwMode="auto">
          <a:xfrm>
            <a:off x="457200" y="-152400"/>
            <a:ext cx="8610600" cy="6318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marL="0" indent="0" algn="ctr" eaLnBrk="1" hangingPunct="1">
              <a:buClr>
                <a:srgbClr val="000000"/>
              </a:buClr>
              <a:buFont typeface="Times New Roman" charset="0"/>
              <a:buNone/>
            </a:pPr>
            <a:r>
              <a:rPr lang="en-US" sz="3600" b="1" dirty="0">
                <a:latin typeface="Times New Roman" charset="0"/>
                <a:cs typeface="Times New Roman" charset="0"/>
                <a:sym typeface="Times New Roman" charset="0"/>
              </a:rPr>
              <a:t>What government policies most likely result in long-run economic growth?</a:t>
            </a:r>
          </a:p>
          <a:p>
            <a:pPr marL="0" indent="0" eaLnBrk="1" hangingPunct="1">
              <a:buClr>
                <a:srgbClr val="000000"/>
              </a:buClr>
              <a:buFont typeface="Times New Roman" charset="0"/>
              <a:buNone/>
            </a:pPr>
            <a:r>
              <a:rPr lang="en-US" sz="3600" b="1" dirty="0">
                <a:solidFill>
                  <a:srgbClr val="000090"/>
                </a:solidFill>
                <a:latin typeface="Times New Roman" charset="0"/>
                <a:cs typeface="Times New Roman" charset="0"/>
                <a:sym typeface="Times New Roman" charset="0"/>
              </a:rPr>
              <a:t>1. Education/training spending</a:t>
            </a:r>
          </a:p>
          <a:p>
            <a:pPr marL="0" lvl="1" indent="0" eaLnBrk="1" hangingPunct="1">
              <a:buFont typeface="Times New Roman" charset="0"/>
              <a:buNone/>
            </a:pPr>
            <a:r>
              <a:rPr lang="en-US" sz="3200" b="1" dirty="0">
                <a:solidFill>
                  <a:srgbClr val="800000"/>
                </a:solidFill>
                <a:latin typeface="Times New Roman" charset="0"/>
                <a:cs typeface="Times New Roman" charset="0"/>
                <a:sym typeface="Times New Roman" charset="0"/>
              </a:rPr>
              <a:t>	-Increases human capital.</a:t>
            </a:r>
          </a:p>
          <a:p>
            <a:pPr marL="0" indent="0" eaLnBrk="1" hangingPunct="1"/>
            <a:r>
              <a:rPr lang="en-US" sz="3600" b="1" dirty="0">
                <a:solidFill>
                  <a:srgbClr val="000090"/>
                </a:solidFill>
                <a:latin typeface="Times New Roman" charset="0"/>
                <a:cs typeface="Times New Roman" charset="0"/>
                <a:sym typeface="Times New Roman" charset="0"/>
              </a:rPr>
              <a:t>2. </a:t>
            </a:r>
            <a:r>
              <a:rPr lang="en-US" sz="3600" b="1" u="sng" dirty="0">
                <a:solidFill>
                  <a:srgbClr val="000090"/>
                </a:solidFill>
                <a:latin typeface="Times New Roman" charset="0"/>
                <a:cs typeface="Times New Roman" charset="0"/>
                <a:sym typeface="Times New Roman" charset="0"/>
              </a:rPr>
              <a:t>Infrastructure</a:t>
            </a:r>
            <a:r>
              <a:rPr lang="en-US" sz="3600" b="1" dirty="0">
                <a:solidFill>
                  <a:srgbClr val="000090"/>
                </a:solidFill>
                <a:latin typeface="Times New Roman" charset="0"/>
                <a:cs typeface="Times New Roman" charset="0"/>
                <a:sym typeface="Times New Roman" charset="0"/>
              </a:rPr>
              <a:t> spending- public works like roads, bridges, and harbors</a:t>
            </a:r>
          </a:p>
          <a:p>
            <a:pPr marL="0" indent="0" eaLnBrk="1" hangingPunct="1"/>
            <a:r>
              <a:rPr lang="en-US" sz="3600" b="1" dirty="0">
                <a:solidFill>
                  <a:srgbClr val="000090"/>
                </a:solidFill>
                <a:latin typeface="Times New Roman" charset="0"/>
                <a:cs typeface="Times New Roman" charset="0"/>
                <a:sym typeface="Times New Roman" charset="0"/>
              </a:rPr>
              <a:t>	</a:t>
            </a:r>
            <a:r>
              <a:rPr lang="en-US" sz="3200" b="1" dirty="0">
                <a:solidFill>
                  <a:srgbClr val="800000"/>
                </a:solidFill>
                <a:latin typeface="Times New Roman" charset="0"/>
                <a:cs typeface="Times New Roman" charset="0"/>
                <a:sym typeface="Times New Roman" charset="0"/>
              </a:rPr>
              <a:t>-Increases physical capital </a:t>
            </a:r>
          </a:p>
          <a:p>
            <a:pPr marL="0" indent="0" eaLnBrk="1" hangingPunct="1"/>
            <a:r>
              <a:rPr lang="en-US" sz="3600" b="1" dirty="0">
                <a:solidFill>
                  <a:srgbClr val="000090"/>
                </a:solidFill>
                <a:latin typeface="Times New Roman" charset="0"/>
                <a:cs typeface="Times New Roman" charset="0"/>
                <a:sym typeface="Times New Roman" charset="0"/>
              </a:rPr>
              <a:t>3. Production/Investment incentive programs </a:t>
            </a:r>
            <a:r>
              <a:rPr lang="en-US" sz="3200" b="1" dirty="0">
                <a:solidFill>
                  <a:srgbClr val="000090"/>
                </a:solidFill>
                <a:latin typeface="Times New Roman" charset="0"/>
                <a:cs typeface="Times New Roman" charset="0"/>
                <a:sym typeface="Times New Roman" charset="0"/>
              </a:rPr>
              <a:t>(e.g. investment tax credits)</a:t>
            </a:r>
          </a:p>
          <a:p>
            <a:pPr marL="0" indent="0" eaLnBrk="1" hangingPunct="1"/>
            <a:r>
              <a:rPr lang="en-US" sz="3200" b="1" dirty="0">
                <a:solidFill>
                  <a:srgbClr val="000090"/>
                </a:solidFill>
                <a:latin typeface="Times New Roman" charset="0"/>
                <a:cs typeface="Times New Roman" charset="0"/>
                <a:sym typeface="Times New Roman" charset="0"/>
              </a:rPr>
              <a:t>	</a:t>
            </a:r>
            <a:r>
              <a:rPr lang="en-US" sz="3200" b="1" dirty="0">
                <a:solidFill>
                  <a:srgbClr val="800000"/>
                </a:solidFill>
                <a:latin typeface="Times New Roman" charset="0"/>
                <a:cs typeface="Times New Roman" charset="0"/>
                <a:sym typeface="Times New Roman" charset="0"/>
              </a:rPr>
              <a:t>-Increases physical capital </a:t>
            </a:r>
          </a:p>
          <a:p>
            <a:pPr marL="0" indent="0" eaLnBrk="1" hangingPunct="1"/>
            <a:r>
              <a:rPr lang="en-US" sz="3200" b="1" dirty="0">
                <a:solidFill>
                  <a:srgbClr val="800000"/>
                </a:solidFill>
                <a:latin typeface="Times New Roman" charset="0"/>
                <a:cs typeface="Times New Roman" charset="0"/>
                <a:sym typeface="Times New Roman" charset="0"/>
              </a:rPr>
              <a:t>	-These are called ‘supply-side policies’</a:t>
            </a:r>
          </a:p>
          <a:p>
            <a:pPr eaLnBrk="1" hangingPunct="1">
              <a:buClr>
                <a:srgbClr val="000000"/>
              </a:buClr>
              <a:buFont typeface="Times New Roman" charset="0"/>
              <a:buNone/>
            </a:pPr>
            <a:endParaRPr lang="en-US" sz="4400" b="1" dirty="0">
              <a:solidFill>
                <a:srgbClr val="000090"/>
              </a:solidFill>
              <a:latin typeface="Times New Roman" charset="0"/>
              <a:cs typeface="Times New Roman" charset="0"/>
              <a:sym typeface="Times New Roman" charset="0"/>
            </a:endParaRPr>
          </a:p>
        </p:txBody>
      </p:sp>
    </p:spTree>
    <p:extLst>
      <p:ext uri="{BB962C8B-B14F-4D97-AF65-F5344CB8AC3E}">
        <p14:creationId xmlns:p14="http://schemas.microsoft.com/office/powerpoint/2010/main" val="9585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813;p54"/>
          <p:cNvSpPr txBox="1">
            <a:spLocks noChangeArrowheads="1"/>
          </p:cNvSpPr>
          <p:nvPr/>
        </p:nvSpPr>
        <p:spPr bwMode="auto">
          <a:xfrm>
            <a:off x="7239000" y="64008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58FB8B3E-C366-BF49-B50A-0EDBC241F949}" type="slidenum">
              <a:rPr lang="en-US">
                <a:latin typeface="Times New Roman" charset="0"/>
                <a:cs typeface="Times New Roman" charset="0"/>
                <a:sym typeface="Times New Roman" charset="0"/>
              </a:rPr>
              <a:pPr algn="r" eaLnBrk="1" hangingPunct="1">
                <a:buClr>
                  <a:srgbClr val="000000"/>
                </a:buClr>
                <a:buFont typeface="Times New Roman" charset="0"/>
                <a:buNone/>
              </a:pPr>
              <a:t>27</a:t>
            </a:fld>
            <a:endParaRPr lang="en-US"/>
          </a:p>
        </p:txBody>
      </p:sp>
      <p:sp>
        <p:nvSpPr>
          <p:cNvPr id="818" name="Google Shape;818;p54"/>
          <p:cNvSpPr txBox="1">
            <a:spLocks noChangeArrowheads="1"/>
          </p:cNvSpPr>
          <p:nvPr/>
        </p:nvSpPr>
        <p:spPr bwMode="auto">
          <a:xfrm>
            <a:off x="239183" y="778139"/>
            <a:ext cx="8904817" cy="5301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lnSpc>
                <a:spcPct val="90000"/>
              </a:lnSpc>
              <a:buClr>
                <a:srgbClr val="000099"/>
              </a:buClr>
              <a:buFont typeface="Times New Roman" charset="0"/>
              <a:buNone/>
            </a:pPr>
            <a:r>
              <a:rPr lang="en-US" sz="3600" b="1" u="sng" dirty="0">
                <a:solidFill>
                  <a:srgbClr val="000099"/>
                </a:solidFill>
                <a:latin typeface="Times New Roman" charset="0"/>
                <a:cs typeface="Times New Roman" charset="0"/>
                <a:sym typeface="Times New Roman" charset="0"/>
              </a:rPr>
              <a:t>Supply-side Fiscal Policies</a:t>
            </a:r>
            <a:r>
              <a:rPr lang="en-US" sz="3600" b="1" dirty="0">
                <a:solidFill>
                  <a:srgbClr val="000099"/>
                </a:solidFill>
                <a:latin typeface="Times New Roman" charset="0"/>
                <a:cs typeface="Times New Roman" charset="0"/>
                <a:sym typeface="Times New Roman" charset="0"/>
              </a:rPr>
              <a:t>- government policies designed to increase production by reducing business taxes and/or regulations.</a:t>
            </a:r>
          </a:p>
          <a:p>
            <a:pPr eaLnBrk="1" hangingPunct="1">
              <a:lnSpc>
                <a:spcPct val="90000"/>
              </a:lnSpc>
              <a:buClr>
                <a:srgbClr val="000099"/>
              </a:buClr>
              <a:buFont typeface="Times New Roman" charset="0"/>
              <a:buNone/>
            </a:pPr>
            <a:endParaRPr lang="en-US" sz="900" b="1" dirty="0">
              <a:solidFill>
                <a:srgbClr val="000099"/>
              </a:solidFill>
              <a:latin typeface="Times New Roman" charset="0"/>
              <a:cs typeface="Times New Roman" charset="0"/>
              <a:sym typeface="Times New Roman" charset="0"/>
            </a:endParaRPr>
          </a:p>
          <a:p>
            <a:pPr eaLnBrk="1" hangingPunct="1">
              <a:lnSpc>
                <a:spcPct val="90000"/>
              </a:lnSpc>
              <a:buClr>
                <a:srgbClr val="000099"/>
              </a:buClr>
              <a:buFont typeface="Times New Roman" charset="0"/>
              <a:buNone/>
            </a:pPr>
            <a:r>
              <a:rPr lang="en-US" sz="3600" b="1" dirty="0">
                <a:solidFill>
                  <a:srgbClr val="800000"/>
                </a:solidFill>
                <a:latin typeface="Times New Roman" charset="0"/>
                <a:cs typeface="Times New Roman" charset="0"/>
                <a:sym typeface="Times New Roman" charset="0"/>
              </a:rPr>
              <a:t>Why is this controversial?</a:t>
            </a:r>
          </a:p>
          <a:p>
            <a:pPr marL="742950" indent="-742950" eaLnBrk="1" hangingPunct="1">
              <a:lnSpc>
                <a:spcPct val="90000"/>
              </a:lnSpc>
              <a:buClrTx/>
              <a:buFont typeface="Times New Roman" charset="0"/>
              <a:buAutoNum type="arabicPeriod"/>
            </a:pPr>
            <a:r>
              <a:rPr lang="en-US" sz="3200" b="1" dirty="0">
                <a:solidFill>
                  <a:schemeClr val="tx1"/>
                </a:solidFill>
                <a:latin typeface="Times New Roman" charset="0"/>
                <a:cs typeface="Times New Roman" charset="0"/>
                <a:sym typeface="Times New Roman" charset="0"/>
              </a:rPr>
              <a:t>Providing tax breaks to businesses might disproportionately benefit the wealthy. </a:t>
            </a:r>
          </a:p>
          <a:p>
            <a:pPr marL="742950" indent="-742950" eaLnBrk="1" hangingPunct="1">
              <a:lnSpc>
                <a:spcPct val="90000"/>
              </a:lnSpc>
              <a:buClrTx/>
              <a:buFont typeface="Times New Roman" charset="0"/>
              <a:buAutoNum type="arabicPeriod"/>
            </a:pPr>
            <a:r>
              <a:rPr lang="en-US" sz="3200" b="1" dirty="0">
                <a:solidFill>
                  <a:schemeClr val="tx1"/>
                </a:solidFill>
                <a:latin typeface="Times New Roman" charset="0"/>
                <a:cs typeface="Times New Roman" charset="0"/>
                <a:sym typeface="Times New Roman" charset="0"/>
              </a:rPr>
              <a:t>It assumes that corporations will spend tax cuts on investment rather than payout shareholders.</a:t>
            </a:r>
          </a:p>
          <a:p>
            <a:pPr eaLnBrk="1" hangingPunct="1">
              <a:lnSpc>
                <a:spcPct val="90000"/>
              </a:lnSpc>
              <a:buClr>
                <a:srgbClr val="000099"/>
              </a:buClr>
              <a:buFont typeface="Times New Roman" charset="0"/>
              <a:buNone/>
            </a:pPr>
            <a:r>
              <a:rPr lang="en-US" sz="3600" b="1" dirty="0">
                <a:solidFill>
                  <a:srgbClr val="000099"/>
                </a:solidFill>
                <a:latin typeface="Times New Roman" charset="0"/>
                <a:cs typeface="Times New Roman" charset="0"/>
                <a:sym typeface="Times New Roman" charset="0"/>
              </a:rPr>
              <a:t> </a:t>
            </a:r>
            <a:endParaRPr lang="en-US" dirty="0"/>
          </a:p>
        </p:txBody>
      </p:sp>
      <p:sp>
        <p:nvSpPr>
          <p:cNvPr id="26" name="Google Shape;773;p53"/>
          <p:cNvSpPr txBox="1">
            <a:spLocks noChangeArrowheads="1"/>
          </p:cNvSpPr>
          <p:nvPr/>
        </p:nvSpPr>
        <p:spPr bwMode="auto">
          <a:xfrm>
            <a:off x="-6350" y="0"/>
            <a:ext cx="9144000"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nchor="ct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5400" b="1" dirty="0">
                <a:latin typeface="Times New Roman" charset="0"/>
                <a:cs typeface="Times New Roman" charset="0"/>
                <a:sym typeface="Times New Roman" charset="0"/>
              </a:rPr>
              <a:t>Supply-side Fiscal Policy    </a:t>
            </a:r>
            <a:endParaRPr lang="en-US" sz="2400" dirty="0"/>
          </a:p>
        </p:txBody>
      </p:sp>
    </p:spTree>
    <p:extLst>
      <p:ext uri="{BB962C8B-B14F-4D97-AF65-F5344CB8AC3E}">
        <p14:creationId xmlns:p14="http://schemas.microsoft.com/office/powerpoint/2010/main" val="6402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8">
                                            <p:txEl>
                                              <p:pRg st="0" end="0"/>
                                            </p:txEl>
                                          </p:spTgt>
                                        </p:tgtEl>
                                        <p:attrNameLst>
                                          <p:attrName>style.visibility</p:attrName>
                                        </p:attrNameLst>
                                      </p:cBhvr>
                                      <p:to>
                                        <p:strVal val="visible"/>
                                      </p:to>
                                    </p:set>
                                    <p:animEffect transition="in" filter="fade">
                                      <p:cBhvr>
                                        <p:cTn id="7" dur="500"/>
                                        <p:tgtEl>
                                          <p:spTgt spid="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8">
                                            <p:txEl>
                                              <p:pRg st="2" end="2"/>
                                            </p:txEl>
                                          </p:spTgt>
                                        </p:tgtEl>
                                        <p:attrNameLst>
                                          <p:attrName>style.visibility</p:attrName>
                                        </p:attrNameLst>
                                      </p:cBhvr>
                                      <p:to>
                                        <p:strVal val="visible"/>
                                      </p:to>
                                    </p:set>
                                    <p:animEffect transition="in" filter="fade">
                                      <p:cBhvr>
                                        <p:cTn id="12" dur="500"/>
                                        <p:tgtEl>
                                          <p:spTgt spid="8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8">
                                            <p:txEl>
                                              <p:pRg st="3" end="3"/>
                                            </p:txEl>
                                          </p:spTgt>
                                        </p:tgtEl>
                                        <p:attrNameLst>
                                          <p:attrName>style.visibility</p:attrName>
                                        </p:attrNameLst>
                                      </p:cBhvr>
                                      <p:to>
                                        <p:strVal val="visible"/>
                                      </p:to>
                                    </p:set>
                                    <p:animEffect transition="in" filter="fade">
                                      <p:cBhvr>
                                        <p:cTn id="17" dur="500"/>
                                        <p:tgtEl>
                                          <p:spTgt spid="8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8">
                                            <p:txEl>
                                              <p:pRg st="4" end="4"/>
                                            </p:txEl>
                                          </p:spTgt>
                                        </p:tgtEl>
                                        <p:attrNameLst>
                                          <p:attrName>style.visibility</p:attrName>
                                        </p:attrNameLst>
                                      </p:cBhvr>
                                      <p:to>
                                        <p:strVal val="visible"/>
                                      </p:to>
                                    </p:set>
                                    <p:animEffect transition="in" filter="fade">
                                      <p:cBhvr>
                                        <p:cTn id="22" dur="500"/>
                                        <p:tgtEl>
                                          <p:spTgt spid="8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8">
                                            <p:txEl>
                                              <p:pRg st="5" end="5"/>
                                            </p:txEl>
                                          </p:spTgt>
                                        </p:tgtEl>
                                        <p:attrNameLst>
                                          <p:attrName>style.visibility</p:attrName>
                                        </p:attrNameLst>
                                      </p:cBhvr>
                                      <p:to>
                                        <p:strVal val="visible"/>
                                      </p:to>
                                    </p:set>
                                    <p:animEffect transition="in" filter="fade">
                                      <p:cBhvr>
                                        <p:cTn id="27" dur="500"/>
                                        <p:tgtEl>
                                          <p:spTgt spid="8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5" name="Google Shape;765;p53"/>
          <p:cNvCxnSpPr>
            <a:cxnSpLocks noChangeShapeType="1"/>
          </p:cNvCxnSpPr>
          <p:nvPr/>
        </p:nvCxnSpPr>
        <p:spPr bwMode="auto">
          <a:xfrm>
            <a:off x="3031331" y="4073525"/>
            <a:ext cx="11113" cy="1614487"/>
          </a:xfrm>
          <a:prstGeom prst="straightConnector1">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xmlns="">
                <a:noFill/>
              </a14:hiddenFill>
            </a:ext>
          </a:extLst>
        </p:spPr>
      </p:cxnSp>
      <p:grpSp>
        <p:nvGrpSpPr>
          <p:cNvPr id="34818" name="Google Shape;766;p53"/>
          <p:cNvGrpSpPr>
            <a:grpSpLocks/>
          </p:cNvGrpSpPr>
          <p:nvPr/>
        </p:nvGrpSpPr>
        <p:grpSpPr bwMode="auto">
          <a:xfrm>
            <a:off x="905669" y="2209800"/>
            <a:ext cx="3997325" cy="3500437"/>
            <a:chOff x="2338387" y="1504950"/>
            <a:chExt cx="4745037" cy="4324350"/>
          </a:xfrm>
        </p:grpSpPr>
        <p:cxnSp>
          <p:nvCxnSpPr>
            <p:cNvPr id="34856" name="Google Shape;767;p53"/>
            <p:cNvCxnSpPr>
              <a:cxnSpLocks noChangeShapeType="1"/>
            </p:cNvCxnSpPr>
            <p:nvPr/>
          </p:nvCxnSpPr>
          <p:spPr bwMode="auto">
            <a:xfrm>
              <a:off x="2363787" y="1504950"/>
              <a:ext cx="0" cy="4324350"/>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cxnSp>
          <p:nvCxnSpPr>
            <p:cNvPr id="34857" name="Google Shape;768;p53"/>
            <p:cNvCxnSpPr>
              <a:cxnSpLocks noChangeShapeType="1"/>
            </p:cNvCxnSpPr>
            <p:nvPr/>
          </p:nvCxnSpPr>
          <p:spPr bwMode="auto">
            <a:xfrm>
              <a:off x="2338387" y="5802312"/>
              <a:ext cx="4745037" cy="0"/>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grpSp>
      <p:sp>
        <p:nvSpPr>
          <p:cNvPr id="34819" name="Google Shape;769;p53"/>
          <p:cNvSpPr txBox="1">
            <a:spLocks noChangeArrowheads="1"/>
          </p:cNvSpPr>
          <p:nvPr/>
        </p:nvSpPr>
        <p:spPr bwMode="auto">
          <a:xfrm>
            <a:off x="7362031" y="5786437"/>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CE3BDD03-93D2-2C45-9316-8E746257F689}" type="slidenum">
              <a:rPr lang="en-US">
                <a:latin typeface="Times New Roman" charset="0"/>
                <a:cs typeface="Times New Roman" charset="0"/>
                <a:sym typeface="Times New Roman" charset="0"/>
              </a:rPr>
              <a:pPr algn="r" eaLnBrk="1" hangingPunct="1">
                <a:buClr>
                  <a:srgbClr val="000000"/>
                </a:buClr>
                <a:buFont typeface="Times New Roman" charset="0"/>
                <a:buNone/>
              </a:pPr>
              <a:t>28</a:t>
            </a:fld>
            <a:endParaRPr lang="en-US"/>
          </a:p>
        </p:txBody>
      </p:sp>
      <p:sp>
        <p:nvSpPr>
          <p:cNvPr id="34820" name="Google Shape;770;p53"/>
          <p:cNvSpPr>
            <a:spLocks/>
          </p:cNvSpPr>
          <p:nvPr/>
        </p:nvSpPr>
        <p:spPr bwMode="auto">
          <a:xfrm rot="-360000">
            <a:off x="1089819" y="2311400"/>
            <a:ext cx="2112962" cy="3159125"/>
          </a:xfrm>
          <a:custGeom>
            <a:avLst/>
            <a:gdLst>
              <a:gd name="T0" fmla="*/ 0 w 120000"/>
              <a:gd name="T1" fmla="*/ 0 h 120000"/>
              <a:gd name="T2" fmla="*/ 91984 w 120000"/>
              <a:gd name="T3" fmla="*/ 254836 h 120000"/>
              <a:gd name="T4" fmla="*/ 191205 w 120000"/>
              <a:gd name="T5" fmla="*/ 504539 h 120000"/>
              <a:gd name="T6" fmla="*/ 296202 w 120000"/>
              <a:gd name="T7" fmla="*/ 746870 h 120000"/>
              <a:gd name="T8" fmla="*/ 407467 w 120000"/>
              <a:gd name="T9" fmla="*/ 983304 h 120000"/>
              <a:gd name="T10" fmla="*/ 522095 w 120000"/>
              <a:gd name="T11" fmla="*/ 1210155 h 120000"/>
              <a:gd name="T12" fmla="*/ 643943 w 120000"/>
              <a:gd name="T13" fmla="*/ 1430399 h 120000"/>
              <a:gd name="T14" fmla="*/ 770139 w 120000"/>
              <a:gd name="T15" fmla="*/ 1642534 h 120000"/>
              <a:gd name="T16" fmla="*/ 902112 w 120000"/>
              <a:gd name="T17" fmla="*/ 1848035 h 120000"/>
              <a:gd name="T18" fmla="*/ 1037922 w 120000"/>
              <a:gd name="T19" fmla="*/ 2042480 h 120000"/>
              <a:gd name="T20" fmla="*/ 1178575 w 120000"/>
              <a:gd name="T21" fmla="*/ 2230316 h 120000"/>
              <a:gd name="T22" fmla="*/ 1323542 w 120000"/>
              <a:gd name="T23" fmla="*/ 2407806 h 120000"/>
              <a:gd name="T24" fmla="*/ 1473333 w 120000"/>
              <a:gd name="T25" fmla="*/ 2577214 h 120000"/>
              <a:gd name="T26" fmla="*/ 1626981 w 120000"/>
              <a:gd name="T27" fmla="*/ 2736329 h 120000"/>
              <a:gd name="T28" fmla="*/ 1784960 w 120000"/>
              <a:gd name="T29" fmla="*/ 2886571 h 120000"/>
              <a:gd name="T30" fmla="*/ 1947271 w 120000"/>
              <a:gd name="T31" fmla="*/ 3027258 h 120000"/>
              <a:gd name="T32" fmla="*/ 2112962 w 120000"/>
              <a:gd name="T33" fmla="*/ 3159125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34821" name="Google Shape;771;p53"/>
          <p:cNvSpPr txBox="1">
            <a:spLocks noChangeArrowheads="1"/>
          </p:cNvSpPr>
          <p:nvPr/>
        </p:nvSpPr>
        <p:spPr bwMode="auto">
          <a:xfrm>
            <a:off x="2972594" y="5213350"/>
            <a:ext cx="6985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AD</a:t>
            </a:r>
            <a:endParaRPr lang="en-US"/>
          </a:p>
        </p:txBody>
      </p:sp>
      <p:sp>
        <p:nvSpPr>
          <p:cNvPr id="34822" name="Google Shape;772;p53"/>
          <p:cNvSpPr txBox="1">
            <a:spLocks noChangeArrowheads="1"/>
          </p:cNvSpPr>
          <p:nvPr/>
        </p:nvSpPr>
        <p:spPr bwMode="auto">
          <a:xfrm>
            <a:off x="3791744" y="2514600"/>
            <a:ext cx="6667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AS</a:t>
            </a:r>
            <a:endParaRPr lang="en-US" dirty="0"/>
          </a:p>
        </p:txBody>
      </p:sp>
      <p:sp>
        <p:nvSpPr>
          <p:cNvPr id="34824" name="Google Shape;774;p53"/>
          <p:cNvSpPr txBox="1">
            <a:spLocks noChangeArrowheads="1"/>
          </p:cNvSpPr>
          <p:nvPr/>
        </p:nvSpPr>
        <p:spPr bwMode="auto">
          <a:xfrm>
            <a:off x="4291806" y="5694362"/>
            <a:ext cx="96996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GDP</a:t>
            </a:r>
            <a:r>
              <a:rPr lang="en-US" sz="2400" b="1" baseline="-25000">
                <a:latin typeface="Times New Roman" charset="0"/>
                <a:cs typeface="Times New Roman" charset="0"/>
                <a:sym typeface="Times New Roman" charset="0"/>
              </a:rPr>
              <a:t>R</a:t>
            </a:r>
            <a:endParaRPr lang="en-US"/>
          </a:p>
        </p:txBody>
      </p:sp>
      <p:cxnSp>
        <p:nvCxnSpPr>
          <p:cNvPr id="34825" name="Google Shape;775;p53"/>
          <p:cNvCxnSpPr>
            <a:cxnSpLocks noChangeShapeType="1"/>
          </p:cNvCxnSpPr>
          <p:nvPr/>
        </p:nvCxnSpPr>
        <p:spPr bwMode="auto">
          <a:xfrm>
            <a:off x="2369344" y="2095500"/>
            <a:ext cx="0" cy="3598862"/>
          </a:xfrm>
          <a:prstGeom prst="straightConnector1">
            <a:avLst/>
          </a:prstGeom>
          <a:noFill/>
          <a:ln w="5715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cxnSp>
        <p:nvCxnSpPr>
          <p:cNvPr id="34826" name="Google Shape;776;p53"/>
          <p:cNvCxnSpPr>
            <a:cxnSpLocks noChangeShapeType="1"/>
          </p:cNvCxnSpPr>
          <p:nvPr/>
        </p:nvCxnSpPr>
        <p:spPr bwMode="auto">
          <a:xfrm rot="10800000">
            <a:off x="975519" y="4584700"/>
            <a:ext cx="1347787"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xmlns="">
                <a:noFill/>
              </a14:hiddenFill>
            </a:ext>
          </a:extLst>
        </p:spPr>
      </p:cxnSp>
      <p:sp>
        <p:nvSpPr>
          <p:cNvPr id="34827" name="Google Shape;777;p53"/>
          <p:cNvSpPr txBox="1">
            <a:spLocks noChangeArrowheads="1"/>
          </p:cNvSpPr>
          <p:nvPr/>
        </p:nvSpPr>
        <p:spPr bwMode="auto">
          <a:xfrm>
            <a:off x="2072481" y="5676900"/>
            <a:ext cx="635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Y</a:t>
            </a:r>
            <a:endParaRPr lang="en-US"/>
          </a:p>
        </p:txBody>
      </p:sp>
      <p:sp>
        <p:nvSpPr>
          <p:cNvPr id="778" name="Google Shape;778;p53"/>
          <p:cNvSpPr txBox="1">
            <a:spLocks noChangeArrowheads="1"/>
          </p:cNvSpPr>
          <p:nvPr/>
        </p:nvSpPr>
        <p:spPr bwMode="auto">
          <a:xfrm>
            <a:off x="4044156" y="5160962"/>
            <a:ext cx="8255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AD</a:t>
            </a:r>
            <a:r>
              <a:rPr lang="en-US" sz="2800" b="1" baseline="-25000">
                <a:latin typeface="Times New Roman" charset="0"/>
                <a:cs typeface="Times New Roman" charset="0"/>
                <a:sym typeface="Times New Roman" charset="0"/>
              </a:rPr>
              <a:t>1</a:t>
            </a:r>
            <a:endParaRPr lang="en-US"/>
          </a:p>
        </p:txBody>
      </p:sp>
      <p:sp>
        <p:nvSpPr>
          <p:cNvPr id="34829" name="Google Shape;779;p53"/>
          <p:cNvSpPr txBox="1">
            <a:spLocks noChangeArrowheads="1"/>
          </p:cNvSpPr>
          <p:nvPr/>
        </p:nvSpPr>
        <p:spPr bwMode="auto">
          <a:xfrm>
            <a:off x="161131" y="4316412"/>
            <a:ext cx="74453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e</a:t>
            </a:r>
            <a:endParaRPr lang="en-US"/>
          </a:p>
        </p:txBody>
      </p:sp>
      <p:sp>
        <p:nvSpPr>
          <p:cNvPr id="780" name="Google Shape;780;p53"/>
          <p:cNvSpPr txBox="1">
            <a:spLocks noChangeArrowheads="1"/>
          </p:cNvSpPr>
          <p:nvPr/>
        </p:nvSpPr>
        <p:spPr bwMode="auto">
          <a:xfrm>
            <a:off x="200819" y="3794125"/>
            <a:ext cx="7588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1</a:t>
            </a:r>
            <a:endParaRPr lang="en-US"/>
          </a:p>
        </p:txBody>
      </p:sp>
      <p:sp>
        <p:nvSpPr>
          <p:cNvPr id="781" name="Google Shape;781;p53"/>
          <p:cNvSpPr txBox="1">
            <a:spLocks noChangeArrowheads="1"/>
          </p:cNvSpPr>
          <p:nvPr/>
        </p:nvSpPr>
        <p:spPr bwMode="auto">
          <a:xfrm>
            <a:off x="2740819" y="5661025"/>
            <a:ext cx="5810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1</a:t>
            </a:r>
            <a:endParaRPr lang="en-US"/>
          </a:p>
        </p:txBody>
      </p:sp>
      <p:sp>
        <p:nvSpPr>
          <p:cNvPr id="34832" name="Google Shape;782;p53"/>
          <p:cNvSpPr txBox="1">
            <a:spLocks noChangeArrowheads="1"/>
          </p:cNvSpPr>
          <p:nvPr/>
        </p:nvSpPr>
        <p:spPr bwMode="auto">
          <a:xfrm>
            <a:off x="1721644" y="1524000"/>
            <a:ext cx="1268412"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3200" b="1">
                <a:latin typeface="Times New Roman" charset="0"/>
                <a:cs typeface="Times New Roman" charset="0"/>
                <a:sym typeface="Times New Roman" charset="0"/>
              </a:rPr>
              <a:t>LRAS</a:t>
            </a:r>
            <a:endParaRPr lang="en-US"/>
          </a:p>
        </p:txBody>
      </p:sp>
      <p:sp>
        <p:nvSpPr>
          <p:cNvPr id="784" name="Google Shape;784;p53"/>
          <p:cNvSpPr txBox="1">
            <a:spLocks noChangeArrowheads="1"/>
          </p:cNvSpPr>
          <p:nvPr/>
        </p:nvSpPr>
        <p:spPr bwMode="auto">
          <a:xfrm>
            <a:off x="4545806" y="2566987"/>
            <a:ext cx="7651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AS</a:t>
            </a:r>
            <a:r>
              <a:rPr lang="en-US" sz="2800" b="1" baseline="-25000">
                <a:latin typeface="Times New Roman" charset="0"/>
                <a:cs typeface="Times New Roman" charset="0"/>
                <a:sym typeface="Times New Roman" charset="0"/>
              </a:rPr>
              <a:t>1</a:t>
            </a:r>
            <a:endParaRPr lang="en-US"/>
          </a:p>
        </p:txBody>
      </p:sp>
      <p:sp>
        <p:nvSpPr>
          <p:cNvPr id="785" name="Google Shape;785;p53"/>
          <p:cNvSpPr>
            <a:spLocks noChangeArrowheads="1"/>
          </p:cNvSpPr>
          <p:nvPr/>
        </p:nvSpPr>
        <p:spPr bwMode="auto">
          <a:xfrm>
            <a:off x="1412081" y="2906712"/>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cxnSp>
        <p:nvCxnSpPr>
          <p:cNvPr id="786" name="Google Shape;786;p53"/>
          <p:cNvCxnSpPr>
            <a:cxnSpLocks noChangeShapeType="1"/>
          </p:cNvCxnSpPr>
          <p:nvPr/>
        </p:nvCxnSpPr>
        <p:spPr bwMode="auto">
          <a:xfrm flipH="1">
            <a:off x="975519" y="4062412"/>
            <a:ext cx="2066925" cy="11113"/>
          </a:xfrm>
          <a:prstGeom prst="straightConnector1">
            <a:avLst/>
          </a:prstGeom>
          <a:noFill/>
          <a:ln w="38100">
            <a:solidFill>
              <a:schemeClr val="tx1"/>
            </a:solidFill>
            <a:prstDash val="dash"/>
            <a:miter lim="800000"/>
            <a:headEnd type="none" w="sm" len="sm"/>
            <a:tailEnd type="none" w="sm" len="sm"/>
          </a:ln>
          <a:extLst>
            <a:ext uri="{909E8E84-426E-40dd-AFC4-6F175D3DCCD1}">
              <a14:hiddenFill xmlns:a14="http://schemas.microsoft.com/office/drawing/2010/main" xmlns="">
                <a:noFill/>
              </a14:hiddenFill>
            </a:ext>
          </a:extLst>
        </p:spPr>
      </p:cxnSp>
      <p:sp>
        <p:nvSpPr>
          <p:cNvPr id="34837" name="Google Shape;787;p53"/>
          <p:cNvSpPr>
            <a:spLocks/>
          </p:cNvSpPr>
          <p:nvPr/>
        </p:nvSpPr>
        <p:spPr bwMode="auto">
          <a:xfrm rot="-240000">
            <a:off x="1348581" y="3049587"/>
            <a:ext cx="2855913" cy="2111375"/>
          </a:xfrm>
          <a:custGeom>
            <a:avLst/>
            <a:gdLst>
              <a:gd name="T0" fmla="*/ 0 w 120000"/>
              <a:gd name="T1" fmla="*/ 2111375 h 120000"/>
              <a:gd name="T2" fmla="*/ 411727 w 120000"/>
              <a:gd name="T3" fmla="*/ 1876942 h 120000"/>
              <a:gd name="T4" fmla="*/ 808438 w 120000"/>
              <a:gd name="T5" fmla="*/ 1633325 h 120000"/>
              <a:gd name="T6" fmla="*/ 1189178 w 120000"/>
              <a:gd name="T7" fmla="*/ 1381015 h 120000"/>
              <a:gd name="T8" fmla="*/ 1555782 w 120000"/>
              <a:gd name="T9" fmla="*/ 1120542 h 120000"/>
              <a:gd name="T10" fmla="*/ 1904561 w 120000"/>
              <a:gd name="T11" fmla="*/ 851887 h 120000"/>
              <a:gd name="T12" fmla="*/ 2239226 w 120000"/>
              <a:gd name="T13" fmla="*/ 576106 h 120000"/>
              <a:gd name="T14" fmla="*/ 2555090 w 120000"/>
              <a:gd name="T15" fmla="*/ 292126 h 120000"/>
              <a:gd name="T16" fmla="*/ 2855913 w 120000"/>
              <a:gd name="T17" fmla="*/ 0 h 1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0"/>
              <a:gd name="T28" fmla="*/ 0 h 120000"/>
              <a:gd name="T29" fmla="*/ 120000 w 120000"/>
              <a:gd name="T30" fmla="*/ 120000 h 1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788" name="Google Shape;788;p53"/>
          <p:cNvSpPr>
            <a:spLocks/>
          </p:cNvSpPr>
          <p:nvPr/>
        </p:nvSpPr>
        <p:spPr bwMode="auto">
          <a:xfrm rot="-360000">
            <a:off x="1886744" y="2120900"/>
            <a:ext cx="2871787" cy="3416300"/>
          </a:xfrm>
          <a:custGeom>
            <a:avLst/>
            <a:gdLst>
              <a:gd name="T0" fmla="*/ 0 w 120000"/>
              <a:gd name="T1" fmla="*/ 0 h 120000"/>
              <a:gd name="T2" fmla="*/ 125018 w 120000"/>
              <a:gd name="T3" fmla="*/ 275582 h 120000"/>
              <a:gd name="T4" fmla="*/ 259873 w 120000"/>
              <a:gd name="T5" fmla="*/ 545612 h 120000"/>
              <a:gd name="T6" fmla="*/ 402577 w 120000"/>
              <a:gd name="T7" fmla="*/ 807670 h 120000"/>
              <a:gd name="T8" fmla="*/ 553800 w 120000"/>
              <a:gd name="T9" fmla="*/ 1063352 h 120000"/>
              <a:gd name="T10" fmla="*/ 709595 w 120000"/>
              <a:gd name="T11" fmla="*/ 1308671 h 120000"/>
              <a:gd name="T12" fmla="*/ 875201 w 120000"/>
              <a:gd name="T13" fmla="*/ 1546844 h 120000"/>
              <a:gd name="T14" fmla="*/ 1046718 w 120000"/>
              <a:gd name="T15" fmla="*/ 1776248 h 120000"/>
              <a:gd name="T16" fmla="*/ 1226086 w 120000"/>
              <a:gd name="T17" fmla="*/ 1998479 h 120000"/>
              <a:gd name="T18" fmla="*/ 1410670 w 120000"/>
              <a:gd name="T19" fmla="*/ 2208752 h 120000"/>
              <a:gd name="T20" fmla="*/ 1601835 w 120000"/>
              <a:gd name="T21" fmla="*/ 2411879 h 120000"/>
              <a:gd name="T22" fmla="*/ 1798863 w 120000"/>
              <a:gd name="T23" fmla="*/ 2603818 h 120000"/>
              <a:gd name="T24" fmla="*/ 2002449 w 120000"/>
              <a:gd name="T25" fmla="*/ 2787018 h 120000"/>
              <a:gd name="T26" fmla="*/ 2211276 w 120000"/>
              <a:gd name="T27" fmla="*/ 2959085 h 120000"/>
              <a:gd name="T28" fmla="*/ 2425990 w 120000"/>
              <a:gd name="T29" fmla="*/ 3121559 h 120000"/>
              <a:gd name="T30" fmla="*/ 2646591 w 120000"/>
              <a:gd name="T31" fmla="*/ 3273698 h 120000"/>
              <a:gd name="T32" fmla="*/ 2871787 w 120000"/>
              <a:gd name="T33" fmla="*/ 341630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789" name="Google Shape;789;p53"/>
          <p:cNvSpPr>
            <a:spLocks/>
          </p:cNvSpPr>
          <p:nvPr/>
        </p:nvSpPr>
        <p:spPr bwMode="auto">
          <a:xfrm rot="-240000">
            <a:off x="1997869" y="3178175"/>
            <a:ext cx="3200400" cy="2362200"/>
          </a:xfrm>
          <a:custGeom>
            <a:avLst/>
            <a:gdLst>
              <a:gd name="T0" fmla="*/ 0 w 120000"/>
              <a:gd name="T1" fmla="*/ 2362200 h 120000"/>
              <a:gd name="T2" fmla="*/ 461391 w 120000"/>
              <a:gd name="T3" fmla="*/ 2099917 h 120000"/>
              <a:gd name="T4" fmla="*/ 905953 w 120000"/>
              <a:gd name="T5" fmla="*/ 1827359 h 120000"/>
              <a:gd name="T6" fmla="*/ 1332620 w 120000"/>
              <a:gd name="T7" fmla="*/ 1545076 h 120000"/>
              <a:gd name="T8" fmla="*/ 1743445 w 120000"/>
              <a:gd name="T9" fmla="*/ 1253659 h 120000"/>
              <a:gd name="T10" fmla="*/ 2134293 w 120000"/>
              <a:gd name="T11" fmla="*/ 953089 h 120000"/>
              <a:gd name="T12" fmla="*/ 2509327 w 120000"/>
              <a:gd name="T13" fmla="*/ 644546 h 120000"/>
              <a:gd name="T14" fmla="*/ 2863291 w 120000"/>
              <a:gd name="T15" fmla="*/ 326830 h 120000"/>
              <a:gd name="T16" fmla="*/ 3200400 w 120000"/>
              <a:gd name="T17" fmla="*/ 0 h 1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0"/>
              <a:gd name="T28" fmla="*/ 0 h 120000"/>
              <a:gd name="T29" fmla="*/ 120000 w 120000"/>
              <a:gd name="T30" fmla="*/ 120000 h 1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34840" name="Google Shape;790;p53"/>
          <p:cNvSpPr txBox="1">
            <a:spLocks noChangeArrowheads="1"/>
          </p:cNvSpPr>
          <p:nvPr/>
        </p:nvSpPr>
        <p:spPr bwMode="auto">
          <a:xfrm>
            <a:off x="272256" y="1457325"/>
            <a:ext cx="1263650"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Price</a:t>
            </a:r>
            <a:endParaRPr lang="en-US"/>
          </a:p>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Level</a:t>
            </a:r>
            <a:endParaRPr lang="en-US"/>
          </a:p>
        </p:txBody>
      </p:sp>
      <p:sp>
        <p:nvSpPr>
          <p:cNvPr id="791" name="Google Shape;791;p53"/>
          <p:cNvSpPr>
            <a:spLocks noChangeArrowheads="1"/>
          </p:cNvSpPr>
          <p:nvPr/>
        </p:nvSpPr>
        <p:spPr bwMode="auto">
          <a:xfrm>
            <a:off x="4137819" y="3074987"/>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793" name="Google Shape;793;p53"/>
          <p:cNvSpPr>
            <a:spLocks/>
          </p:cNvSpPr>
          <p:nvPr/>
        </p:nvSpPr>
        <p:spPr bwMode="auto">
          <a:xfrm>
            <a:off x="5611019" y="2667000"/>
            <a:ext cx="3179762" cy="3014662"/>
          </a:xfrm>
          <a:custGeom>
            <a:avLst/>
            <a:gdLst>
              <a:gd name="T0" fmla="*/ -132 w 120000"/>
              <a:gd name="T1" fmla="*/ 0 h 120000"/>
              <a:gd name="T2" fmla="*/ 3179762 w 120000"/>
              <a:gd name="T3" fmla="*/ 3005191 h 120000"/>
              <a:gd name="T4" fmla="*/ 3179603 w 120000"/>
              <a:gd name="T5" fmla="*/ 3014511 h 120000"/>
              <a:gd name="T6" fmla="*/ -132 w 120000"/>
              <a:gd name="T7" fmla="*/ 0 h 120000"/>
              <a:gd name="T8" fmla="*/ 3179762 w 120000"/>
              <a:gd name="T9" fmla="*/ 3005191 h 120000"/>
              <a:gd name="T10" fmla="*/ 3179603 w 120000"/>
              <a:gd name="T11" fmla="*/ 3014511 h 120000"/>
              <a:gd name="T12" fmla="*/ 0 w 120000"/>
              <a:gd name="T13" fmla="*/ 3005191 h 120000"/>
              <a:gd name="T14" fmla="*/ -132 w 120000"/>
              <a:gd name="T15" fmla="*/ 0 h 120000"/>
              <a:gd name="T16" fmla="*/ 0 60000 65536"/>
              <a:gd name="T17" fmla="*/ 0 60000 65536"/>
              <a:gd name="T18" fmla="*/ 0 60000 65536"/>
              <a:gd name="T19" fmla="*/ 0 60000 65536"/>
              <a:gd name="T20" fmla="*/ 0 60000 65536"/>
              <a:gd name="T21" fmla="*/ 0 60000 65536"/>
              <a:gd name="T22" fmla="*/ 0 60000 65536"/>
              <a:gd name="T23" fmla="*/ 0 60000 65536"/>
              <a:gd name="T24" fmla="*/ 0 w 120000"/>
              <a:gd name="T25" fmla="*/ 0 h 120000"/>
              <a:gd name="T26" fmla="*/ 120000 w 120000"/>
              <a:gd name="T27" fmla="*/ 120000 h 1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00" h="120000" fill="none" extrusionOk="0">
                <a:moveTo>
                  <a:pt x="-5" y="0"/>
                </a:moveTo>
                <a:cubicBezTo>
                  <a:pt x="66272" y="0"/>
                  <a:pt x="120000" y="53553"/>
                  <a:pt x="120000" y="119623"/>
                </a:cubicBezTo>
                <a:cubicBezTo>
                  <a:pt x="120000" y="119745"/>
                  <a:pt x="119994" y="119872"/>
                  <a:pt x="119994" y="119994"/>
                </a:cubicBezTo>
              </a:path>
              <a:path w="120000" h="120000" extrusionOk="0">
                <a:moveTo>
                  <a:pt x="-5" y="0"/>
                </a:moveTo>
                <a:cubicBezTo>
                  <a:pt x="66272" y="0"/>
                  <a:pt x="120000" y="53553"/>
                  <a:pt x="120000" y="119623"/>
                </a:cubicBezTo>
                <a:cubicBezTo>
                  <a:pt x="120000" y="119745"/>
                  <a:pt x="119994" y="119872"/>
                  <a:pt x="119994" y="119994"/>
                </a:cubicBezTo>
                <a:lnTo>
                  <a:pt x="0" y="119623"/>
                </a:lnTo>
                <a:lnTo>
                  <a:pt x="-5" y="0"/>
                </a:lnTo>
                <a:close/>
              </a:path>
            </a:pathLst>
          </a:custGeom>
          <a:noFill/>
          <a:ln w="76200" cap="rnd" cmpd="sng">
            <a:solidFill>
              <a:srgbClr val="000099"/>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nchor="ctr"/>
          <a:lstStyle/>
          <a:p>
            <a:endParaRPr lang="en-US"/>
          </a:p>
        </p:txBody>
      </p:sp>
      <p:sp>
        <p:nvSpPr>
          <p:cNvPr id="34844" name="Google Shape;794;p53"/>
          <p:cNvSpPr>
            <a:spLocks/>
          </p:cNvSpPr>
          <p:nvPr/>
        </p:nvSpPr>
        <p:spPr bwMode="auto">
          <a:xfrm>
            <a:off x="5599906" y="3717925"/>
            <a:ext cx="2311400" cy="1963737"/>
          </a:xfrm>
          <a:custGeom>
            <a:avLst/>
            <a:gdLst>
              <a:gd name="T0" fmla="*/ -96 w 120000"/>
              <a:gd name="T1" fmla="*/ 0 h 120000"/>
              <a:gd name="T2" fmla="*/ 2311400 w 120000"/>
              <a:gd name="T3" fmla="*/ 1957568 h 120000"/>
              <a:gd name="T4" fmla="*/ 2311284 w 120000"/>
              <a:gd name="T5" fmla="*/ 1963639 h 120000"/>
              <a:gd name="T6" fmla="*/ -96 w 120000"/>
              <a:gd name="T7" fmla="*/ 0 h 120000"/>
              <a:gd name="T8" fmla="*/ 2311400 w 120000"/>
              <a:gd name="T9" fmla="*/ 1957568 h 120000"/>
              <a:gd name="T10" fmla="*/ 2311284 w 120000"/>
              <a:gd name="T11" fmla="*/ 1963639 h 120000"/>
              <a:gd name="T12" fmla="*/ 0 w 120000"/>
              <a:gd name="T13" fmla="*/ 1957568 h 120000"/>
              <a:gd name="T14" fmla="*/ -96 w 120000"/>
              <a:gd name="T15" fmla="*/ 0 h 120000"/>
              <a:gd name="T16" fmla="*/ 0 60000 65536"/>
              <a:gd name="T17" fmla="*/ 0 60000 65536"/>
              <a:gd name="T18" fmla="*/ 0 60000 65536"/>
              <a:gd name="T19" fmla="*/ 0 60000 65536"/>
              <a:gd name="T20" fmla="*/ 0 60000 65536"/>
              <a:gd name="T21" fmla="*/ 0 60000 65536"/>
              <a:gd name="T22" fmla="*/ 0 60000 65536"/>
              <a:gd name="T23" fmla="*/ 0 60000 65536"/>
              <a:gd name="T24" fmla="*/ 0 w 120000"/>
              <a:gd name="T25" fmla="*/ 0 h 120000"/>
              <a:gd name="T26" fmla="*/ 120000 w 120000"/>
              <a:gd name="T27" fmla="*/ 120000 h 1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000" h="120000" fill="none" extrusionOk="0">
                <a:moveTo>
                  <a:pt x="-5" y="0"/>
                </a:moveTo>
                <a:cubicBezTo>
                  <a:pt x="66272" y="0"/>
                  <a:pt x="120000" y="53553"/>
                  <a:pt x="120000" y="119623"/>
                </a:cubicBezTo>
                <a:cubicBezTo>
                  <a:pt x="120000" y="119745"/>
                  <a:pt x="119994" y="119872"/>
                  <a:pt x="119994" y="119994"/>
                </a:cubicBezTo>
              </a:path>
              <a:path w="120000" h="120000" extrusionOk="0">
                <a:moveTo>
                  <a:pt x="-5" y="0"/>
                </a:moveTo>
                <a:cubicBezTo>
                  <a:pt x="66272" y="0"/>
                  <a:pt x="120000" y="53553"/>
                  <a:pt x="120000" y="119623"/>
                </a:cubicBezTo>
                <a:cubicBezTo>
                  <a:pt x="120000" y="119745"/>
                  <a:pt x="119994" y="119872"/>
                  <a:pt x="119994" y="119994"/>
                </a:cubicBezTo>
                <a:lnTo>
                  <a:pt x="0" y="119623"/>
                </a:lnTo>
                <a:lnTo>
                  <a:pt x="-5" y="0"/>
                </a:lnTo>
                <a:close/>
              </a:path>
            </a:pathLst>
          </a:custGeom>
          <a:noFill/>
          <a:ln w="76200" cap="rnd" cmpd="sng">
            <a:solidFill>
              <a:srgbClr val="000099"/>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nchor="ctr"/>
          <a:lstStyle/>
          <a:p>
            <a:endParaRPr lang="en-US"/>
          </a:p>
        </p:txBody>
      </p:sp>
      <p:grpSp>
        <p:nvGrpSpPr>
          <p:cNvPr id="34845" name="Google Shape;795;p53"/>
          <p:cNvGrpSpPr>
            <a:grpSpLocks/>
          </p:cNvGrpSpPr>
          <p:nvPr/>
        </p:nvGrpSpPr>
        <p:grpSpPr bwMode="auto">
          <a:xfrm>
            <a:off x="5574506" y="2144712"/>
            <a:ext cx="3216275" cy="3565525"/>
            <a:chOff x="2786062" y="739775"/>
            <a:chExt cx="4873625" cy="5129212"/>
          </a:xfrm>
        </p:grpSpPr>
        <p:cxnSp>
          <p:nvCxnSpPr>
            <p:cNvPr id="34854" name="Google Shape;796;p53"/>
            <p:cNvCxnSpPr>
              <a:cxnSpLocks noChangeShapeType="1"/>
            </p:cNvCxnSpPr>
            <p:nvPr/>
          </p:nvCxnSpPr>
          <p:spPr bwMode="auto">
            <a:xfrm>
              <a:off x="2786062" y="739775"/>
              <a:ext cx="9525" cy="5129212"/>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cxnSp>
          <p:nvCxnSpPr>
            <p:cNvPr id="34855" name="Google Shape;797;p53"/>
            <p:cNvCxnSpPr>
              <a:cxnSpLocks noChangeShapeType="1"/>
            </p:cNvCxnSpPr>
            <p:nvPr/>
          </p:nvCxnSpPr>
          <p:spPr bwMode="auto">
            <a:xfrm>
              <a:off x="2786062" y="5845175"/>
              <a:ext cx="4873625" cy="0"/>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grpSp>
      <p:sp>
        <p:nvSpPr>
          <p:cNvPr id="34846" name="Google Shape;798;p53"/>
          <p:cNvSpPr txBox="1">
            <a:spLocks noChangeArrowheads="1"/>
          </p:cNvSpPr>
          <p:nvPr/>
        </p:nvSpPr>
        <p:spPr bwMode="auto">
          <a:xfrm rot="-5400000">
            <a:off x="4356100" y="2891631"/>
            <a:ext cx="1990725"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Arial" charset="0"/>
              <a:buNone/>
            </a:pPr>
            <a:r>
              <a:rPr lang="en-US" sz="2000" b="1"/>
              <a:t>Capital Goods </a:t>
            </a:r>
            <a:endParaRPr lang="en-US"/>
          </a:p>
        </p:txBody>
      </p:sp>
      <p:sp>
        <p:nvSpPr>
          <p:cNvPr id="34847" name="Google Shape;799;p53"/>
          <p:cNvSpPr txBox="1">
            <a:spLocks noChangeArrowheads="1"/>
          </p:cNvSpPr>
          <p:nvPr/>
        </p:nvSpPr>
        <p:spPr bwMode="auto">
          <a:xfrm>
            <a:off x="6525419" y="5710237"/>
            <a:ext cx="2335212" cy="39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Arial" charset="0"/>
              <a:buNone/>
            </a:pPr>
            <a:r>
              <a:rPr lang="en-US" sz="2000" b="1"/>
              <a:t>Consumer Goods</a:t>
            </a:r>
            <a:endParaRPr lang="en-US"/>
          </a:p>
        </p:txBody>
      </p:sp>
      <p:sp>
        <p:nvSpPr>
          <p:cNvPr id="800" name="Google Shape;800;p53"/>
          <p:cNvSpPr txBox="1">
            <a:spLocks noChangeArrowheads="1"/>
          </p:cNvSpPr>
          <p:nvPr/>
        </p:nvSpPr>
        <p:spPr bwMode="auto">
          <a:xfrm>
            <a:off x="5611019" y="1812925"/>
            <a:ext cx="36560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99"/>
              </a:buClr>
              <a:buFont typeface="Times New Roman" charset="0"/>
              <a:buNone/>
            </a:pPr>
            <a:r>
              <a:rPr lang="en-US" sz="2000" b="1">
                <a:solidFill>
                  <a:srgbClr val="000099"/>
                </a:solidFill>
                <a:latin typeface="Times New Roman" charset="0"/>
                <a:cs typeface="Times New Roman" charset="0"/>
                <a:sym typeface="Times New Roman" charset="0"/>
              </a:rPr>
              <a:t>The PPC shifts outward since producers can make more.</a:t>
            </a:r>
            <a:endParaRPr lang="en-US"/>
          </a:p>
        </p:txBody>
      </p:sp>
      <p:cxnSp>
        <p:nvCxnSpPr>
          <p:cNvPr id="801" name="Google Shape;801;p53"/>
          <p:cNvCxnSpPr>
            <a:cxnSpLocks noChangeShapeType="1"/>
          </p:cNvCxnSpPr>
          <p:nvPr/>
        </p:nvCxnSpPr>
        <p:spPr bwMode="auto">
          <a:xfrm>
            <a:off x="3591719" y="2144712"/>
            <a:ext cx="0" cy="3549650"/>
          </a:xfrm>
          <a:prstGeom prst="straightConnector1">
            <a:avLst/>
          </a:prstGeom>
          <a:noFill/>
          <a:ln w="5715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sp>
        <p:nvSpPr>
          <p:cNvPr id="802" name="Google Shape;802;p53"/>
          <p:cNvSpPr txBox="1">
            <a:spLocks noChangeArrowheads="1"/>
          </p:cNvSpPr>
          <p:nvPr/>
        </p:nvSpPr>
        <p:spPr bwMode="auto">
          <a:xfrm>
            <a:off x="3042444" y="1517650"/>
            <a:ext cx="14160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3200" b="1">
                <a:latin typeface="Times New Roman" charset="0"/>
                <a:cs typeface="Times New Roman" charset="0"/>
                <a:sym typeface="Times New Roman" charset="0"/>
              </a:rPr>
              <a:t>LRAS</a:t>
            </a:r>
            <a:r>
              <a:rPr lang="en-US" sz="3200" b="1" baseline="-25000">
                <a:latin typeface="Times New Roman" charset="0"/>
                <a:cs typeface="Times New Roman" charset="0"/>
                <a:sym typeface="Times New Roman" charset="0"/>
              </a:rPr>
              <a:t>1</a:t>
            </a:r>
            <a:endParaRPr lang="en-US"/>
          </a:p>
        </p:txBody>
      </p:sp>
      <p:sp>
        <p:nvSpPr>
          <p:cNvPr id="803" name="Google Shape;803;p53"/>
          <p:cNvSpPr>
            <a:spLocks noChangeArrowheads="1"/>
          </p:cNvSpPr>
          <p:nvPr/>
        </p:nvSpPr>
        <p:spPr bwMode="auto">
          <a:xfrm rot="-3120000">
            <a:off x="7100094" y="3622675"/>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804" name="Google Shape;804;p53"/>
          <p:cNvSpPr txBox="1">
            <a:spLocks noChangeArrowheads="1"/>
          </p:cNvSpPr>
          <p:nvPr/>
        </p:nvSpPr>
        <p:spPr bwMode="auto">
          <a:xfrm>
            <a:off x="3321844" y="5629275"/>
            <a:ext cx="7572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Y1</a:t>
            </a:r>
            <a:endParaRPr lang="en-US"/>
          </a:p>
        </p:txBody>
      </p:sp>
      <p:sp>
        <p:nvSpPr>
          <p:cNvPr id="805" name="Google Shape;805;p53"/>
          <p:cNvSpPr>
            <a:spLocks noChangeArrowheads="1"/>
          </p:cNvSpPr>
          <p:nvPr/>
        </p:nvSpPr>
        <p:spPr bwMode="auto">
          <a:xfrm>
            <a:off x="2545556" y="2420937"/>
            <a:ext cx="889000" cy="381000"/>
          </a:xfrm>
          <a:prstGeom prst="rightArrow">
            <a:avLst>
              <a:gd name="adj1" fmla="val 17898"/>
              <a:gd name="adj2" fmla="val 50005"/>
            </a:avLst>
          </a:prstGeom>
          <a:solidFill>
            <a:srgbClr val="0000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43" name="Google Shape;773;p53"/>
          <p:cNvSpPr txBox="1">
            <a:spLocks noChangeArrowheads="1"/>
          </p:cNvSpPr>
          <p:nvPr/>
        </p:nvSpPr>
        <p:spPr bwMode="auto">
          <a:xfrm>
            <a:off x="-6350" y="0"/>
            <a:ext cx="9144000"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nchor="ct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5400" b="1" dirty="0">
                <a:latin typeface="Times New Roman" charset="0"/>
                <a:cs typeface="Times New Roman" charset="0"/>
                <a:sym typeface="Times New Roman" charset="0"/>
              </a:rPr>
              <a:t>Supply-side Fiscal Policy    </a:t>
            </a:r>
            <a:endParaRPr lang="en-US" sz="2400" dirty="0"/>
          </a:p>
        </p:txBody>
      </p:sp>
      <p:sp>
        <p:nvSpPr>
          <p:cNvPr id="44" name="Google Shape;783;p53"/>
          <p:cNvSpPr txBox="1">
            <a:spLocks noChangeArrowheads="1"/>
          </p:cNvSpPr>
          <p:nvPr/>
        </p:nvSpPr>
        <p:spPr bwMode="auto">
          <a:xfrm>
            <a:off x="0" y="797817"/>
            <a:ext cx="9120188"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990000"/>
              </a:buClr>
              <a:buFont typeface="Times New Roman" charset="0"/>
              <a:buNone/>
            </a:pPr>
            <a:r>
              <a:rPr lang="en-US" sz="2800" b="1" dirty="0">
                <a:solidFill>
                  <a:srgbClr val="000090"/>
                </a:solidFill>
                <a:latin typeface="Times New Roman" charset="0"/>
                <a:cs typeface="Times New Roman" charset="0"/>
                <a:sym typeface="Times New Roman" charset="0"/>
              </a:rPr>
              <a:t>What will happen in the long-run if the government decreases corporate taxes?   </a:t>
            </a:r>
            <a:endParaRPr lang="en-US" sz="1200" dirty="0">
              <a:solidFill>
                <a:srgbClr val="000090"/>
              </a:solidFill>
            </a:endParaRPr>
          </a:p>
        </p:txBody>
      </p:sp>
    </p:spTree>
    <p:extLst>
      <p:ext uri="{BB962C8B-B14F-4D97-AF65-F5344CB8AC3E}">
        <p14:creationId xmlns:p14="http://schemas.microsoft.com/office/powerpoint/2010/main" val="2368214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5"/>
                                        </p:tgtEl>
                                        <p:attrNameLst>
                                          <p:attrName>style.visibility</p:attrName>
                                        </p:attrNameLst>
                                      </p:cBhvr>
                                      <p:to>
                                        <p:strVal val="visible"/>
                                      </p:to>
                                    </p:set>
                                    <p:animEffect transition="in" filter="fade">
                                      <p:cBhvr>
                                        <p:cTn id="11" dur="500"/>
                                        <p:tgtEl>
                                          <p:spTgt spid="785"/>
                                        </p:tgtEl>
                                      </p:cBhvr>
                                    </p:animEffect>
                                  </p:childTnLst>
                                </p:cTn>
                              </p:par>
                              <p:par>
                                <p:cTn id="12" presetID="10" presetClass="entr" presetSubtype="0" fill="hold" nodeType="withEffect">
                                  <p:stCondLst>
                                    <p:cond delay="0"/>
                                  </p:stCondLst>
                                  <p:childTnLst>
                                    <p:set>
                                      <p:cBhvr>
                                        <p:cTn id="13" dur="1" fill="hold">
                                          <p:stCondLst>
                                            <p:cond delay="0"/>
                                          </p:stCondLst>
                                        </p:cTn>
                                        <p:tgtEl>
                                          <p:spTgt spid="778"/>
                                        </p:tgtEl>
                                        <p:attrNameLst>
                                          <p:attrName>style.visibility</p:attrName>
                                        </p:attrNameLst>
                                      </p:cBhvr>
                                      <p:to>
                                        <p:strVal val="visible"/>
                                      </p:to>
                                    </p:set>
                                    <p:animEffect transition="in" filter="fade">
                                      <p:cBhvr>
                                        <p:cTn id="14" dur="500"/>
                                        <p:tgtEl>
                                          <p:spTgt spid="77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88"/>
                                        </p:tgtEl>
                                        <p:attrNameLst>
                                          <p:attrName>style.visibility</p:attrName>
                                        </p:attrNameLst>
                                      </p:cBhvr>
                                      <p:to>
                                        <p:strVal val="visible"/>
                                      </p:to>
                                    </p:set>
                                    <p:animEffect transition="in" filter="fade">
                                      <p:cBhvr>
                                        <p:cTn id="17" dur="500"/>
                                        <p:tgtEl>
                                          <p:spTgt spid="788"/>
                                        </p:tgtEl>
                                      </p:cBhvr>
                                    </p:animEffect>
                                  </p:childTnLst>
                                </p:cTn>
                              </p:par>
                              <p:par>
                                <p:cTn id="18" presetID="10" presetClass="entr" presetSubtype="0" fill="hold" nodeType="withEffect">
                                  <p:stCondLst>
                                    <p:cond delay="0"/>
                                  </p:stCondLst>
                                  <p:childTnLst>
                                    <p:set>
                                      <p:cBhvr>
                                        <p:cTn id="19" dur="1" fill="hold">
                                          <p:stCondLst>
                                            <p:cond delay="0"/>
                                          </p:stCondLst>
                                        </p:cTn>
                                        <p:tgtEl>
                                          <p:spTgt spid="780"/>
                                        </p:tgtEl>
                                        <p:attrNameLst>
                                          <p:attrName>style.visibility</p:attrName>
                                        </p:attrNameLst>
                                      </p:cBhvr>
                                      <p:to>
                                        <p:strVal val="visible"/>
                                      </p:to>
                                    </p:set>
                                    <p:animEffect transition="in" filter="fade">
                                      <p:cBhvr>
                                        <p:cTn id="20" dur="500"/>
                                        <p:tgtEl>
                                          <p:spTgt spid="780"/>
                                        </p:tgtEl>
                                      </p:cBhvr>
                                    </p:animEffect>
                                  </p:childTnLst>
                                </p:cTn>
                              </p:par>
                              <p:par>
                                <p:cTn id="21" presetID="10" presetClass="entr" presetSubtype="0" fill="hold" nodeType="withEffect">
                                  <p:stCondLst>
                                    <p:cond delay="0"/>
                                  </p:stCondLst>
                                  <p:childTnLst>
                                    <p:set>
                                      <p:cBhvr>
                                        <p:cTn id="22" dur="1" fill="hold">
                                          <p:stCondLst>
                                            <p:cond delay="0"/>
                                          </p:stCondLst>
                                        </p:cTn>
                                        <p:tgtEl>
                                          <p:spTgt spid="786"/>
                                        </p:tgtEl>
                                        <p:attrNameLst>
                                          <p:attrName>style.visibility</p:attrName>
                                        </p:attrNameLst>
                                      </p:cBhvr>
                                      <p:to>
                                        <p:strVal val="visible"/>
                                      </p:to>
                                    </p:set>
                                    <p:animEffect transition="in" filter="fade">
                                      <p:cBhvr>
                                        <p:cTn id="23" dur="500"/>
                                        <p:tgtEl>
                                          <p:spTgt spid="786"/>
                                        </p:tgtEl>
                                      </p:cBhvr>
                                    </p:animEffect>
                                  </p:childTnLst>
                                </p:cTn>
                              </p:par>
                              <p:par>
                                <p:cTn id="24" presetID="10" presetClass="entr" presetSubtype="0" fill="hold" nodeType="withEffect">
                                  <p:stCondLst>
                                    <p:cond delay="0"/>
                                  </p:stCondLst>
                                  <p:childTnLst>
                                    <p:set>
                                      <p:cBhvr>
                                        <p:cTn id="25" dur="1" fill="hold">
                                          <p:stCondLst>
                                            <p:cond delay="0"/>
                                          </p:stCondLst>
                                        </p:cTn>
                                        <p:tgtEl>
                                          <p:spTgt spid="781"/>
                                        </p:tgtEl>
                                        <p:attrNameLst>
                                          <p:attrName>style.visibility</p:attrName>
                                        </p:attrNameLst>
                                      </p:cBhvr>
                                      <p:to>
                                        <p:strVal val="visible"/>
                                      </p:to>
                                    </p:set>
                                    <p:animEffect transition="in" filter="fade">
                                      <p:cBhvr>
                                        <p:cTn id="26" dur="500"/>
                                        <p:tgtEl>
                                          <p:spTgt spid="781"/>
                                        </p:tgtEl>
                                      </p:cBhvr>
                                    </p:animEffect>
                                  </p:childTnLst>
                                </p:cTn>
                              </p:par>
                              <p:par>
                                <p:cTn id="27" presetID="10" presetClass="entr" presetSubtype="0" fill="hold" nodeType="withEffect">
                                  <p:stCondLst>
                                    <p:cond delay="0"/>
                                  </p:stCondLst>
                                  <p:childTnLst>
                                    <p:set>
                                      <p:cBhvr>
                                        <p:cTn id="28" dur="1" fill="hold">
                                          <p:stCondLst>
                                            <p:cond delay="0"/>
                                          </p:stCondLst>
                                        </p:cTn>
                                        <p:tgtEl>
                                          <p:spTgt spid="765"/>
                                        </p:tgtEl>
                                        <p:attrNameLst>
                                          <p:attrName>style.visibility</p:attrName>
                                        </p:attrNameLst>
                                      </p:cBhvr>
                                      <p:to>
                                        <p:strVal val="visible"/>
                                      </p:to>
                                    </p:set>
                                    <p:animEffect transition="in" filter="fade">
                                      <p:cBhvr>
                                        <p:cTn id="29" dur="500"/>
                                        <p:tgtEl>
                                          <p:spTgt spid="76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89"/>
                                        </p:tgtEl>
                                        <p:attrNameLst>
                                          <p:attrName>style.visibility</p:attrName>
                                        </p:attrNameLst>
                                      </p:cBhvr>
                                      <p:to>
                                        <p:strVal val="visible"/>
                                      </p:to>
                                    </p:set>
                                    <p:animEffect transition="in" filter="fade">
                                      <p:cBhvr>
                                        <p:cTn id="34" dur="500"/>
                                        <p:tgtEl>
                                          <p:spTgt spid="789"/>
                                        </p:tgtEl>
                                      </p:cBhvr>
                                    </p:animEffect>
                                  </p:childTnLst>
                                </p:cTn>
                              </p:par>
                              <p:par>
                                <p:cTn id="35" presetID="10" presetClass="entr" presetSubtype="0" fill="hold" nodeType="withEffect">
                                  <p:stCondLst>
                                    <p:cond delay="0"/>
                                  </p:stCondLst>
                                  <p:childTnLst>
                                    <p:set>
                                      <p:cBhvr>
                                        <p:cTn id="36" dur="1" fill="hold">
                                          <p:stCondLst>
                                            <p:cond delay="0"/>
                                          </p:stCondLst>
                                        </p:cTn>
                                        <p:tgtEl>
                                          <p:spTgt spid="791"/>
                                        </p:tgtEl>
                                        <p:attrNameLst>
                                          <p:attrName>style.visibility</p:attrName>
                                        </p:attrNameLst>
                                      </p:cBhvr>
                                      <p:to>
                                        <p:strVal val="visible"/>
                                      </p:to>
                                    </p:set>
                                    <p:animEffect transition="in" filter="fade">
                                      <p:cBhvr>
                                        <p:cTn id="37" dur="500"/>
                                        <p:tgtEl>
                                          <p:spTgt spid="791"/>
                                        </p:tgtEl>
                                      </p:cBhvr>
                                    </p:animEffect>
                                  </p:childTnLst>
                                </p:cTn>
                              </p:par>
                              <p:par>
                                <p:cTn id="38" presetID="10" presetClass="entr" presetSubtype="0" fill="hold" nodeType="withEffect">
                                  <p:stCondLst>
                                    <p:cond delay="0"/>
                                  </p:stCondLst>
                                  <p:childTnLst>
                                    <p:set>
                                      <p:cBhvr>
                                        <p:cTn id="39" dur="1" fill="hold">
                                          <p:stCondLst>
                                            <p:cond delay="0"/>
                                          </p:stCondLst>
                                        </p:cTn>
                                        <p:tgtEl>
                                          <p:spTgt spid="784"/>
                                        </p:tgtEl>
                                        <p:attrNameLst>
                                          <p:attrName>style.visibility</p:attrName>
                                        </p:attrNameLst>
                                      </p:cBhvr>
                                      <p:to>
                                        <p:strVal val="visible"/>
                                      </p:to>
                                    </p:set>
                                    <p:animEffect transition="in" filter="fade">
                                      <p:cBhvr>
                                        <p:cTn id="40" dur="500"/>
                                        <p:tgtEl>
                                          <p:spTgt spid="7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805"/>
                                        </p:tgtEl>
                                        <p:attrNameLst>
                                          <p:attrName>style.visibility</p:attrName>
                                        </p:attrNameLst>
                                      </p:cBhvr>
                                      <p:to>
                                        <p:strVal val="visible"/>
                                      </p:to>
                                    </p:set>
                                    <p:animEffect transition="in" filter="fade">
                                      <p:cBhvr>
                                        <p:cTn id="45" dur="500"/>
                                        <p:tgtEl>
                                          <p:spTgt spid="805"/>
                                        </p:tgtEl>
                                      </p:cBhvr>
                                    </p:animEffect>
                                  </p:childTnLst>
                                </p:cTn>
                              </p:par>
                              <p:par>
                                <p:cTn id="46" presetID="10" presetClass="entr" presetSubtype="0" fill="hold" nodeType="withEffect">
                                  <p:stCondLst>
                                    <p:cond delay="0"/>
                                  </p:stCondLst>
                                  <p:childTnLst>
                                    <p:set>
                                      <p:cBhvr>
                                        <p:cTn id="47" dur="1" fill="hold">
                                          <p:stCondLst>
                                            <p:cond delay="0"/>
                                          </p:stCondLst>
                                        </p:cTn>
                                        <p:tgtEl>
                                          <p:spTgt spid="804"/>
                                        </p:tgtEl>
                                        <p:attrNameLst>
                                          <p:attrName>style.visibility</p:attrName>
                                        </p:attrNameLst>
                                      </p:cBhvr>
                                      <p:to>
                                        <p:strVal val="visible"/>
                                      </p:to>
                                    </p:set>
                                    <p:animEffect transition="in" filter="fade">
                                      <p:cBhvr>
                                        <p:cTn id="48" dur="500"/>
                                        <p:tgtEl>
                                          <p:spTgt spid="804"/>
                                        </p:tgtEl>
                                      </p:cBhvr>
                                    </p:animEffect>
                                  </p:childTnLst>
                                </p:cTn>
                              </p:par>
                              <p:par>
                                <p:cTn id="49" presetID="10" presetClass="entr" presetSubtype="0" fill="hold" nodeType="withEffect">
                                  <p:stCondLst>
                                    <p:cond delay="0"/>
                                  </p:stCondLst>
                                  <p:childTnLst>
                                    <p:set>
                                      <p:cBhvr>
                                        <p:cTn id="50" dur="1" fill="hold">
                                          <p:stCondLst>
                                            <p:cond delay="0"/>
                                          </p:stCondLst>
                                        </p:cTn>
                                        <p:tgtEl>
                                          <p:spTgt spid="801"/>
                                        </p:tgtEl>
                                        <p:attrNameLst>
                                          <p:attrName>style.visibility</p:attrName>
                                        </p:attrNameLst>
                                      </p:cBhvr>
                                      <p:to>
                                        <p:strVal val="visible"/>
                                      </p:to>
                                    </p:set>
                                    <p:animEffect transition="in" filter="fade">
                                      <p:cBhvr>
                                        <p:cTn id="51" dur="500"/>
                                        <p:tgtEl>
                                          <p:spTgt spid="801"/>
                                        </p:tgtEl>
                                      </p:cBhvr>
                                    </p:animEffect>
                                  </p:childTnLst>
                                </p:cTn>
                              </p:par>
                              <p:par>
                                <p:cTn id="52" presetID="10" presetClass="entr" presetSubtype="0" fill="hold" nodeType="withEffect">
                                  <p:stCondLst>
                                    <p:cond delay="0"/>
                                  </p:stCondLst>
                                  <p:childTnLst>
                                    <p:set>
                                      <p:cBhvr>
                                        <p:cTn id="53" dur="1" fill="hold">
                                          <p:stCondLst>
                                            <p:cond delay="0"/>
                                          </p:stCondLst>
                                        </p:cTn>
                                        <p:tgtEl>
                                          <p:spTgt spid="802"/>
                                        </p:tgtEl>
                                        <p:attrNameLst>
                                          <p:attrName>style.visibility</p:attrName>
                                        </p:attrNameLst>
                                      </p:cBhvr>
                                      <p:to>
                                        <p:strVal val="visible"/>
                                      </p:to>
                                    </p:set>
                                    <p:animEffect transition="in" filter="fade">
                                      <p:cBhvr>
                                        <p:cTn id="54" dur="500"/>
                                        <p:tgtEl>
                                          <p:spTgt spid="802"/>
                                        </p:tgtEl>
                                      </p:cBhvr>
                                    </p:animEffect>
                                  </p:childTnLst>
                                </p:cTn>
                              </p:par>
                              <p:par>
                                <p:cTn id="55" presetID="10" presetClass="entr" presetSubtype="0" fill="hold" nodeType="withEffect">
                                  <p:stCondLst>
                                    <p:cond delay="0"/>
                                  </p:stCondLst>
                                  <p:childTnLst>
                                    <p:set>
                                      <p:cBhvr>
                                        <p:cTn id="56" dur="1" fill="hold">
                                          <p:stCondLst>
                                            <p:cond delay="0"/>
                                          </p:stCondLst>
                                        </p:cTn>
                                        <p:tgtEl>
                                          <p:spTgt spid="803"/>
                                        </p:tgtEl>
                                        <p:attrNameLst>
                                          <p:attrName>style.visibility</p:attrName>
                                        </p:attrNameLst>
                                      </p:cBhvr>
                                      <p:to>
                                        <p:strVal val="visible"/>
                                      </p:to>
                                    </p:set>
                                    <p:animEffect transition="in" filter="fade">
                                      <p:cBhvr>
                                        <p:cTn id="57" dur="500"/>
                                        <p:tgtEl>
                                          <p:spTgt spid="80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3"/>
                                        </p:tgtEl>
                                        <p:attrNameLst>
                                          <p:attrName>style.visibility</p:attrName>
                                        </p:attrNameLst>
                                      </p:cBhvr>
                                      <p:to>
                                        <p:strVal val="visible"/>
                                      </p:to>
                                    </p:set>
                                    <p:animEffect transition="in" filter="fade">
                                      <p:cBhvr>
                                        <p:cTn id="60" dur="500"/>
                                        <p:tgtEl>
                                          <p:spTgt spid="793"/>
                                        </p:tgtEl>
                                      </p:cBhvr>
                                    </p:animEffect>
                                  </p:childTnLst>
                                </p:cTn>
                              </p:par>
                              <p:par>
                                <p:cTn id="61" presetID="10" presetClass="entr" presetSubtype="0" fill="hold" nodeType="withEffect">
                                  <p:stCondLst>
                                    <p:cond delay="0"/>
                                  </p:stCondLst>
                                  <p:childTnLst>
                                    <p:set>
                                      <p:cBhvr>
                                        <p:cTn id="62" dur="1" fill="hold">
                                          <p:stCondLst>
                                            <p:cond delay="0"/>
                                          </p:stCondLst>
                                        </p:cTn>
                                        <p:tgtEl>
                                          <p:spTgt spid="800"/>
                                        </p:tgtEl>
                                        <p:attrNameLst>
                                          <p:attrName>style.visibility</p:attrName>
                                        </p:attrNameLst>
                                      </p:cBhvr>
                                      <p:to>
                                        <p:strVal val="visible"/>
                                      </p:to>
                                    </p:set>
                                    <p:animEffect transition="in" filter="fade">
                                      <p:cBhvr>
                                        <p:cTn id="63" dur="50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 grpId="0" animBg="1"/>
      <p:bldP spid="789" grpId="0" animBg="1"/>
      <p:bldP spid="793" grpId="0" animBg="1"/>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7" name="Google Shape;497;p42"/>
          <p:cNvCxnSpPr>
            <a:cxnSpLocks noChangeShapeType="1"/>
          </p:cNvCxnSpPr>
          <p:nvPr/>
        </p:nvCxnSpPr>
        <p:spPr bwMode="auto">
          <a:xfrm>
            <a:off x="3146425" y="4132430"/>
            <a:ext cx="0" cy="1668463"/>
          </a:xfrm>
          <a:prstGeom prst="straightConnector1">
            <a:avLst/>
          </a:prstGeom>
          <a:noFill/>
          <a:ln w="38100">
            <a:solidFill>
              <a:schemeClr val="tx1"/>
            </a:solidFill>
            <a:prstDash val="sysDash"/>
            <a:miter lim="800000"/>
            <a:headEnd type="none" w="sm" len="sm"/>
            <a:tailEnd type="none" w="sm" len="sm"/>
          </a:ln>
          <a:extLst>
            <a:ext uri="{909E8E84-426E-40dd-AFC4-6F175D3DCCD1}">
              <a14:hiddenFill xmlns:a14="http://schemas.microsoft.com/office/drawing/2010/main" xmlns="">
                <a:noFill/>
              </a14:hiddenFill>
            </a:ext>
          </a:extLst>
        </p:spPr>
      </p:cxnSp>
      <p:grpSp>
        <p:nvGrpSpPr>
          <p:cNvPr id="14338" name="Google Shape;498;p42"/>
          <p:cNvGrpSpPr>
            <a:grpSpLocks/>
          </p:cNvGrpSpPr>
          <p:nvPr/>
        </p:nvGrpSpPr>
        <p:grpSpPr bwMode="auto">
          <a:xfrm>
            <a:off x="1011238" y="2327443"/>
            <a:ext cx="3997325" cy="3500437"/>
            <a:chOff x="2338387" y="1504950"/>
            <a:chExt cx="4745037" cy="4324350"/>
          </a:xfrm>
        </p:grpSpPr>
        <p:cxnSp>
          <p:nvCxnSpPr>
            <p:cNvPr id="14378" name="Google Shape;499;p42"/>
            <p:cNvCxnSpPr>
              <a:cxnSpLocks noChangeShapeType="1"/>
            </p:cNvCxnSpPr>
            <p:nvPr/>
          </p:nvCxnSpPr>
          <p:spPr bwMode="auto">
            <a:xfrm>
              <a:off x="2363787" y="1504950"/>
              <a:ext cx="0" cy="4324350"/>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cxnSp>
          <p:nvCxnSpPr>
            <p:cNvPr id="14379" name="Google Shape;500;p42"/>
            <p:cNvCxnSpPr>
              <a:cxnSpLocks noChangeShapeType="1"/>
            </p:cNvCxnSpPr>
            <p:nvPr/>
          </p:nvCxnSpPr>
          <p:spPr bwMode="auto">
            <a:xfrm>
              <a:off x="2338387" y="5802312"/>
              <a:ext cx="4745037" cy="0"/>
            </a:xfrm>
            <a:prstGeom prst="straightConnector1">
              <a:avLst/>
            </a:prstGeom>
            <a:noFill/>
            <a:ln w="5080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grpSp>
      <p:sp>
        <p:nvSpPr>
          <p:cNvPr id="14339" name="Google Shape;501;p42"/>
          <p:cNvSpPr txBox="1">
            <a:spLocks noChangeArrowheads="1"/>
          </p:cNvSpPr>
          <p:nvPr/>
        </p:nvSpPr>
        <p:spPr bwMode="auto">
          <a:xfrm>
            <a:off x="7467600" y="590408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D9AA3841-772B-5940-BCD7-B113205596C9}" type="slidenum">
              <a:rPr lang="en-US">
                <a:latin typeface="Times New Roman" charset="0"/>
                <a:cs typeface="Times New Roman" charset="0"/>
                <a:sym typeface="Times New Roman" charset="0"/>
              </a:rPr>
              <a:pPr algn="r" eaLnBrk="1" hangingPunct="1">
                <a:buClr>
                  <a:srgbClr val="000000"/>
                </a:buClr>
                <a:buFont typeface="Times New Roman" charset="0"/>
                <a:buNone/>
              </a:pPr>
              <a:t>29</a:t>
            </a:fld>
            <a:endParaRPr lang="en-US"/>
          </a:p>
        </p:txBody>
      </p:sp>
      <p:sp>
        <p:nvSpPr>
          <p:cNvPr id="14340" name="Google Shape;502;p42"/>
          <p:cNvSpPr>
            <a:spLocks/>
          </p:cNvSpPr>
          <p:nvPr/>
        </p:nvSpPr>
        <p:spPr bwMode="auto">
          <a:xfrm rot="-360000">
            <a:off x="1195388" y="2429043"/>
            <a:ext cx="2112962" cy="3159125"/>
          </a:xfrm>
          <a:custGeom>
            <a:avLst/>
            <a:gdLst>
              <a:gd name="T0" fmla="*/ 0 w 120000"/>
              <a:gd name="T1" fmla="*/ 0 h 120000"/>
              <a:gd name="T2" fmla="*/ 91984 w 120000"/>
              <a:gd name="T3" fmla="*/ 254836 h 120000"/>
              <a:gd name="T4" fmla="*/ 191205 w 120000"/>
              <a:gd name="T5" fmla="*/ 504539 h 120000"/>
              <a:gd name="T6" fmla="*/ 296202 w 120000"/>
              <a:gd name="T7" fmla="*/ 746870 h 120000"/>
              <a:gd name="T8" fmla="*/ 407467 w 120000"/>
              <a:gd name="T9" fmla="*/ 983304 h 120000"/>
              <a:gd name="T10" fmla="*/ 522095 w 120000"/>
              <a:gd name="T11" fmla="*/ 1210155 h 120000"/>
              <a:gd name="T12" fmla="*/ 643943 w 120000"/>
              <a:gd name="T13" fmla="*/ 1430399 h 120000"/>
              <a:gd name="T14" fmla="*/ 770139 w 120000"/>
              <a:gd name="T15" fmla="*/ 1642534 h 120000"/>
              <a:gd name="T16" fmla="*/ 902112 w 120000"/>
              <a:gd name="T17" fmla="*/ 1848035 h 120000"/>
              <a:gd name="T18" fmla="*/ 1037922 w 120000"/>
              <a:gd name="T19" fmla="*/ 2042480 h 120000"/>
              <a:gd name="T20" fmla="*/ 1178575 w 120000"/>
              <a:gd name="T21" fmla="*/ 2230316 h 120000"/>
              <a:gd name="T22" fmla="*/ 1323542 w 120000"/>
              <a:gd name="T23" fmla="*/ 2407806 h 120000"/>
              <a:gd name="T24" fmla="*/ 1473333 w 120000"/>
              <a:gd name="T25" fmla="*/ 2577214 h 120000"/>
              <a:gd name="T26" fmla="*/ 1626981 w 120000"/>
              <a:gd name="T27" fmla="*/ 2736329 h 120000"/>
              <a:gd name="T28" fmla="*/ 1784960 w 120000"/>
              <a:gd name="T29" fmla="*/ 2886571 h 120000"/>
              <a:gd name="T30" fmla="*/ 1947271 w 120000"/>
              <a:gd name="T31" fmla="*/ 3027258 h 120000"/>
              <a:gd name="T32" fmla="*/ 2112962 w 120000"/>
              <a:gd name="T33" fmla="*/ 3159125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14341" name="Google Shape;503;p42"/>
          <p:cNvSpPr txBox="1">
            <a:spLocks noChangeArrowheads="1"/>
          </p:cNvSpPr>
          <p:nvPr/>
        </p:nvSpPr>
        <p:spPr bwMode="auto">
          <a:xfrm>
            <a:off x="3373438" y="5297655"/>
            <a:ext cx="6985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AD</a:t>
            </a:r>
            <a:endParaRPr lang="en-US"/>
          </a:p>
        </p:txBody>
      </p:sp>
      <p:sp>
        <p:nvSpPr>
          <p:cNvPr id="14342" name="Google Shape;504;p42"/>
          <p:cNvSpPr txBox="1">
            <a:spLocks noChangeArrowheads="1"/>
          </p:cNvSpPr>
          <p:nvPr/>
        </p:nvSpPr>
        <p:spPr bwMode="auto">
          <a:xfrm>
            <a:off x="4160838" y="2671930"/>
            <a:ext cx="67170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AS</a:t>
            </a:r>
            <a:endParaRPr lang="en-US" dirty="0"/>
          </a:p>
        </p:txBody>
      </p:sp>
      <p:sp>
        <p:nvSpPr>
          <p:cNvPr id="14343" name="Google Shape;505;p42"/>
          <p:cNvSpPr txBox="1">
            <a:spLocks noChangeArrowheads="1"/>
          </p:cNvSpPr>
          <p:nvPr/>
        </p:nvSpPr>
        <p:spPr bwMode="auto">
          <a:xfrm>
            <a:off x="-35719" y="-106131"/>
            <a:ext cx="914400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nchor="ct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3200" b="1" dirty="0">
                <a:latin typeface="Times New Roman" charset="0"/>
                <a:cs typeface="Times New Roman" charset="0"/>
                <a:sym typeface="Times New Roman" charset="0"/>
              </a:rPr>
              <a:t>What will likely happen in the long-run if there is an increase in social services?</a:t>
            </a:r>
            <a:endParaRPr lang="en-US" sz="1200" dirty="0"/>
          </a:p>
        </p:txBody>
      </p:sp>
      <p:sp>
        <p:nvSpPr>
          <p:cNvPr id="14344" name="Google Shape;506;p42"/>
          <p:cNvSpPr txBox="1">
            <a:spLocks noChangeArrowheads="1"/>
          </p:cNvSpPr>
          <p:nvPr/>
        </p:nvSpPr>
        <p:spPr bwMode="auto">
          <a:xfrm>
            <a:off x="4397375" y="5812005"/>
            <a:ext cx="969963"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GDP</a:t>
            </a:r>
            <a:r>
              <a:rPr lang="en-US" sz="2400" b="1" baseline="-25000">
                <a:latin typeface="Times New Roman" charset="0"/>
                <a:cs typeface="Times New Roman" charset="0"/>
                <a:sym typeface="Times New Roman" charset="0"/>
              </a:rPr>
              <a:t>R</a:t>
            </a:r>
            <a:endParaRPr lang="en-US"/>
          </a:p>
        </p:txBody>
      </p:sp>
      <p:cxnSp>
        <p:nvCxnSpPr>
          <p:cNvPr id="14345" name="Google Shape;507;p42"/>
          <p:cNvCxnSpPr>
            <a:cxnSpLocks noChangeShapeType="1"/>
          </p:cNvCxnSpPr>
          <p:nvPr/>
        </p:nvCxnSpPr>
        <p:spPr bwMode="auto">
          <a:xfrm>
            <a:off x="2474913" y="1671805"/>
            <a:ext cx="0" cy="4191000"/>
          </a:xfrm>
          <a:prstGeom prst="straightConnector1">
            <a:avLst/>
          </a:prstGeom>
          <a:noFill/>
          <a:ln w="57150">
            <a:solidFill>
              <a:schemeClr val="tx1"/>
            </a:solidFill>
            <a:miter lim="800000"/>
            <a:headEnd type="none" w="sm" len="sm"/>
            <a:tailEnd type="none" w="sm" len="sm"/>
          </a:ln>
          <a:extLst>
            <a:ext uri="{909E8E84-426E-40dd-AFC4-6F175D3DCCD1}">
              <a14:hiddenFill xmlns:a14="http://schemas.microsoft.com/office/drawing/2010/main" xmlns="">
                <a:noFill/>
              </a14:hiddenFill>
            </a:ext>
          </a:extLst>
        </p:spPr>
      </p:cxnSp>
      <p:cxnSp>
        <p:nvCxnSpPr>
          <p:cNvPr id="14346" name="Google Shape;508;p42"/>
          <p:cNvCxnSpPr>
            <a:cxnSpLocks noChangeShapeType="1"/>
          </p:cNvCxnSpPr>
          <p:nvPr/>
        </p:nvCxnSpPr>
        <p:spPr bwMode="auto">
          <a:xfrm rot="10800000">
            <a:off x="1081088" y="4702343"/>
            <a:ext cx="1347787" cy="0"/>
          </a:xfrm>
          <a:prstGeom prst="straightConnector1">
            <a:avLst/>
          </a:prstGeom>
          <a:noFill/>
          <a:ln w="38100">
            <a:solidFill>
              <a:schemeClr val="tx1"/>
            </a:solidFill>
            <a:prstDash val="sysDash"/>
            <a:miter lim="800000"/>
            <a:headEnd type="none" w="sm" len="sm"/>
            <a:tailEnd type="none" w="sm" len="sm"/>
          </a:ln>
          <a:extLst>
            <a:ext uri="{909E8E84-426E-40dd-AFC4-6F175D3DCCD1}">
              <a14:hiddenFill xmlns:a14="http://schemas.microsoft.com/office/drawing/2010/main" xmlns="">
                <a:noFill/>
              </a14:hiddenFill>
            </a:ext>
          </a:extLst>
        </p:spPr>
      </p:cxnSp>
      <p:sp>
        <p:nvSpPr>
          <p:cNvPr id="14347" name="Google Shape;509;p42"/>
          <p:cNvSpPr txBox="1">
            <a:spLocks noChangeArrowheads="1"/>
          </p:cNvSpPr>
          <p:nvPr/>
        </p:nvSpPr>
        <p:spPr bwMode="auto">
          <a:xfrm>
            <a:off x="2178050" y="5794543"/>
            <a:ext cx="635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Y</a:t>
            </a:r>
            <a:endParaRPr lang="en-US"/>
          </a:p>
        </p:txBody>
      </p:sp>
      <p:sp>
        <p:nvSpPr>
          <p:cNvPr id="510" name="Google Shape;510;p42"/>
          <p:cNvSpPr txBox="1">
            <a:spLocks noChangeArrowheads="1"/>
          </p:cNvSpPr>
          <p:nvPr/>
        </p:nvSpPr>
        <p:spPr bwMode="auto">
          <a:xfrm>
            <a:off x="4189413" y="5259555"/>
            <a:ext cx="8191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AD</a:t>
            </a:r>
            <a:r>
              <a:rPr lang="en-US" sz="2800" b="1" baseline="-25000">
                <a:latin typeface="Times New Roman" charset="0"/>
                <a:cs typeface="Times New Roman" charset="0"/>
                <a:sym typeface="Times New Roman" charset="0"/>
              </a:rPr>
              <a:t>1</a:t>
            </a:r>
            <a:endParaRPr lang="en-US"/>
          </a:p>
        </p:txBody>
      </p:sp>
      <p:cxnSp>
        <p:nvCxnSpPr>
          <p:cNvPr id="511" name="Google Shape;511;p42"/>
          <p:cNvCxnSpPr>
            <a:cxnSpLocks noChangeShapeType="1"/>
            <a:endCxn id="513" idx="3"/>
          </p:cNvCxnSpPr>
          <p:nvPr/>
        </p:nvCxnSpPr>
        <p:spPr bwMode="auto">
          <a:xfrm flipH="1" flipV="1">
            <a:off x="1069975" y="4116555"/>
            <a:ext cx="2076450" cy="15875"/>
          </a:xfrm>
          <a:prstGeom prst="straightConnector1">
            <a:avLst/>
          </a:prstGeom>
          <a:noFill/>
          <a:ln w="38100">
            <a:solidFill>
              <a:schemeClr val="tx1"/>
            </a:solidFill>
            <a:prstDash val="sysDash"/>
            <a:miter lim="800000"/>
            <a:headEnd type="none" w="sm" len="sm"/>
            <a:tailEnd type="none" w="sm" len="sm"/>
          </a:ln>
          <a:extLst>
            <a:ext uri="{909E8E84-426E-40dd-AFC4-6F175D3DCCD1}">
              <a14:hiddenFill xmlns:a14="http://schemas.microsoft.com/office/drawing/2010/main" xmlns="">
                <a:noFill/>
              </a14:hiddenFill>
            </a:ext>
          </a:extLst>
        </p:spPr>
      </p:cxnSp>
      <p:sp>
        <p:nvSpPr>
          <p:cNvPr id="14350" name="Google Shape;512;p42"/>
          <p:cNvSpPr txBox="1">
            <a:spLocks noChangeArrowheads="1"/>
          </p:cNvSpPr>
          <p:nvPr/>
        </p:nvSpPr>
        <p:spPr bwMode="auto">
          <a:xfrm>
            <a:off x="307975" y="4403893"/>
            <a:ext cx="74453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e</a:t>
            </a:r>
            <a:endParaRPr lang="en-US"/>
          </a:p>
        </p:txBody>
      </p:sp>
      <p:sp>
        <p:nvSpPr>
          <p:cNvPr id="513" name="Google Shape;513;p42"/>
          <p:cNvSpPr txBox="1">
            <a:spLocks noChangeArrowheads="1"/>
          </p:cNvSpPr>
          <p:nvPr/>
        </p:nvSpPr>
        <p:spPr bwMode="auto">
          <a:xfrm>
            <a:off x="311150" y="3857793"/>
            <a:ext cx="7588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1</a:t>
            </a:r>
            <a:endParaRPr lang="en-US"/>
          </a:p>
        </p:txBody>
      </p:sp>
      <p:sp>
        <p:nvSpPr>
          <p:cNvPr id="514" name="Google Shape;514;p42"/>
          <p:cNvSpPr txBox="1">
            <a:spLocks noChangeArrowheads="1"/>
          </p:cNvSpPr>
          <p:nvPr/>
        </p:nvSpPr>
        <p:spPr bwMode="auto">
          <a:xfrm>
            <a:off x="2886075" y="5762793"/>
            <a:ext cx="5810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Q</a:t>
            </a:r>
            <a:r>
              <a:rPr lang="en-US" sz="2800" b="1" baseline="-25000">
                <a:latin typeface="Times New Roman" charset="0"/>
                <a:cs typeface="Times New Roman" charset="0"/>
                <a:sym typeface="Times New Roman" charset="0"/>
              </a:rPr>
              <a:t>1</a:t>
            </a:r>
            <a:endParaRPr lang="en-US"/>
          </a:p>
        </p:txBody>
      </p:sp>
      <p:sp>
        <p:nvSpPr>
          <p:cNvPr id="14353" name="Google Shape;515;p42"/>
          <p:cNvSpPr txBox="1">
            <a:spLocks noChangeArrowheads="1"/>
          </p:cNvSpPr>
          <p:nvPr/>
        </p:nvSpPr>
        <p:spPr bwMode="auto">
          <a:xfrm>
            <a:off x="1860550" y="1195555"/>
            <a:ext cx="1524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3200" b="1">
                <a:latin typeface="Times New Roman" charset="0"/>
                <a:cs typeface="Times New Roman" charset="0"/>
                <a:sym typeface="Times New Roman" charset="0"/>
              </a:rPr>
              <a:t>LRAS</a:t>
            </a:r>
            <a:endParaRPr lang="en-US"/>
          </a:p>
        </p:txBody>
      </p:sp>
      <p:sp>
        <p:nvSpPr>
          <p:cNvPr id="516" name="Google Shape;516;p42"/>
          <p:cNvSpPr txBox="1">
            <a:spLocks noChangeArrowheads="1"/>
          </p:cNvSpPr>
          <p:nvPr/>
        </p:nvSpPr>
        <p:spPr bwMode="auto">
          <a:xfrm>
            <a:off x="-35719" y="847633"/>
            <a:ext cx="9120187"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990000"/>
              </a:buClr>
              <a:buFont typeface="Times New Roman" charset="0"/>
              <a:buNone/>
            </a:pPr>
            <a:r>
              <a:rPr lang="en-US" sz="2800" b="1" dirty="0">
                <a:solidFill>
                  <a:srgbClr val="990000"/>
                </a:solidFill>
                <a:latin typeface="Times New Roman" charset="0"/>
                <a:cs typeface="Times New Roman" charset="0"/>
                <a:sym typeface="Times New Roman" charset="0"/>
              </a:rPr>
              <a:t>In the long-run, wages and costs increase. </a:t>
            </a:r>
            <a:endParaRPr lang="en-US" sz="1200" dirty="0"/>
          </a:p>
        </p:txBody>
      </p:sp>
      <p:sp>
        <p:nvSpPr>
          <p:cNvPr id="517" name="Google Shape;517;p42"/>
          <p:cNvSpPr txBox="1">
            <a:spLocks noChangeArrowheads="1"/>
          </p:cNvSpPr>
          <p:nvPr/>
        </p:nvSpPr>
        <p:spPr bwMode="auto">
          <a:xfrm>
            <a:off x="4156075" y="1300330"/>
            <a:ext cx="7604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AS</a:t>
            </a:r>
            <a:r>
              <a:rPr lang="en-US" sz="2800" b="1" baseline="-25000">
                <a:latin typeface="Times New Roman" charset="0"/>
                <a:cs typeface="Times New Roman" charset="0"/>
                <a:sym typeface="Times New Roman" charset="0"/>
              </a:rPr>
              <a:t>1</a:t>
            </a:r>
            <a:endParaRPr lang="en-US"/>
          </a:p>
        </p:txBody>
      </p:sp>
      <p:sp>
        <p:nvSpPr>
          <p:cNvPr id="518" name="Google Shape;518;p42"/>
          <p:cNvSpPr>
            <a:spLocks noChangeArrowheads="1"/>
          </p:cNvSpPr>
          <p:nvPr/>
        </p:nvSpPr>
        <p:spPr bwMode="auto">
          <a:xfrm rot="10800000">
            <a:off x="3227388" y="3032293"/>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cxnSp>
        <p:nvCxnSpPr>
          <p:cNvPr id="519" name="Google Shape;519;p42"/>
          <p:cNvCxnSpPr>
            <a:cxnSpLocks noChangeShapeType="1"/>
          </p:cNvCxnSpPr>
          <p:nvPr/>
        </p:nvCxnSpPr>
        <p:spPr bwMode="auto">
          <a:xfrm rot="10800000">
            <a:off x="1035050" y="3419643"/>
            <a:ext cx="1439863" cy="0"/>
          </a:xfrm>
          <a:prstGeom prst="straightConnector1">
            <a:avLst/>
          </a:prstGeom>
          <a:noFill/>
          <a:ln w="38100">
            <a:solidFill>
              <a:schemeClr val="tx1"/>
            </a:solidFill>
            <a:prstDash val="sysDash"/>
            <a:miter lim="800000"/>
            <a:headEnd type="none" w="sm" len="sm"/>
            <a:tailEnd type="none" w="sm" len="sm"/>
          </a:ln>
          <a:extLst>
            <a:ext uri="{909E8E84-426E-40dd-AFC4-6F175D3DCCD1}">
              <a14:hiddenFill xmlns:a14="http://schemas.microsoft.com/office/drawing/2010/main" xmlns="">
                <a:noFill/>
              </a14:hiddenFill>
            </a:ext>
          </a:extLst>
        </p:spPr>
      </p:cxnSp>
      <p:sp>
        <p:nvSpPr>
          <p:cNvPr id="520" name="Google Shape;520;p42"/>
          <p:cNvSpPr txBox="1">
            <a:spLocks noChangeArrowheads="1"/>
          </p:cNvSpPr>
          <p:nvPr/>
        </p:nvSpPr>
        <p:spPr bwMode="auto">
          <a:xfrm>
            <a:off x="252413" y="2932280"/>
            <a:ext cx="7588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a:latin typeface="Times New Roman" charset="0"/>
                <a:cs typeface="Times New Roman" charset="0"/>
                <a:sym typeface="Times New Roman" charset="0"/>
              </a:rPr>
              <a:t>PL</a:t>
            </a:r>
            <a:r>
              <a:rPr lang="en-US" sz="2800" b="1" baseline="-25000">
                <a:latin typeface="Times New Roman" charset="0"/>
                <a:cs typeface="Times New Roman" charset="0"/>
                <a:sym typeface="Times New Roman" charset="0"/>
              </a:rPr>
              <a:t>2</a:t>
            </a:r>
            <a:endParaRPr lang="en-US"/>
          </a:p>
        </p:txBody>
      </p:sp>
      <p:sp>
        <p:nvSpPr>
          <p:cNvPr id="14359" name="Google Shape;521;p42"/>
          <p:cNvSpPr>
            <a:spLocks/>
          </p:cNvSpPr>
          <p:nvPr/>
        </p:nvSpPr>
        <p:spPr bwMode="auto">
          <a:xfrm rot="-240000">
            <a:off x="1454150" y="3167230"/>
            <a:ext cx="2855913" cy="2111375"/>
          </a:xfrm>
          <a:custGeom>
            <a:avLst/>
            <a:gdLst>
              <a:gd name="T0" fmla="*/ 0 w 120000"/>
              <a:gd name="T1" fmla="*/ 2111375 h 120000"/>
              <a:gd name="T2" fmla="*/ 411727 w 120000"/>
              <a:gd name="T3" fmla="*/ 1876942 h 120000"/>
              <a:gd name="T4" fmla="*/ 808438 w 120000"/>
              <a:gd name="T5" fmla="*/ 1633325 h 120000"/>
              <a:gd name="T6" fmla="*/ 1189178 w 120000"/>
              <a:gd name="T7" fmla="*/ 1381015 h 120000"/>
              <a:gd name="T8" fmla="*/ 1555782 w 120000"/>
              <a:gd name="T9" fmla="*/ 1120542 h 120000"/>
              <a:gd name="T10" fmla="*/ 1904561 w 120000"/>
              <a:gd name="T11" fmla="*/ 851887 h 120000"/>
              <a:gd name="T12" fmla="*/ 2239226 w 120000"/>
              <a:gd name="T13" fmla="*/ 576106 h 120000"/>
              <a:gd name="T14" fmla="*/ 2555090 w 120000"/>
              <a:gd name="T15" fmla="*/ 292126 h 120000"/>
              <a:gd name="T16" fmla="*/ 2855913 w 120000"/>
              <a:gd name="T17" fmla="*/ 0 h 1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0"/>
              <a:gd name="T28" fmla="*/ 0 h 120000"/>
              <a:gd name="T29" fmla="*/ 120000 w 120000"/>
              <a:gd name="T30" fmla="*/ 120000 h 1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522" name="Google Shape;522;p42"/>
          <p:cNvSpPr>
            <a:spLocks/>
          </p:cNvSpPr>
          <p:nvPr/>
        </p:nvSpPr>
        <p:spPr bwMode="auto">
          <a:xfrm rot="-360000">
            <a:off x="1992313" y="2238543"/>
            <a:ext cx="2871787" cy="3416300"/>
          </a:xfrm>
          <a:custGeom>
            <a:avLst/>
            <a:gdLst>
              <a:gd name="T0" fmla="*/ 0 w 120000"/>
              <a:gd name="T1" fmla="*/ 0 h 120000"/>
              <a:gd name="T2" fmla="*/ 125018 w 120000"/>
              <a:gd name="T3" fmla="*/ 275582 h 120000"/>
              <a:gd name="T4" fmla="*/ 259873 w 120000"/>
              <a:gd name="T5" fmla="*/ 545612 h 120000"/>
              <a:gd name="T6" fmla="*/ 402577 w 120000"/>
              <a:gd name="T7" fmla="*/ 807670 h 120000"/>
              <a:gd name="T8" fmla="*/ 553800 w 120000"/>
              <a:gd name="T9" fmla="*/ 1063352 h 120000"/>
              <a:gd name="T10" fmla="*/ 709595 w 120000"/>
              <a:gd name="T11" fmla="*/ 1308671 h 120000"/>
              <a:gd name="T12" fmla="*/ 875201 w 120000"/>
              <a:gd name="T13" fmla="*/ 1546844 h 120000"/>
              <a:gd name="T14" fmla="*/ 1046718 w 120000"/>
              <a:gd name="T15" fmla="*/ 1776248 h 120000"/>
              <a:gd name="T16" fmla="*/ 1226086 w 120000"/>
              <a:gd name="T17" fmla="*/ 1998479 h 120000"/>
              <a:gd name="T18" fmla="*/ 1410670 w 120000"/>
              <a:gd name="T19" fmla="*/ 2208752 h 120000"/>
              <a:gd name="T20" fmla="*/ 1601835 w 120000"/>
              <a:gd name="T21" fmla="*/ 2411879 h 120000"/>
              <a:gd name="T22" fmla="*/ 1798863 w 120000"/>
              <a:gd name="T23" fmla="*/ 2603818 h 120000"/>
              <a:gd name="T24" fmla="*/ 2002449 w 120000"/>
              <a:gd name="T25" fmla="*/ 2787018 h 120000"/>
              <a:gd name="T26" fmla="*/ 2211276 w 120000"/>
              <a:gd name="T27" fmla="*/ 2959085 h 120000"/>
              <a:gd name="T28" fmla="*/ 2425990 w 120000"/>
              <a:gd name="T29" fmla="*/ 3121559 h 120000"/>
              <a:gd name="T30" fmla="*/ 2646591 w 120000"/>
              <a:gd name="T31" fmla="*/ 3273698 h 120000"/>
              <a:gd name="T32" fmla="*/ 2871787 w 120000"/>
              <a:gd name="T33" fmla="*/ 341630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523" name="Google Shape;523;p42"/>
          <p:cNvSpPr>
            <a:spLocks/>
          </p:cNvSpPr>
          <p:nvPr/>
        </p:nvSpPr>
        <p:spPr bwMode="auto">
          <a:xfrm rot="-240000">
            <a:off x="1116013" y="1908343"/>
            <a:ext cx="3200400" cy="2362200"/>
          </a:xfrm>
          <a:custGeom>
            <a:avLst/>
            <a:gdLst>
              <a:gd name="T0" fmla="*/ 0 w 120000"/>
              <a:gd name="T1" fmla="*/ 2362200 h 120000"/>
              <a:gd name="T2" fmla="*/ 461391 w 120000"/>
              <a:gd name="T3" fmla="*/ 2099917 h 120000"/>
              <a:gd name="T4" fmla="*/ 905953 w 120000"/>
              <a:gd name="T5" fmla="*/ 1827359 h 120000"/>
              <a:gd name="T6" fmla="*/ 1332620 w 120000"/>
              <a:gd name="T7" fmla="*/ 1545076 h 120000"/>
              <a:gd name="T8" fmla="*/ 1743445 w 120000"/>
              <a:gd name="T9" fmla="*/ 1253659 h 120000"/>
              <a:gd name="T10" fmla="*/ 2134293 w 120000"/>
              <a:gd name="T11" fmla="*/ 953089 h 120000"/>
              <a:gd name="T12" fmla="*/ 2509327 w 120000"/>
              <a:gd name="T13" fmla="*/ 644546 h 120000"/>
              <a:gd name="T14" fmla="*/ 2863291 w 120000"/>
              <a:gd name="T15" fmla="*/ 326830 h 120000"/>
              <a:gd name="T16" fmla="*/ 3200400 w 120000"/>
              <a:gd name="T17" fmla="*/ 0 h 1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0"/>
              <a:gd name="T28" fmla="*/ 0 h 120000"/>
              <a:gd name="T29" fmla="*/ 120000 w 120000"/>
              <a:gd name="T30" fmla="*/ 120000 h 1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990000"/>
            </a:solidFill>
            <a:prstDash val="solid"/>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lstStyle/>
          <a:p>
            <a:endParaRPr lang="en-US"/>
          </a:p>
        </p:txBody>
      </p:sp>
      <p:sp>
        <p:nvSpPr>
          <p:cNvPr id="14370" name="Google Shape;532;p42"/>
          <p:cNvSpPr txBox="1">
            <a:spLocks noChangeArrowheads="1"/>
          </p:cNvSpPr>
          <p:nvPr/>
        </p:nvSpPr>
        <p:spPr bwMode="auto">
          <a:xfrm>
            <a:off x="377825" y="1574968"/>
            <a:ext cx="1263650"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Price</a:t>
            </a:r>
            <a:endParaRPr lang="en-US"/>
          </a:p>
          <a:p>
            <a:pPr algn="ctr" eaLnBrk="1" hangingPunct="1">
              <a:lnSpc>
                <a:spcPct val="90000"/>
              </a:lnSpc>
              <a:buClr>
                <a:srgbClr val="000000"/>
              </a:buClr>
              <a:buFont typeface="Times New Roman" charset="0"/>
              <a:buNone/>
            </a:pPr>
            <a:r>
              <a:rPr lang="en-US" sz="2400" b="1">
                <a:latin typeface="Times New Roman" charset="0"/>
                <a:cs typeface="Times New Roman" charset="0"/>
                <a:sym typeface="Times New Roman" charset="0"/>
              </a:rPr>
              <a:t>Level</a:t>
            </a:r>
            <a:endParaRPr lang="en-US"/>
          </a:p>
        </p:txBody>
      </p:sp>
      <p:sp>
        <p:nvSpPr>
          <p:cNvPr id="14371" name="Google Shape;533;p42"/>
          <p:cNvSpPr>
            <a:spLocks noChangeArrowheads="1"/>
          </p:cNvSpPr>
          <p:nvPr/>
        </p:nvSpPr>
        <p:spPr bwMode="auto">
          <a:xfrm>
            <a:off x="2397125" y="4607093"/>
            <a:ext cx="155575" cy="133350"/>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535" name="Google Shape;535;p42"/>
          <p:cNvSpPr>
            <a:spLocks noChangeArrowheads="1"/>
          </p:cNvSpPr>
          <p:nvPr/>
        </p:nvSpPr>
        <p:spPr bwMode="auto">
          <a:xfrm>
            <a:off x="3068638" y="4089568"/>
            <a:ext cx="155575" cy="133350"/>
          </a:xfrm>
          <a:prstGeom prst="flowChartConnector">
            <a:avLst/>
          </a:prstGeom>
          <a:solidFill>
            <a:srgbClr val="FF00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536" name="Google Shape;536;p42"/>
          <p:cNvSpPr>
            <a:spLocks noChangeArrowheads="1"/>
          </p:cNvSpPr>
          <p:nvPr/>
        </p:nvSpPr>
        <p:spPr bwMode="auto">
          <a:xfrm>
            <a:off x="2397125" y="3352968"/>
            <a:ext cx="157163" cy="134937"/>
          </a:xfrm>
          <a:prstGeom prst="flowChartConnector">
            <a:avLst/>
          </a:prstGeom>
          <a:solidFill>
            <a:schemeClr val="bg1"/>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538" name="Google Shape;538;p42"/>
          <p:cNvSpPr>
            <a:spLocks noChangeArrowheads="1"/>
          </p:cNvSpPr>
          <p:nvPr/>
        </p:nvSpPr>
        <p:spPr bwMode="auto">
          <a:xfrm>
            <a:off x="3402013" y="4899193"/>
            <a:ext cx="609600" cy="381000"/>
          </a:xfrm>
          <a:prstGeom prst="rightArrow">
            <a:avLst>
              <a:gd name="adj1" fmla="val 50000"/>
              <a:gd name="adj2" fmla="val 50000"/>
            </a:avLst>
          </a:prstGeom>
          <a:solidFill>
            <a:srgbClr val="FFFF00"/>
          </a:solidFill>
          <a:ln w="381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2" name="Rectangle 1"/>
          <p:cNvSpPr/>
          <p:nvPr/>
        </p:nvSpPr>
        <p:spPr>
          <a:xfrm>
            <a:off x="4916488" y="1395024"/>
            <a:ext cx="4364037" cy="4739760"/>
          </a:xfrm>
          <a:prstGeom prst="rect">
            <a:avLst/>
          </a:prstGeom>
        </p:spPr>
        <p:txBody>
          <a:bodyPr wrap="square">
            <a:spAutoFit/>
          </a:bodyPr>
          <a:lstStyle/>
          <a:p>
            <a:pPr algn="ctr" eaLnBrk="1" hangingPunct="1">
              <a:buClr>
                <a:srgbClr val="990000"/>
              </a:buClr>
              <a:buFont typeface="Times New Roman" charset="0"/>
              <a:buNone/>
            </a:pPr>
            <a:r>
              <a:rPr lang="en-US" sz="3600" b="1" dirty="0">
                <a:solidFill>
                  <a:srgbClr val="000090"/>
                </a:solidFill>
                <a:latin typeface="Times New Roman" charset="0"/>
                <a:cs typeface="Times New Roman" charset="0"/>
                <a:sym typeface="Times New Roman" charset="0"/>
              </a:rPr>
              <a:t>Government spending doesn’t necessarily results in economic growth. </a:t>
            </a:r>
          </a:p>
          <a:p>
            <a:pPr algn="ctr" eaLnBrk="1" hangingPunct="1">
              <a:buClr>
                <a:srgbClr val="990000"/>
              </a:buClr>
              <a:buFont typeface="Times New Roman" charset="0"/>
              <a:buNone/>
            </a:pPr>
            <a:endParaRPr lang="en-US" b="1" dirty="0">
              <a:solidFill>
                <a:srgbClr val="000090"/>
              </a:solidFill>
              <a:latin typeface="Times New Roman" charset="0"/>
              <a:cs typeface="Times New Roman" charset="0"/>
              <a:sym typeface="Times New Roman" charset="0"/>
            </a:endParaRPr>
          </a:p>
          <a:p>
            <a:pPr algn="ctr" eaLnBrk="1" hangingPunct="1">
              <a:buClr>
                <a:srgbClr val="990000"/>
              </a:buClr>
              <a:buFont typeface="Times New Roman" charset="0"/>
              <a:buNone/>
            </a:pPr>
            <a:r>
              <a:rPr lang="en-US" sz="3600" b="1" dirty="0">
                <a:solidFill>
                  <a:srgbClr val="000090"/>
                </a:solidFill>
                <a:latin typeface="Times New Roman" charset="0"/>
                <a:cs typeface="Times New Roman" charset="0"/>
                <a:sym typeface="Times New Roman" charset="0"/>
              </a:rPr>
              <a:t>Only spending that increases productivity or technology. </a:t>
            </a:r>
            <a:endParaRPr lang="en-US" sz="3600" dirty="0"/>
          </a:p>
        </p:txBody>
      </p:sp>
    </p:spTree>
    <p:extLst>
      <p:ext uri="{BB962C8B-B14F-4D97-AF65-F5344CB8AC3E}">
        <p14:creationId xmlns:p14="http://schemas.microsoft.com/office/powerpoint/2010/main" val="3080289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Effect transition="in" filter="fade">
                                      <p:cBhvr>
                                        <p:cTn id="7" dur="500"/>
                                        <p:tgtEl>
                                          <p:spTgt spid="497"/>
                                        </p:tgtEl>
                                      </p:cBhvr>
                                    </p:animEffect>
                                  </p:childTnLst>
                                </p:cTn>
                              </p:par>
                              <p:par>
                                <p:cTn id="8" presetID="10" presetClass="entr" presetSubtype="0" fill="hold" nodeType="withEffect">
                                  <p:stCondLst>
                                    <p:cond delay="0"/>
                                  </p:stCondLst>
                                  <p:childTnLst>
                                    <p:set>
                                      <p:cBhvr>
                                        <p:cTn id="9" dur="1" fill="hold">
                                          <p:stCondLst>
                                            <p:cond delay="0"/>
                                          </p:stCondLst>
                                        </p:cTn>
                                        <p:tgtEl>
                                          <p:spTgt spid="513"/>
                                        </p:tgtEl>
                                        <p:attrNameLst>
                                          <p:attrName>style.visibility</p:attrName>
                                        </p:attrNameLst>
                                      </p:cBhvr>
                                      <p:to>
                                        <p:strVal val="visible"/>
                                      </p:to>
                                    </p:set>
                                    <p:animEffect transition="in" filter="fade">
                                      <p:cBhvr>
                                        <p:cTn id="10" dur="500"/>
                                        <p:tgtEl>
                                          <p:spTgt spid="513"/>
                                        </p:tgtEl>
                                      </p:cBhvr>
                                    </p:animEffect>
                                  </p:childTnLst>
                                </p:cTn>
                              </p:par>
                              <p:par>
                                <p:cTn id="11" presetID="10" presetClass="entr" presetSubtype="0" fill="hold" nodeType="withEffect">
                                  <p:stCondLst>
                                    <p:cond delay="0"/>
                                  </p:stCondLst>
                                  <p:childTnLst>
                                    <p:set>
                                      <p:cBhvr>
                                        <p:cTn id="12" dur="1" fill="hold">
                                          <p:stCondLst>
                                            <p:cond delay="0"/>
                                          </p:stCondLst>
                                        </p:cTn>
                                        <p:tgtEl>
                                          <p:spTgt spid="511"/>
                                        </p:tgtEl>
                                        <p:attrNameLst>
                                          <p:attrName>style.visibility</p:attrName>
                                        </p:attrNameLst>
                                      </p:cBhvr>
                                      <p:to>
                                        <p:strVal val="visible"/>
                                      </p:to>
                                    </p:set>
                                    <p:animEffect transition="in" filter="fade">
                                      <p:cBhvr>
                                        <p:cTn id="13" dur="500"/>
                                        <p:tgtEl>
                                          <p:spTgt spid="5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2"/>
                                        </p:tgtEl>
                                        <p:attrNameLst>
                                          <p:attrName>style.visibility</p:attrName>
                                        </p:attrNameLst>
                                      </p:cBhvr>
                                      <p:to>
                                        <p:strVal val="visible"/>
                                      </p:to>
                                    </p:set>
                                    <p:animEffect transition="in" filter="fade">
                                      <p:cBhvr>
                                        <p:cTn id="16" dur="500"/>
                                        <p:tgtEl>
                                          <p:spTgt spid="522"/>
                                        </p:tgtEl>
                                      </p:cBhvr>
                                    </p:animEffect>
                                  </p:childTnLst>
                                </p:cTn>
                              </p:par>
                              <p:par>
                                <p:cTn id="17" presetID="10" presetClass="entr" presetSubtype="0" fill="hold" nodeType="withEffect">
                                  <p:stCondLst>
                                    <p:cond delay="0"/>
                                  </p:stCondLst>
                                  <p:childTnLst>
                                    <p:set>
                                      <p:cBhvr>
                                        <p:cTn id="18" dur="1" fill="hold">
                                          <p:stCondLst>
                                            <p:cond delay="0"/>
                                          </p:stCondLst>
                                        </p:cTn>
                                        <p:tgtEl>
                                          <p:spTgt spid="510"/>
                                        </p:tgtEl>
                                        <p:attrNameLst>
                                          <p:attrName>style.visibility</p:attrName>
                                        </p:attrNameLst>
                                      </p:cBhvr>
                                      <p:to>
                                        <p:strVal val="visible"/>
                                      </p:to>
                                    </p:set>
                                    <p:animEffect transition="in" filter="fade">
                                      <p:cBhvr>
                                        <p:cTn id="19" dur="500"/>
                                        <p:tgtEl>
                                          <p:spTgt spid="510"/>
                                        </p:tgtEl>
                                      </p:cBhvr>
                                    </p:animEffect>
                                  </p:childTnLst>
                                </p:cTn>
                              </p:par>
                              <p:par>
                                <p:cTn id="20" presetID="10" presetClass="entr" presetSubtype="0" fill="hold" nodeType="withEffect">
                                  <p:stCondLst>
                                    <p:cond delay="0"/>
                                  </p:stCondLst>
                                  <p:childTnLst>
                                    <p:set>
                                      <p:cBhvr>
                                        <p:cTn id="21" dur="1" fill="hold">
                                          <p:stCondLst>
                                            <p:cond delay="0"/>
                                          </p:stCondLst>
                                        </p:cTn>
                                        <p:tgtEl>
                                          <p:spTgt spid="514"/>
                                        </p:tgtEl>
                                        <p:attrNameLst>
                                          <p:attrName>style.visibility</p:attrName>
                                        </p:attrNameLst>
                                      </p:cBhvr>
                                      <p:to>
                                        <p:strVal val="visible"/>
                                      </p:to>
                                    </p:set>
                                    <p:animEffect transition="in" filter="fade">
                                      <p:cBhvr>
                                        <p:cTn id="22" dur="500"/>
                                        <p:tgtEl>
                                          <p:spTgt spid="514"/>
                                        </p:tgtEl>
                                      </p:cBhvr>
                                    </p:animEffect>
                                  </p:childTnLst>
                                </p:cTn>
                              </p:par>
                              <p:par>
                                <p:cTn id="23" presetID="10" presetClass="entr" presetSubtype="0" fill="hold" nodeType="withEffect">
                                  <p:stCondLst>
                                    <p:cond delay="0"/>
                                  </p:stCondLst>
                                  <p:childTnLst>
                                    <p:set>
                                      <p:cBhvr>
                                        <p:cTn id="24" dur="1" fill="hold">
                                          <p:stCondLst>
                                            <p:cond delay="0"/>
                                          </p:stCondLst>
                                        </p:cTn>
                                        <p:tgtEl>
                                          <p:spTgt spid="535"/>
                                        </p:tgtEl>
                                        <p:attrNameLst>
                                          <p:attrName>style.visibility</p:attrName>
                                        </p:attrNameLst>
                                      </p:cBhvr>
                                      <p:to>
                                        <p:strVal val="visible"/>
                                      </p:to>
                                    </p:set>
                                    <p:animEffect transition="in" filter="fade">
                                      <p:cBhvr>
                                        <p:cTn id="25" dur="500"/>
                                        <p:tgtEl>
                                          <p:spTgt spid="535"/>
                                        </p:tgtEl>
                                      </p:cBhvr>
                                    </p:animEffect>
                                  </p:childTnLst>
                                </p:cTn>
                              </p:par>
                              <p:par>
                                <p:cTn id="26" presetID="10" presetClass="entr" presetSubtype="0" fill="hold" nodeType="withEffect">
                                  <p:stCondLst>
                                    <p:cond delay="0"/>
                                  </p:stCondLst>
                                  <p:childTnLst>
                                    <p:set>
                                      <p:cBhvr>
                                        <p:cTn id="27" dur="1" fill="hold">
                                          <p:stCondLst>
                                            <p:cond delay="0"/>
                                          </p:stCondLst>
                                        </p:cTn>
                                        <p:tgtEl>
                                          <p:spTgt spid="538"/>
                                        </p:tgtEl>
                                        <p:attrNameLst>
                                          <p:attrName>style.visibility</p:attrName>
                                        </p:attrNameLst>
                                      </p:cBhvr>
                                      <p:to>
                                        <p:strVal val="visible"/>
                                      </p:to>
                                    </p:set>
                                    <p:animEffect transition="in" filter="fade">
                                      <p:cBhvr>
                                        <p:cTn id="28" dur="500"/>
                                        <p:tgtEl>
                                          <p:spTgt spid="53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516"/>
                                        </p:tgtEl>
                                        <p:attrNameLst>
                                          <p:attrName>style.visibility</p:attrName>
                                        </p:attrNameLst>
                                      </p:cBhvr>
                                      <p:to>
                                        <p:strVal val="visible"/>
                                      </p:to>
                                    </p:set>
                                    <p:animEffect transition="in" filter="fade">
                                      <p:cBhvr>
                                        <p:cTn id="33" dur="500"/>
                                        <p:tgtEl>
                                          <p:spTgt spid="5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36"/>
                                        </p:tgtEl>
                                        <p:attrNameLst>
                                          <p:attrName>style.visibility</p:attrName>
                                        </p:attrNameLst>
                                      </p:cBhvr>
                                      <p:to>
                                        <p:strVal val="visible"/>
                                      </p:to>
                                    </p:set>
                                    <p:animEffect transition="in" filter="fade">
                                      <p:cBhvr>
                                        <p:cTn id="38" dur="500"/>
                                        <p:tgtEl>
                                          <p:spTgt spid="536"/>
                                        </p:tgtEl>
                                      </p:cBhvr>
                                    </p:animEffect>
                                  </p:childTnLst>
                                </p:cTn>
                              </p:par>
                              <p:par>
                                <p:cTn id="39" presetID="10" presetClass="entr" presetSubtype="0" fill="hold" nodeType="withEffect">
                                  <p:stCondLst>
                                    <p:cond delay="0"/>
                                  </p:stCondLst>
                                  <p:childTnLst>
                                    <p:set>
                                      <p:cBhvr>
                                        <p:cTn id="40" dur="1" fill="hold">
                                          <p:stCondLst>
                                            <p:cond delay="0"/>
                                          </p:stCondLst>
                                        </p:cTn>
                                        <p:tgtEl>
                                          <p:spTgt spid="519"/>
                                        </p:tgtEl>
                                        <p:attrNameLst>
                                          <p:attrName>style.visibility</p:attrName>
                                        </p:attrNameLst>
                                      </p:cBhvr>
                                      <p:to>
                                        <p:strVal val="visible"/>
                                      </p:to>
                                    </p:set>
                                    <p:animEffect transition="in" filter="fade">
                                      <p:cBhvr>
                                        <p:cTn id="41" dur="500"/>
                                        <p:tgtEl>
                                          <p:spTgt spid="519"/>
                                        </p:tgtEl>
                                      </p:cBhvr>
                                    </p:animEffect>
                                  </p:childTnLst>
                                </p:cTn>
                              </p:par>
                              <p:par>
                                <p:cTn id="42" presetID="10" presetClass="entr" presetSubtype="0" fill="hold" nodeType="withEffect">
                                  <p:stCondLst>
                                    <p:cond delay="0"/>
                                  </p:stCondLst>
                                  <p:childTnLst>
                                    <p:set>
                                      <p:cBhvr>
                                        <p:cTn id="43" dur="1" fill="hold">
                                          <p:stCondLst>
                                            <p:cond delay="0"/>
                                          </p:stCondLst>
                                        </p:cTn>
                                        <p:tgtEl>
                                          <p:spTgt spid="520"/>
                                        </p:tgtEl>
                                        <p:attrNameLst>
                                          <p:attrName>style.visibility</p:attrName>
                                        </p:attrNameLst>
                                      </p:cBhvr>
                                      <p:to>
                                        <p:strVal val="visible"/>
                                      </p:to>
                                    </p:set>
                                    <p:animEffect transition="in" filter="fade">
                                      <p:cBhvr>
                                        <p:cTn id="44" dur="500"/>
                                        <p:tgtEl>
                                          <p:spTgt spid="520"/>
                                        </p:tgtEl>
                                      </p:cBhvr>
                                    </p:animEffect>
                                  </p:childTnLst>
                                </p:cTn>
                              </p:par>
                              <p:par>
                                <p:cTn id="45" presetID="10" presetClass="entr" presetSubtype="0" fill="hold" nodeType="withEffect">
                                  <p:stCondLst>
                                    <p:cond delay="0"/>
                                  </p:stCondLst>
                                  <p:childTnLst>
                                    <p:set>
                                      <p:cBhvr>
                                        <p:cTn id="46" dur="1" fill="hold">
                                          <p:stCondLst>
                                            <p:cond delay="0"/>
                                          </p:stCondLst>
                                        </p:cTn>
                                        <p:tgtEl>
                                          <p:spTgt spid="517"/>
                                        </p:tgtEl>
                                        <p:attrNameLst>
                                          <p:attrName>style.visibility</p:attrName>
                                        </p:attrNameLst>
                                      </p:cBhvr>
                                      <p:to>
                                        <p:strVal val="visible"/>
                                      </p:to>
                                    </p:set>
                                    <p:animEffect transition="in" filter="fade">
                                      <p:cBhvr>
                                        <p:cTn id="47" dur="500"/>
                                        <p:tgtEl>
                                          <p:spTgt spid="5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3"/>
                                        </p:tgtEl>
                                        <p:attrNameLst>
                                          <p:attrName>style.visibility</p:attrName>
                                        </p:attrNameLst>
                                      </p:cBhvr>
                                      <p:to>
                                        <p:strVal val="visible"/>
                                      </p:to>
                                    </p:set>
                                    <p:animEffect transition="in" filter="fade">
                                      <p:cBhvr>
                                        <p:cTn id="50" dur="500"/>
                                        <p:tgtEl>
                                          <p:spTgt spid="523"/>
                                        </p:tgtEl>
                                      </p:cBhvr>
                                    </p:animEffect>
                                  </p:childTnLst>
                                </p:cTn>
                              </p:par>
                              <p:par>
                                <p:cTn id="51" presetID="10" presetClass="entr" presetSubtype="0" fill="hold" nodeType="withEffect">
                                  <p:stCondLst>
                                    <p:cond delay="0"/>
                                  </p:stCondLst>
                                  <p:childTnLst>
                                    <p:set>
                                      <p:cBhvr>
                                        <p:cTn id="52" dur="1" fill="hold">
                                          <p:stCondLst>
                                            <p:cond delay="0"/>
                                          </p:stCondLst>
                                        </p:cTn>
                                        <p:tgtEl>
                                          <p:spTgt spid="518"/>
                                        </p:tgtEl>
                                        <p:attrNameLst>
                                          <p:attrName>style.visibility</p:attrName>
                                        </p:attrNameLst>
                                      </p:cBhvr>
                                      <p:to>
                                        <p:strVal val="visible"/>
                                      </p:to>
                                    </p:set>
                                    <p:animEffect transition="in" filter="fade">
                                      <p:cBhvr>
                                        <p:cTn id="53" dur="500"/>
                                        <p:tgtEl>
                                          <p:spTgt spid="51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animBg="1"/>
      <p:bldP spid="523" grpId="0" animBg="1"/>
      <p:bldP spid="2"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prstGeom prst="rect">
            <a:avLst/>
          </a:prstGeom>
        </p:spPr>
        <p:txBody>
          <a:bodyPr spcFirstLastPara="1" wrap="square" lIns="91425" tIns="91425" rIns="91425" bIns="91425" anchor="b" anchorCtr="0">
            <a:noAutofit/>
          </a:bodyPr>
          <a:lstStyle/>
          <a:p>
            <a:r>
              <a:rPr lang="en" dirty="0"/>
              <a:t>Instructor Bio</a:t>
            </a:r>
            <a:endParaRPr dirty="0"/>
          </a:p>
        </p:txBody>
      </p:sp>
      <p:sp>
        <p:nvSpPr>
          <p:cNvPr id="207" name="Google Shape;207;p40"/>
          <p:cNvSpPr txBox="1">
            <a:spLocks noGrp="1"/>
          </p:cNvSpPr>
          <p:nvPr>
            <p:ph type="body" idx="1"/>
          </p:nvPr>
        </p:nvSpPr>
        <p:spPr>
          <a:xfrm>
            <a:off x="1279551" y="2470951"/>
            <a:ext cx="3999900" cy="2960100"/>
          </a:xfrm>
          <a:prstGeom prst="rect">
            <a:avLst/>
          </a:prstGeom>
        </p:spPr>
        <p:txBody>
          <a:bodyPr spcFirstLastPara="1" wrap="square" lIns="91425" tIns="91425" rIns="91425" bIns="91425" anchor="t" anchorCtr="0">
            <a:noAutofit/>
          </a:bodyPr>
          <a:lstStyle/>
          <a:p>
            <a:pPr marL="0" indent="0">
              <a:buNone/>
            </a:pPr>
            <a:endParaRPr sz="1800"/>
          </a:p>
          <a:p>
            <a:pPr indent="0">
              <a:spcBef>
                <a:spcPts val="1600"/>
              </a:spcBef>
              <a:spcAft>
                <a:spcPts val="1600"/>
              </a:spcAft>
              <a:buNone/>
            </a:pPr>
            <a:endParaRPr sz="1800"/>
          </a:p>
        </p:txBody>
      </p:sp>
      <p:sp>
        <p:nvSpPr>
          <p:cNvPr id="208" name="Google Shape;208;p40"/>
          <p:cNvSpPr txBox="1">
            <a:spLocks noGrp="1"/>
          </p:cNvSpPr>
          <p:nvPr>
            <p:ph type="body" idx="2"/>
          </p:nvPr>
        </p:nvSpPr>
        <p:spPr>
          <a:xfrm>
            <a:off x="257450" y="2171021"/>
            <a:ext cx="8629100" cy="3099900"/>
          </a:xfrm>
          <a:prstGeom prst="rect">
            <a:avLst/>
          </a:prstGeom>
        </p:spPr>
        <p:txBody>
          <a:bodyPr spcFirstLastPara="1" wrap="square" lIns="91425" tIns="91425" rIns="91425" bIns="91425" anchor="t" anchorCtr="0">
            <a:noAutofit/>
          </a:bodyPr>
          <a:lstStyle/>
          <a:p>
            <a:pPr marL="139694" indent="0">
              <a:buNone/>
            </a:pPr>
            <a:r>
              <a:rPr lang="en-US" dirty="0">
                <a:solidFill>
                  <a:srgbClr val="212121"/>
                </a:solidFill>
                <a:latin typeface="Arial" panose="020B0604020202020204" pitchFamily="34" charset="0"/>
              </a:rPr>
              <a:t>James Redelsheimer has been an AP and Regular Economics teacher at Robbinsdale Armstrong High School in Plymouth, Minnesota since 2003. James received his Bachelor’s degree from St. Olaf College and his Master's degree at the University of St. Thomas. He received the 3M Economics Educator Excellence Award from the Minnesota Council on Economic Education and was named Visa's Practical Money Skills Innovative Educator of the Month.</a:t>
            </a:r>
            <a:r>
              <a:rPr lang="en-US" sz="1050" dirty="0"/>
              <a:t> </a:t>
            </a:r>
          </a:p>
          <a:p>
            <a:pPr marL="139694" indent="0">
              <a:buNone/>
            </a:pPr>
            <a:endParaRPr lang="en-US" sz="1050" dirty="0"/>
          </a:p>
          <a:p>
            <a:pPr marL="139694" indent="0">
              <a:buNone/>
            </a:pPr>
            <a:r>
              <a:rPr lang="en-US" dirty="0">
                <a:solidFill>
                  <a:srgbClr val="212121"/>
                </a:solidFill>
                <a:latin typeface="Arial" panose="020B0604020202020204" pitchFamily="34" charset="0"/>
              </a:rPr>
              <a:t>James enjoys traveling and has been a guest lecturer in the economics department at the Batumi State University in The Republic of Georgia and has received travel grants and fellowships for study travel to learn about the economies of Japan, China, Turkey, Germany, Korea, among others, and studied economics of the environment in Costa Rica. He currently serves as an AP Economics reader, grading AP Economics exams. He enjoys teaching Economics because it relates to students' everyday lives.</a:t>
            </a:r>
            <a:endParaRPr lang="en-US" sz="1050" dirty="0"/>
          </a:p>
          <a:p>
            <a:pPr marL="139694" indent="0">
              <a:buNone/>
            </a:pPr>
            <a:br>
              <a:rPr lang="en-US" sz="1100" dirty="0"/>
            </a:br>
            <a:endParaRPr sz="1100" dirty="0"/>
          </a:p>
        </p:txBody>
      </p:sp>
      <p:pic>
        <p:nvPicPr>
          <p:cNvPr id="1026" name="Picture 2">
            <a:extLst>
              <a:ext uri="{FF2B5EF4-FFF2-40B4-BE49-F238E27FC236}">
                <a16:creationId xmlns:a16="http://schemas.microsoft.com/office/drawing/2014/main" id="{B7D937BA-F8FA-CE68-E542-2FF6823D4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336" y="0"/>
            <a:ext cx="1619769" cy="2024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Google Shape;846;p56"/>
          <p:cNvSpPr txBox="1">
            <a:spLocks noChangeArrowheads="1"/>
          </p:cNvSpPr>
          <p:nvPr/>
        </p:nvSpPr>
        <p:spPr bwMode="auto">
          <a:xfrm>
            <a:off x="6683375" y="0"/>
            <a:ext cx="2460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400" b="1">
                <a:latin typeface="Times New Roman" charset="0"/>
                <a:cs typeface="Times New Roman" charset="0"/>
                <a:sym typeface="Times New Roman" charset="0"/>
              </a:rPr>
              <a:t>2008 Audit Exam</a:t>
            </a:r>
            <a:endParaRPr lang="en-US"/>
          </a:p>
        </p:txBody>
      </p:sp>
      <p:pic>
        <p:nvPicPr>
          <p:cNvPr id="40962" name="Google Shape;847;p5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20" t="18031" r="20850" b="22914"/>
          <a:stretch>
            <a:fillRect/>
          </a:stretch>
        </p:blipFill>
        <p:spPr bwMode="auto">
          <a:xfrm>
            <a:off x="106363" y="838200"/>
            <a:ext cx="9037637" cy="404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8" name="Google Shape;848;p56"/>
          <p:cNvSpPr>
            <a:spLocks noChangeArrowheads="1"/>
          </p:cNvSpPr>
          <p:nvPr/>
        </p:nvSpPr>
        <p:spPr bwMode="auto">
          <a:xfrm>
            <a:off x="762000" y="2633663"/>
            <a:ext cx="519113" cy="566737"/>
          </a:xfrm>
          <a:prstGeom prst="ellipse">
            <a:avLst/>
          </a:prstGeom>
          <a:noFill/>
          <a:ln w="76200">
            <a:solidFill>
              <a:srgbClr val="C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422308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fade">
                                      <p:cBhvr>
                                        <p:cTn id="7" dur="500"/>
                                        <p:tgtEl>
                                          <p:spTgt spid="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F93570-98FC-4D31-60A1-A246570E87F7}"/>
              </a:ext>
            </a:extLst>
          </p:cNvPr>
          <p:cNvPicPr>
            <a:picLocks noChangeAspect="1"/>
          </p:cNvPicPr>
          <p:nvPr/>
        </p:nvPicPr>
        <p:blipFill>
          <a:blip r:embed="rId2"/>
          <a:stretch>
            <a:fillRect/>
          </a:stretch>
        </p:blipFill>
        <p:spPr>
          <a:xfrm>
            <a:off x="838200" y="228600"/>
            <a:ext cx="7430008" cy="5410200"/>
          </a:xfrm>
          <a:prstGeom prst="rect">
            <a:avLst/>
          </a:prstGeom>
        </p:spPr>
      </p:pic>
      <p:sp>
        <p:nvSpPr>
          <p:cNvPr id="4" name="Google Shape;848;p56">
            <a:extLst>
              <a:ext uri="{FF2B5EF4-FFF2-40B4-BE49-F238E27FC236}">
                <a16:creationId xmlns:a16="http://schemas.microsoft.com/office/drawing/2014/main" id="{2A2A9C53-0004-FCD2-B015-A4986D4261C0}"/>
              </a:ext>
            </a:extLst>
          </p:cNvPr>
          <p:cNvSpPr>
            <a:spLocks noChangeArrowheads="1"/>
          </p:cNvSpPr>
          <p:nvPr/>
        </p:nvSpPr>
        <p:spPr bwMode="auto">
          <a:xfrm>
            <a:off x="1066800" y="2933700"/>
            <a:ext cx="519113" cy="566737"/>
          </a:xfrm>
          <a:prstGeom prst="ellipse">
            <a:avLst/>
          </a:prstGeom>
          <a:noFill/>
          <a:ln w="76200">
            <a:solidFill>
              <a:srgbClr val="C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40905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6FA98-6180-EA27-4AFB-93F9BDB038AF}"/>
              </a:ext>
            </a:extLst>
          </p:cNvPr>
          <p:cNvPicPr>
            <a:picLocks noChangeAspect="1"/>
          </p:cNvPicPr>
          <p:nvPr/>
        </p:nvPicPr>
        <p:blipFill>
          <a:blip r:embed="rId2"/>
          <a:stretch>
            <a:fillRect/>
          </a:stretch>
        </p:blipFill>
        <p:spPr>
          <a:xfrm>
            <a:off x="26580" y="0"/>
            <a:ext cx="9152403" cy="4191000"/>
          </a:xfrm>
          <a:prstGeom prst="rect">
            <a:avLst/>
          </a:prstGeom>
        </p:spPr>
      </p:pic>
      <p:sp>
        <p:nvSpPr>
          <p:cNvPr id="4" name="Google Shape;848;p56">
            <a:extLst>
              <a:ext uri="{FF2B5EF4-FFF2-40B4-BE49-F238E27FC236}">
                <a16:creationId xmlns:a16="http://schemas.microsoft.com/office/drawing/2014/main" id="{5A0B9224-2EE8-DC76-693A-24472FE269CE}"/>
              </a:ext>
            </a:extLst>
          </p:cNvPr>
          <p:cNvSpPr>
            <a:spLocks noChangeArrowheads="1"/>
          </p:cNvSpPr>
          <p:nvPr/>
        </p:nvSpPr>
        <p:spPr bwMode="auto">
          <a:xfrm>
            <a:off x="152400" y="533400"/>
            <a:ext cx="519113" cy="566737"/>
          </a:xfrm>
          <a:prstGeom prst="ellipse">
            <a:avLst/>
          </a:prstGeom>
          <a:noFill/>
          <a:ln w="76200">
            <a:solidFill>
              <a:srgbClr val="C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Tree>
    <p:extLst>
      <p:ext uri="{BB962C8B-B14F-4D97-AF65-F5344CB8AC3E}">
        <p14:creationId xmlns:p14="http://schemas.microsoft.com/office/powerpoint/2010/main" val="23938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0A1536-0B75-F42A-B04F-4F8BD8544804}"/>
              </a:ext>
            </a:extLst>
          </p:cNvPr>
          <p:cNvPicPr>
            <a:picLocks noChangeAspect="1"/>
          </p:cNvPicPr>
          <p:nvPr/>
        </p:nvPicPr>
        <p:blipFill rotWithShape="1">
          <a:blip r:embed="rId2"/>
          <a:srcRect b="66261"/>
          <a:stretch/>
        </p:blipFill>
        <p:spPr>
          <a:xfrm>
            <a:off x="228600" y="8860"/>
            <a:ext cx="9057372" cy="1667540"/>
          </a:xfrm>
          <a:prstGeom prst="rect">
            <a:avLst/>
          </a:prstGeom>
        </p:spPr>
      </p:pic>
      <p:pic>
        <p:nvPicPr>
          <p:cNvPr id="5" name="Picture 4">
            <a:extLst>
              <a:ext uri="{FF2B5EF4-FFF2-40B4-BE49-F238E27FC236}">
                <a16:creationId xmlns:a16="http://schemas.microsoft.com/office/drawing/2014/main" id="{38C0DDC3-7A6A-B008-18A4-30DB692FDBCF}"/>
              </a:ext>
            </a:extLst>
          </p:cNvPr>
          <p:cNvPicPr>
            <a:picLocks noChangeAspect="1"/>
          </p:cNvPicPr>
          <p:nvPr/>
        </p:nvPicPr>
        <p:blipFill>
          <a:blip r:embed="rId3"/>
          <a:stretch>
            <a:fillRect/>
          </a:stretch>
        </p:blipFill>
        <p:spPr>
          <a:xfrm>
            <a:off x="228599" y="1752600"/>
            <a:ext cx="8666017" cy="2286000"/>
          </a:xfrm>
          <a:prstGeom prst="rect">
            <a:avLst/>
          </a:prstGeom>
        </p:spPr>
      </p:pic>
    </p:spTree>
    <p:extLst>
      <p:ext uri="{BB962C8B-B14F-4D97-AF65-F5344CB8AC3E}">
        <p14:creationId xmlns:p14="http://schemas.microsoft.com/office/powerpoint/2010/main" val="9990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0A1536-0B75-F42A-B04F-4F8BD8544804}"/>
              </a:ext>
            </a:extLst>
          </p:cNvPr>
          <p:cNvPicPr>
            <a:picLocks noChangeAspect="1"/>
          </p:cNvPicPr>
          <p:nvPr/>
        </p:nvPicPr>
        <p:blipFill rotWithShape="1">
          <a:blip r:embed="rId2"/>
          <a:srcRect l="-926" t="-3195" r="926" b="80900"/>
          <a:stretch/>
        </p:blipFill>
        <p:spPr>
          <a:xfrm>
            <a:off x="228600" y="-1772"/>
            <a:ext cx="8229600" cy="1001232"/>
          </a:xfrm>
          <a:prstGeom prst="rect">
            <a:avLst/>
          </a:prstGeom>
        </p:spPr>
      </p:pic>
      <p:pic>
        <p:nvPicPr>
          <p:cNvPr id="4" name="Picture 3">
            <a:extLst>
              <a:ext uri="{FF2B5EF4-FFF2-40B4-BE49-F238E27FC236}">
                <a16:creationId xmlns:a16="http://schemas.microsoft.com/office/drawing/2014/main" id="{6D93DF3E-7128-7CD4-9D98-F2728B48E681}"/>
              </a:ext>
            </a:extLst>
          </p:cNvPr>
          <p:cNvPicPr>
            <a:picLocks noChangeAspect="1"/>
          </p:cNvPicPr>
          <p:nvPr/>
        </p:nvPicPr>
        <p:blipFill>
          <a:blip r:embed="rId3"/>
          <a:stretch>
            <a:fillRect/>
          </a:stretch>
        </p:blipFill>
        <p:spPr>
          <a:xfrm>
            <a:off x="158856" y="1765005"/>
            <a:ext cx="8826288" cy="3251790"/>
          </a:xfrm>
          <a:prstGeom prst="rect">
            <a:avLst/>
          </a:prstGeom>
        </p:spPr>
      </p:pic>
      <p:pic>
        <p:nvPicPr>
          <p:cNvPr id="5" name="Picture 4">
            <a:extLst>
              <a:ext uri="{FF2B5EF4-FFF2-40B4-BE49-F238E27FC236}">
                <a16:creationId xmlns:a16="http://schemas.microsoft.com/office/drawing/2014/main" id="{4F17FEC3-51E2-D809-05BC-A67E8305F0DB}"/>
              </a:ext>
            </a:extLst>
          </p:cNvPr>
          <p:cNvPicPr>
            <a:picLocks noChangeAspect="1"/>
          </p:cNvPicPr>
          <p:nvPr/>
        </p:nvPicPr>
        <p:blipFill rotWithShape="1">
          <a:blip r:embed="rId2"/>
          <a:srcRect l="-926" t="32437" r="926" b="49095"/>
          <a:stretch/>
        </p:blipFill>
        <p:spPr>
          <a:xfrm>
            <a:off x="-152400" y="901995"/>
            <a:ext cx="8229600" cy="829340"/>
          </a:xfrm>
          <a:prstGeom prst="rect">
            <a:avLst/>
          </a:prstGeom>
        </p:spPr>
      </p:pic>
    </p:spTree>
    <p:extLst>
      <p:ext uri="{BB962C8B-B14F-4D97-AF65-F5344CB8AC3E}">
        <p14:creationId xmlns:p14="http://schemas.microsoft.com/office/powerpoint/2010/main" val="421891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0A1536-0B75-F42A-B04F-4F8BD8544804}"/>
              </a:ext>
            </a:extLst>
          </p:cNvPr>
          <p:cNvPicPr>
            <a:picLocks noChangeAspect="1"/>
          </p:cNvPicPr>
          <p:nvPr/>
        </p:nvPicPr>
        <p:blipFill rotWithShape="1">
          <a:blip r:embed="rId2"/>
          <a:srcRect t="-434" b="78573"/>
          <a:stretch/>
        </p:blipFill>
        <p:spPr>
          <a:xfrm>
            <a:off x="228600" y="8860"/>
            <a:ext cx="8229600" cy="981740"/>
          </a:xfrm>
          <a:prstGeom prst="rect">
            <a:avLst/>
          </a:prstGeom>
        </p:spPr>
      </p:pic>
      <p:pic>
        <p:nvPicPr>
          <p:cNvPr id="2" name="Picture 1">
            <a:extLst>
              <a:ext uri="{FF2B5EF4-FFF2-40B4-BE49-F238E27FC236}">
                <a16:creationId xmlns:a16="http://schemas.microsoft.com/office/drawing/2014/main" id="{0A1978C0-3AE3-0682-B3D8-0B90FF936E71}"/>
              </a:ext>
            </a:extLst>
          </p:cNvPr>
          <p:cNvPicPr>
            <a:picLocks noChangeAspect="1"/>
          </p:cNvPicPr>
          <p:nvPr/>
        </p:nvPicPr>
        <p:blipFill rotWithShape="1">
          <a:blip r:embed="rId2"/>
          <a:srcRect t="50905" b="23643"/>
          <a:stretch/>
        </p:blipFill>
        <p:spPr>
          <a:xfrm>
            <a:off x="0" y="990600"/>
            <a:ext cx="8778240" cy="1219200"/>
          </a:xfrm>
          <a:prstGeom prst="rect">
            <a:avLst/>
          </a:prstGeom>
        </p:spPr>
      </p:pic>
      <p:pic>
        <p:nvPicPr>
          <p:cNvPr id="5" name="Picture 4">
            <a:extLst>
              <a:ext uri="{FF2B5EF4-FFF2-40B4-BE49-F238E27FC236}">
                <a16:creationId xmlns:a16="http://schemas.microsoft.com/office/drawing/2014/main" id="{9AE56C1A-DD34-2008-BFDB-0A6F7F03FF6F}"/>
              </a:ext>
            </a:extLst>
          </p:cNvPr>
          <p:cNvPicPr>
            <a:picLocks noChangeAspect="1"/>
          </p:cNvPicPr>
          <p:nvPr/>
        </p:nvPicPr>
        <p:blipFill>
          <a:blip r:embed="rId3"/>
          <a:stretch>
            <a:fillRect/>
          </a:stretch>
        </p:blipFill>
        <p:spPr>
          <a:xfrm>
            <a:off x="609600" y="2172586"/>
            <a:ext cx="7258829" cy="3313814"/>
          </a:xfrm>
          <a:prstGeom prst="rect">
            <a:avLst/>
          </a:prstGeom>
        </p:spPr>
      </p:pic>
    </p:spTree>
    <p:extLst>
      <p:ext uri="{BB962C8B-B14F-4D97-AF65-F5344CB8AC3E}">
        <p14:creationId xmlns:p14="http://schemas.microsoft.com/office/powerpoint/2010/main" val="21899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0A1536-0B75-F42A-B04F-4F8BD8544804}"/>
              </a:ext>
            </a:extLst>
          </p:cNvPr>
          <p:cNvPicPr>
            <a:picLocks noChangeAspect="1"/>
          </p:cNvPicPr>
          <p:nvPr/>
        </p:nvPicPr>
        <p:blipFill rotWithShape="1">
          <a:blip r:embed="rId2"/>
          <a:srcRect t="-434" b="78573"/>
          <a:stretch/>
        </p:blipFill>
        <p:spPr>
          <a:xfrm>
            <a:off x="228600" y="8860"/>
            <a:ext cx="8229600" cy="981740"/>
          </a:xfrm>
          <a:prstGeom prst="rect">
            <a:avLst/>
          </a:prstGeom>
        </p:spPr>
      </p:pic>
      <p:pic>
        <p:nvPicPr>
          <p:cNvPr id="4" name="Picture 3">
            <a:extLst>
              <a:ext uri="{FF2B5EF4-FFF2-40B4-BE49-F238E27FC236}">
                <a16:creationId xmlns:a16="http://schemas.microsoft.com/office/drawing/2014/main" id="{7DAFE777-D09C-1C19-AD96-5711972C1B00}"/>
              </a:ext>
            </a:extLst>
          </p:cNvPr>
          <p:cNvPicPr>
            <a:picLocks noChangeAspect="1"/>
          </p:cNvPicPr>
          <p:nvPr/>
        </p:nvPicPr>
        <p:blipFill rotWithShape="1">
          <a:blip r:embed="rId2"/>
          <a:srcRect t="71267" b="11765"/>
          <a:stretch/>
        </p:blipFill>
        <p:spPr>
          <a:xfrm>
            <a:off x="-304800" y="990600"/>
            <a:ext cx="10602792" cy="981740"/>
          </a:xfrm>
          <a:prstGeom prst="rect">
            <a:avLst/>
          </a:prstGeom>
        </p:spPr>
      </p:pic>
      <p:pic>
        <p:nvPicPr>
          <p:cNvPr id="7" name="Picture 6">
            <a:extLst>
              <a:ext uri="{FF2B5EF4-FFF2-40B4-BE49-F238E27FC236}">
                <a16:creationId xmlns:a16="http://schemas.microsoft.com/office/drawing/2014/main" id="{573E1C86-2CCD-2E37-99DD-203EAF1F6021}"/>
              </a:ext>
            </a:extLst>
          </p:cNvPr>
          <p:cNvPicPr>
            <a:picLocks noChangeAspect="1"/>
          </p:cNvPicPr>
          <p:nvPr/>
        </p:nvPicPr>
        <p:blipFill>
          <a:blip r:embed="rId3"/>
          <a:stretch>
            <a:fillRect/>
          </a:stretch>
        </p:blipFill>
        <p:spPr>
          <a:xfrm>
            <a:off x="310339" y="2074560"/>
            <a:ext cx="8314052" cy="3411840"/>
          </a:xfrm>
          <a:prstGeom prst="rect">
            <a:avLst/>
          </a:prstGeom>
        </p:spPr>
      </p:pic>
    </p:spTree>
    <p:extLst>
      <p:ext uri="{BB962C8B-B14F-4D97-AF65-F5344CB8AC3E}">
        <p14:creationId xmlns:p14="http://schemas.microsoft.com/office/powerpoint/2010/main" val="58203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0A1536-0B75-F42A-B04F-4F8BD8544804}"/>
              </a:ext>
            </a:extLst>
          </p:cNvPr>
          <p:cNvPicPr>
            <a:picLocks noChangeAspect="1"/>
          </p:cNvPicPr>
          <p:nvPr/>
        </p:nvPicPr>
        <p:blipFill rotWithShape="1">
          <a:blip r:embed="rId2"/>
          <a:srcRect t="-434" b="78573"/>
          <a:stretch/>
        </p:blipFill>
        <p:spPr>
          <a:xfrm>
            <a:off x="228600" y="8860"/>
            <a:ext cx="8229600" cy="981740"/>
          </a:xfrm>
          <a:prstGeom prst="rect">
            <a:avLst/>
          </a:prstGeom>
        </p:spPr>
      </p:pic>
      <p:pic>
        <p:nvPicPr>
          <p:cNvPr id="4" name="Picture 3">
            <a:extLst>
              <a:ext uri="{FF2B5EF4-FFF2-40B4-BE49-F238E27FC236}">
                <a16:creationId xmlns:a16="http://schemas.microsoft.com/office/drawing/2014/main" id="{4204B253-C301-46D9-4E92-417BD4C27D27}"/>
              </a:ext>
            </a:extLst>
          </p:cNvPr>
          <p:cNvPicPr>
            <a:picLocks noChangeAspect="1"/>
          </p:cNvPicPr>
          <p:nvPr/>
        </p:nvPicPr>
        <p:blipFill rotWithShape="1">
          <a:blip r:embed="rId2"/>
          <a:srcRect t="86341"/>
          <a:stretch/>
        </p:blipFill>
        <p:spPr>
          <a:xfrm>
            <a:off x="0" y="990600"/>
            <a:ext cx="10223606" cy="762000"/>
          </a:xfrm>
          <a:prstGeom prst="rect">
            <a:avLst/>
          </a:prstGeom>
        </p:spPr>
      </p:pic>
      <p:pic>
        <p:nvPicPr>
          <p:cNvPr id="7" name="Picture 6">
            <a:extLst>
              <a:ext uri="{FF2B5EF4-FFF2-40B4-BE49-F238E27FC236}">
                <a16:creationId xmlns:a16="http://schemas.microsoft.com/office/drawing/2014/main" id="{4407937A-499B-8A5B-E740-A8468C1A8635}"/>
              </a:ext>
            </a:extLst>
          </p:cNvPr>
          <p:cNvPicPr>
            <a:picLocks noChangeAspect="1"/>
          </p:cNvPicPr>
          <p:nvPr/>
        </p:nvPicPr>
        <p:blipFill>
          <a:blip r:embed="rId3"/>
          <a:stretch>
            <a:fillRect/>
          </a:stretch>
        </p:blipFill>
        <p:spPr>
          <a:xfrm>
            <a:off x="0" y="1972340"/>
            <a:ext cx="9091851" cy="1456660"/>
          </a:xfrm>
          <a:prstGeom prst="rect">
            <a:avLst/>
          </a:prstGeom>
        </p:spPr>
      </p:pic>
    </p:spTree>
    <p:extLst>
      <p:ext uri="{BB962C8B-B14F-4D97-AF65-F5344CB8AC3E}">
        <p14:creationId xmlns:p14="http://schemas.microsoft.com/office/powerpoint/2010/main" val="249823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2E18D6-832E-D22C-0883-BFEA44256F66}"/>
              </a:ext>
            </a:extLst>
          </p:cNvPr>
          <p:cNvPicPr>
            <a:picLocks noChangeAspect="1"/>
          </p:cNvPicPr>
          <p:nvPr/>
        </p:nvPicPr>
        <p:blipFill>
          <a:blip r:embed="rId2"/>
          <a:stretch>
            <a:fillRect/>
          </a:stretch>
        </p:blipFill>
        <p:spPr>
          <a:xfrm>
            <a:off x="838200" y="0"/>
            <a:ext cx="7086600" cy="5740729"/>
          </a:xfrm>
          <a:prstGeom prst="rect">
            <a:avLst/>
          </a:prstGeom>
        </p:spPr>
      </p:pic>
    </p:spTree>
    <p:extLst>
      <p:ext uri="{BB962C8B-B14F-4D97-AF65-F5344CB8AC3E}">
        <p14:creationId xmlns:p14="http://schemas.microsoft.com/office/powerpoint/2010/main" val="2978360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B5E7C8-5E2C-9D3D-9C34-EC2D38F09A67}"/>
              </a:ext>
            </a:extLst>
          </p:cNvPr>
          <p:cNvPicPr>
            <a:picLocks noChangeAspect="1"/>
          </p:cNvPicPr>
          <p:nvPr/>
        </p:nvPicPr>
        <p:blipFill>
          <a:blip r:embed="rId2"/>
          <a:stretch>
            <a:fillRect/>
          </a:stretch>
        </p:blipFill>
        <p:spPr>
          <a:xfrm>
            <a:off x="76200" y="1947963"/>
            <a:ext cx="8991600" cy="4910037"/>
          </a:xfrm>
          <a:prstGeom prst="rect">
            <a:avLst/>
          </a:prstGeom>
        </p:spPr>
      </p:pic>
      <p:pic>
        <p:nvPicPr>
          <p:cNvPr id="3" name="Picture 2">
            <a:extLst>
              <a:ext uri="{FF2B5EF4-FFF2-40B4-BE49-F238E27FC236}">
                <a16:creationId xmlns:a16="http://schemas.microsoft.com/office/drawing/2014/main" id="{602E18D6-832E-D22C-0883-BFEA44256F66}"/>
              </a:ext>
            </a:extLst>
          </p:cNvPr>
          <p:cNvPicPr>
            <a:picLocks noChangeAspect="1"/>
          </p:cNvPicPr>
          <p:nvPr/>
        </p:nvPicPr>
        <p:blipFill rotWithShape="1">
          <a:blip r:embed="rId3"/>
          <a:srcRect b="67442"/>
          <a:stretch/>
        </p:blipFill>
        <p:spPr>
          <a:xfrm>
            <a:off x="238313" y="0"/>
            <a:ext cx="8667374" cy="2286000"/>
          </a:xfrm>
          <a:prstGeom prst="rect">
            <a:avLst/>
          </a:prstGeom>
        </p:spPr>
      </p:pic>
    </p:spTree>
    <p:extLst>
      <p:ext uri="{BB962C8B-B14F-4D97-AF65-F5344CB8AC3E}">
        <p14:creationId xmlns:p14="http://schemas.microsoft.com/office/powerpoint/2010/main" val="34115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prstGeom prst="rect">
            <a:avLst/>
          </a:prstGeom>
        </p:spPr>
        <p:txBody>
          <a:bodyPr spcFirstLastPara="1" wrap="square" lIns="91425" tIns="91425" rIns="91425" bIns="91425" anchor="b" anchorCtr="0">
            <a:noAutofit/>
          </a:bodyPr>
          <a:lstStyle/>
          <a:p>
            <a:r>
              <a:rPr lang="en" dirty="0"/>
              <a:t>Webinar Objectives</a:t>
            </a:r>
            <a:endParaRPr dirty="0"/>
          </a:p>
        </p:txBody>
      </p:sp>
      <p:sp>
        <p:nvSpPr>
          <p:cNvPr id="215" name="Google Shape;215;p41"/>
          <p:cNvSpPr txBox="1">
            <a:spLocks noGrp="1"/>
          </p:cNvSpPr>
          <p:nvPr>
            <p:ph type="body" idx="1"/>
          </p:nvPr>
        </p:nvSpPr>
        <p:spPr>
          <a:xfrm>
            <a:off x="1279551" y="2470951"/>
            <a:ext cx="3999900" cy="2960100"/>
          </a:xfrm>
          <a:prstGeom prst="rect">
            <a:avLst/>
          </a:prstGeom>
        </p:spPr>
        <p:txBody>
          <a:bodyPr spcFirstLastPara="1" wrap="square" lIns="91425" tIns="91425" rIns="91425" bIns="91425" anchor="t" anchorCtr="0">
            <a:noAutofit/>
          </a:bodyPr>
          <a:lstStyle/>
          <a:p>
            <a:pPr marL="0" indent="0">
              <a:buNone/>
            </a:pPr>
            <a:endParaRPr sz="1800" dirty="0"/>
          </a:p>
          <a:p>
            <a:pPr indent="0">
              <a:spcBef>
                <a:spcPts val="1600"/>
              </a:spcBef>
              <a:spcAft>
                <a:spcPts val="1600"/>
              </a:spcAft>
              <a:buNone/>
            </a:pPr>
            <a:endParaRPr sz="1800" dirty="0"/>
          </a:p>
        </p:txBody>
      </p:sp>
      <p:sp>
        <p:nvSpPr>
          <p:cNvPr id="216" name="Google Shape;216;p41"/>
          <p:cNvSpPr txBox="1">
            <a:spLocks noGrp="1"/>
          </p:cNvSpPr>
          <p:nvPr>
            <p:ph type="body" idx="2"/>
          </p:nvPr>
        </p:nvSpPr>
        <p:spPr>
          <a:xfrm>
            <a:off x="-76200" y="1219200"/>
            <a:ext cx="8839200" cy="3099900"/>
          </a:xfrm>
          <a:prstGeom prst="rect">
            <a:avLst/>
          </a:prstGeom>
        </p:spPr>
        <p:txBody>
          <a:bodyPr spcFirstLastPara="1" wrap="square" lIns="91425" tIns="91425" rIns="91425" bIns="91425" anchor="t" anchorCtr="0">
            <a:noAutofit/>
          </a:bodyPr>
          <a:lstStyle/>
          <a:p>
            <a:pPr marL="139700" indent="0">
              <a:buNone/>
            </a:pPr>
            <a:r>
              <a:rPr lang="en-US" sz="3200" b="1" dirty="0"/>
              <a:t> </a:t>
            </a:r>
            <a:endParaRPr lang="en-US" sz="2000" b="1" dirty="0"/>
          </a:p>
          <a:p>
            <a:pPr algn="l" fontAlgn="base" latinLnBrk="0"/>
            <a:r>
              <a:rPr lang="en-US" sz="2800" b="0" i="0" dirty="0">
                <a:solidFill>
                  <a:srgbClr val="474747"/>
                </a:solidFill>
                <a:effectLst/>
                <a:latin typeface="+mn-lt"/>
              </a:rPr>
              <a:t>In this webinar teachers will be able to:</a:t>
            </a:r>
          </a:p>
          <a:p>
            <a:pPr lvl="1" fontAlgn="base">
              <a:buFont typeface="Arial" panose="020B0604020202020204" pitchFamily="34" charset="0"/>
              <a:buChar char="•"/>
            </a:pPr>
            <a:r>
              <a:rPr lang="en-US" sz="2800" b="0" i="0" dirty="0">
                <a:solidFill>
                  <a:srgbClr val="545454"/>
                </a:solidFill>
                <a:effectLst/>
                <a:latin typeface="+mn-lt"/>
              </a:rPr>
              <a:t>Explain the factors that lead to economic growth.</a:t>
            </a:r>
          </a:p>
          <a:p>
            <a:pPr lvl="1" fontAlgn="base">
              <a:buFont typeface="Arial" panose="020B0604020202020204" pitchFamily="34" charset="0"/>
              <a:buChar char="•"/>
            </a:pPr>
            <a:r>
              <a:rPr lang="en-US" sz="2800" b="0" i="0" dirty="0">
                <a:solidFill>
                  <a:srgbClr val="545454"/>
                </a:solidFill>
                <a:effectLst/>
                <a:latin typeface="+mn-lt"/>
              </a:rPr>
              <a:t>Calculate economic growth using graphs and data.</a:t>
            </a:r>
          </a:p>
          <a:p>
            <a:pPr lvl="1" fontAlgn="base">
              <a:buFont typeface="Arial" panose="020B0604020202020204" pitchFamily="34" charset="0"/>
              <a:buChar char="•"/>
            </a:pPr>
            <a:r>
              <a:rPr lang="en-US" sz="2800" b="0" i="0" dirty="0">
                <a:solidFill>
                  <a:srgbClr val="545454"/>
                </a:solidFill>
                <a:effectLst/>
                <a:latin typeface="+mn-lt"/>
              </a:rPr>
              <a:t>Implement effective lessons to prepare students for AP exam questions on economic growth.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2E18D6-832E-D22C-0883-BFEA44256F66}"/>
              </a:ext>
            </a:extLst>
          </p:cNvPr>
          <p:cNvPicPr>
            <a:picLocks noChangeAspect="1"/>
          </p:cNvPicPr>
          <p:nvPr/>
        </p:nvPicPr>
        <p:blipFill rotWithShape="1">
          <a:blip r:embed="rId2"/>
          <a:srcRect b="50888"/>
          <a:stretch/>
        </p:blipFill>
        <p:spPr>
          <a:xfrm>
            <a:off x="838200" y="1"/>
            <a:ext cx="7086600" cy="2819400"/>
          </a:xfrm>
          <a:prstGeom prst="rect">
            <a:avLst/>
          </a:prstGeom>
        </p:spPr>
      </p:pic>
      <p:pic>
        <p:nvPicPr>
          <p:cNvPr id="4" name="Picture 3">
            <a:extLst>
              <a:ext uri="{FF2B5EF4-FFF2-40B4-BE49-F238E27FC236}">
                <a16:creationId xmlns:a16="http://schemas.microsoft.com/office/drawing/2014/main" id="{780D5C3D-7A61-3E85-5998-A4CEEDFAEF1D}"/>
              </a:ext>
            </a:extLst>
          </p:cNvPr>
          <p:cNvPicPr>
            <a:picLocks noChangeAspect="1"/>
          </p:cNvPicPr>
          <p:nvPr/>
        </p:nvPicPr>
        <p:blipFill>
          <a:blip r:embed="rId3"/>
          <a:stretch>
            <a:fillRect/>
          </a:stretch>
        </p:blipFill>
        <p:spPr>
          <a:xfrm>
            <a:off x="31898" y="3048000"/>
            <a:ext cx="8888208" cy="1981200"/>
          </a:xfrm>
          <a:prstGeom prst="rect">
            <a:avLst/>
          </a:prstGeom>
        </p:spPr>
      </p:pic>
    </p:spTree>
    <p:extLst>
      <p:ext uri="{BB962C8B-B14F-4D97-AF65-F5344CB8AC3E}">
        <p14:creationId xmlns:p14="http://schemas.microsoft.com/office/powerpoint/2010/main" val="19699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990D7B-BEF0-4FE8-F29D-4831BFA57C00}"/>
              </a:ext>
            </a:extLst>
          </p:cNvPr>
          <p:cNvPicPr>
            <a:picLocks noChangeAspect="1"/>
          </p:cNvPicPr>
          <p:nvPr/>
        </p:nvPicPr>
        <p:blipFill>
          <a:blip r:embed="rId2"/>
          <a:stretch>
            <a:fillRect/>
          </a:stretch>
        </p:blipFill>
        <p:spPr>
          <a:xfrm>
            <a:off x="206271" y="2043385"/>
            <a:ext cx="8365343" cy="4694911"/>
          </a:xfrm>
          <a:prstGeom prst="rect">
            <a:avLst/>
          </a:prstGeom>
        </p:spPr>
      </p:pic>
      <p:pic>
        <p:nvPicPr>
          <p:cNvPr id="3" name="Picture 2">
            <a:extLst>
              <a:ext uri="{FF2B5EF4-FFF2-40B4-BE49-F238E27FC236}">
                <a16:creationId xmlns:a16="http://schemas.microsoft.com/office/drawing/2014/main" id="{602E18D6-832E-D22C-0883-BFEA44256F66}"/>
              </a:ext>
            </a:extLst>
          </p:cNvPr>
          <p:cNvPicPr>
            <a:picLocks noChangeAspect="1"/>
          </p:cNvPicPr>
          <p:nvPr/>
        </p:nvPicPr>
        <p:blipFill rotWithShape="1">
          <a:blip r:embed="rId3"/>
          <a:srcRect b="12928"/>
          <a:stretch/>
        </p:blipFill>
        <p:spPr>
          <a:xfrm>
            <a:off x="37214" y="-3505200"/>
            <a:ext cx="8534400" cy="6019800"/>
          </a:xfrm>
          <a:prstGeom prst="rect">
            <a:avLst/>
          </a:prstGeom>
        </p:spPr>
      </p:pic>
    </p:spTree>
    <p:extLst>
      <p:ext uri="{BB962C8B-B14F-4D97-AF65-F5344CB8AC3E}">
        <p14:creationId xmlns:p14="http://schemas.microsoft.com/office/powerpoint/2010/main" val="19131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2E18D6-832E-D22C-0883-BFEA44256F66}"/>
              </a:ext>
            </a:extLst>
          </p:cNvPr>
          <p:cNvPicPr>
            <a:picLocks noChangeAspect="1"/>
          </p:cNvPicPr>
          <p:nvPr/>
        </p:nvPicPr>
        <p:blipFill rotWithShape="1">
          <a:blip r:embed="rId2"/>
          <a:srcRect t="87343"/>
          <a:stretch/>
        </p:blipFill>
        <p:spPr>
          <a:xfrm>
            <a:off x="76199" y="152400"/>
            <a:ext cx="8917927" cy="914400"/>
          </a:xfrm>
          <a:prstGeom prst="rect">
            <a:avLst/>
          </a:prstGeom>
        </p:spPr>
      </p:pic>
      <p:pic>
        <p:nvPicPr>
          <p:cNvPr id="4" name="Picture 3">
            <a:extLst>
              <a:ext uri="{FF2B5EF4-FFF2-40B4-BE49-F238E27FC236}">
                <a16:creationId xmlns:a16="http://schemas.microsoft.com/office/drawing/2014/main" id="{D79C6B3C-CA33-030A-2F4E-32579665B6C9}"/>
              </a:ext>
            </a:extLst>
          </p:cNvPr>
          <p:cNvPicPr>
            <a:picLocks noChangeAspect="1"/>
          </p:cNvPicPr>
          <p:nvPr/>
        </p:nvPicPr>
        <p:blipFill>
          <a:blip r:embed="rId3"/>
          <a:stretch>
            <a:fillRect/>
          </a:stretch>
        </p:blipFill>
        <p:spPr>
          <a:xfrm>
            <a:off x="2590800" y="1219200"/>
            <a:ext cx="5410200" cy="5194940"/>
          </a:xfrm>
          <a:prstGeom prst="rect">
            <a:avLst/>
          </a:prstGeom>
        </p:spPr>
      </p:pic>
    </p:spTree>
    <p:extLst>
      <p:ext uri="{BB962C8B-B14F-4D97-AF65-F5344CB8AC3E}">
        <p14:creationId xmlns:p14="http://schemas.microsoft.com/office/powerpoint/2010/main" val="36996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D9A05-32A5-87D9-B31D-D9667B4D88FB}"/>
              </a:ext>
            </a:extLst>
          </p:cNvPr>
          <p:cNvPicPr>
            <a:picLocks noChangeAspect="1"/>
          </p:cNvPicPr>
          <p:nvPr/>
        </p:nvPicPr>
        <p:blipFill>
          <a:blip r:embed="rId2"/>
          <a:stretch>
            <a:fillRect/>
          </a:stretch>
        </p:blipFill>
        <p:spPr>
          <a:xfrm>
            <a:off x="990600" y="0"/>
            <a:ext cx="6934200" cy="5822950"/>
          </a:xfrm>
          <a:prstGeom prst="rect">
            <a:avLst/>
          </a:prstGeom>
        </p:spPr>
      </p:pic>
    </p:spTree>
    <p:extLst>
      <p:ext uri="{BB962C8B-B14F-4D97-AF65-F5344CB8AC3E}">
        <p14:creationId xmlns:p14="http://schemas.microsoft.com/office/powerpoint/2010/main" val="556934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42E96-1B39-C715-6F71-8D52E046DD32}"/>
              </a:ext>
            </a:extLst>
          </p:cNvPr>
          <p:cNvPicPr>
            <a:picLocks noChangeAspect="1"/>
          </p:cNvPicPr>
          <p:nvPr/>
        </p:nvPicPr>
        <p:blipFill>
          <a:blip r:embed="rId2"/>
          <a:stretch>
            <a:fillRect/>
          </a:stretch>
        </p:blipFill>
        <p:spPr>
          <a:xfrm>
            <a:off x="1371600" y="0"/>
            <a:ext cx="5544486" cy="2362200"/>
          </a:xfrm>
          <a:prstGeom prst="rect">
            <a:avLst/>
          </a:prstGeom>
        </p:spPr>
      </p:pic>
      <p:pic>
        <p:nvPicPr>
          <p:cNvPr id="5" name="Picture 4">
            <a:extLst>
              <a:ext uri="{FF2B5EF4-FFF2-40B4-BE49-F238E27FC236}">
                <a16:creationId xmlns:a16="http://schemas.microsoft.com/office/drawing/2014/main" id="{F6AD5D14-44E5-7338-8F58-63AA5034F034}"/>
              </a:ext>
            </a:extLst>
          </p:cNvPr>
          <p:cNvPicPr>
            <a:picLocks noChangeAspect="1"/>
          </p:cNvPicPr>
          <p:nvPr/>
        </p:nvPicPr>
        <p:blipFill>
          <a:blip r:embed="rId3"/>
          <a:stretch>
            <a:fillRect/>
          </a:stretch>
        </p:blipFill>
        <p:spPr>
          <a:xfrm>
            <a:off x="203979" y="2438400"/>
            <a:ext cx="8736041" cy="1752600"/>
          </a:xfrm>
          <a:prstGeom prst="rect">
            <a:avLst/>
          </a:prstGeom>
        </p:spPr>
      </p:pic>
      <p:pic>
        <p:nvPicPr>
          <p:cNvPr id="7" name="Picture 6">
            <a:extLst>
              <a:ext uri="{FF2B5EF4-FFF2-40B4-BE49-F238E27FC236}">
                <a16:creationId xmlns:a16="http://schemas.microsoft.com/office/drawing/2014/main" id="{8AA33941-D929-F55D-7CC9-C76E897997FB}"/>
              </a:ext>
            </a:extLst>
          </p:cNvPr>
          <p:cNvPicPr>
            <a:picLocks noChangeAspect="1"/>
          </p:cNvPicPr>
          <p:nvPr/>
        </p:nvPicPr>
        <p:blipFill>
          <a:blip r:embed="rId4"/>
          <a:stretch>
            <a:fillRect/>
          </a:stretch>
        </p:blipFill>
        <p:spPr>
          <a:xfrm>
            <a:off x="3733800" y="2971800"/>
            <a:ext cx="4176594" cy="1066800"/>
          </a:xfrm>
          <a:prstGeom prst="rect">
            <a:avLst/>
          </a:prstGeom>
        </p:spPr>
      </p:pic>
    </p:spTree>
    <p:extLst>
      <p:ext uri="{BB962C8B-B14F-4D97-AF65-F5344CB8AC3E}">
        <p14:creationId xmlns:p14="http://schemas.microsoft.com/office/powerpoint/2010/main" val="29460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42E96-1B39-C715-6F71-8D52E046DD32}"/>
              </a:ext>
            </a:extLst>
          </p:cNvPr>
          <p:cNvPicPr>
            <a:picLocks noChangeAspect="1"/>
          </p:cNvPicPr>
          <p:nvPr/>
        </p:nvPicPr>
        <p:blipFill>
          <a:blip r:embed="rId2"/>
          <a:stretch>
            <a:fillRect/>
          </a:stretch>
        </p:blipFill>
        <p:spPr>
          <a:xfrm>
            <a:off x="1371600" y="0"/>
            <a:ext cx="5544486" cy="2362200"/>
          </a:xfrm>
          <a:prstGeom prst="rect">
            <a:avLst/>
          </a:prstGeom>
        </p:spPr>
      </p:pic>
      <p:pic>
        <p:nvPicPr>
          <p:cNvPr id="4" name="Picture 3">
            <a:extLst>
              <a:ext uri="{FF2B5EF4-FFF2-40B4-BE49-F238E27FC236}">
                <a16:creationId xmlns:a16="http://schemas.microsoft.com/office/drawing/2014/main" id="{D2F6DE8F-0C97-5219-6FFF-13FCEEBF2AC8}"/>
              </a:ext>
            </a:extLst>
          </p:cNvPr>
          <p:cNvPicPr>
            <a:picLocks noChangeAspect="1"/>
          </p:cNvPicPr>
          <p:nvPr/>
        </p:nvPicPr>
        <p:blipFill>
          <a:blip r:embed="rId3"/>
          <a:stretch>
            <a:fillRect/>
          </a:stretch>
        </p:blipFill>
        <p:spPr>
          <a:xfrm>
            <a:off x="609600" y="2514600"/>
            <a:ext cx="7631287" cy="2438400"/>
          </a:xfrm>
          <a:prstGeom prst="rect">
            <a:avLst/>
          </a:prstGeom>
        </p:spPr>
      </p:pic>
      <p:pic>
        <p:nvPicPr>
          <p:cNvPr id="6" name="Picture 5">
            <a:extLst>
              <a:ext uri="{FF2B5EF4-FFF2-40B4-BE49-F238E27FC236}">
                <a16:creationId xmlns:a16="http://schemas.microsoft.com/office/drawing/2014/main" id="{4904EC6B-3FE5-C21C-1708-7C7443B97D4D}"/>
              </a:ext>
            </a:extLst>
          </p:cNvPr>
          <p:cNvPicPr>
            <a:picLocks noChangeAspect="1"/>
          </p:cNvPicPr>
          <p:nvPr/>
        </p:nvPicPr>
        <p:blipFill>
          <a:blip r:embed="rId4"/>
          <a:stretch>
            <a:fillRect/>
          </a:stretch>
        </p:blipFill>
        <p:spPr>
          <a:xfrm>
            <a:off x="2895600" y="3200400"/>
            <a:ext cx="4283577" cy="1447800"/>
          </a:xfrm>
          <a:prstGeom prst="rect">
            <a:avLst/>
          </a:prstGeom>
        </p:spPr>
      </p:pic>
    </p:spTree>
    <p:extLst>
      <p:ext uri="{BB962C8B-B14F-4D97-AF65-F5344CB8AC3E}">
        <p14:creationId xmlns:p14="http://schemas.microsoft.com/office/powerpoint/2010/main" val="20358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FA787C-E21F-05FD-AD59-32254F9BAA1A}"/>
              </a:ext>
            </a:extLst>
          </p:cNvPr>
          <p:cNvPicPr>
            <a:picLocks noChangeAspect="1"/>
          </p:cNvPicPr>
          <p:nvPr/>
        </p:nvPicPr>
        <p:blipFill>
          <a:blip r:embed="rId2"/>
          <a:stretch>
            <a:fillRect/>
          </a:stretch>
        </p:blipFill>
        <p:spPr>
          <a:xfrm>
            <a:off x="397057" y="381000"/>
            <a:ext cx="8349886" cy="4953000"/>
          </a:xfrm>
          <a:prstGeom prst="rect">
            <a:avLst/>
          </a:prstGeom>
        </p:spPr>
      </p:pic>
    </p:spTree>
    <p:extLst>
      <p:ext uri="{BB962C8B-B14F-4D97-AF65-F5344CB8AC3E}">
        <p14:creationId xmlns:p14="http://schemas.microsoft.com/office/powerpoint/2010/main" val="145104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2A249CC-01C5-8B59-304B-BCD13C966AEC}"/>
              </a:ext>
            </a:extLst>
          </p:cNvPr>
          <p:cNvPicPr>
            <a:picLocks noChangeAspect="1"/>
          </p:cNvPicPr>
          <p:nvPr/>
        </p:nvPicPr>
        <p:blipFill>
          <a:blip r:embed="rId3"/>
          <a:stretch>
            <a:fillRect/>
          </a:stretch>
        </p:blipFill>
        <p:spPr>
          <a:xfrm>
            <a:off x="0" y="381000"/>
            <a:ext cx="9193602" cy="5181600"/>
          </a:xfrm>
          <a:prstGeom prst="rect">
            <a:avLst/>
          </a:prstGeom>
        </p:spPr>
      </p:pic>
    </p:spTree>
    <p:extLst>
      <p:ext uri="{BB962C8B-B14F-4D97-AF65-F5344CB8AC3E}">
        <p14:creationId xmlns:p14="http://schemas.microsoft.com/office/powerpoint/2010/main" val="364229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430800" y="1120551"/>
            <a:ext cx="8282400" cy="2109000"/>
          </a:xfrm>
          <a:prstGeom prst="rect">
            <a:avLst/>
          </a:prstGeom>
        </p:spPr>
        <p:txBody>
          <a:bodyPr spcFirstLastPara="1" wrap="square" lIns="91425" tIns="91425" rIns="91425" bIns="91425" anchor="b" anchorCtr="0">
            <a:noAutofit/>
          </a:bodyPr>
          <a:lstStyle/>
          <a:p>
            <a:r>
              <a:rPr lang="en" dirty="0"/>
              <a:t>Any Questions?</a:t>
            </a:r>
            <a:endParaRPr dirty="0"/>
          </a:p>
        </p:txBody>
      </p:sp>
      <p:sp>
        <p:nvSpPr>
          <p:cNvPr id="240" name="Google Shape;240;p45"/>
          <p:cNvSpPr txBox="1">
            <a:spLocks noGrp="1"/>
          </p:cNvSpPr>
          <p:nvPr>
            <p:ph type="subTitle" idx="1"/>
          </p:nvPr>
        </p:nvSpPr>
        <p:spPr>
          <a:xfrm>
            <a:off x="411175" y="4032863"/>
            <a:ext cx="8282400" cy="1260600"/>
          </a:xfrm>
          <a:prstGeom prst="rect">
            <a:avLst/>
          </a:prstGeom>
        </p:spPr>
        <p:txBody>
          <a:bodyPr spcFirstLastPara="1" wrap="square" lIns="91425" tIns="91425" rIns="91425" bIns="91425" anchor="ctr" anchorCtr="0">
            <a:noAutofit/>
          </a:bodyPr>
          <a:lstStyle/>
          <a:p>
            <a:pPr marL="0" indent="0"/>
            <a:r>
              <a:rPr lang="en-US" dirty="0"/>
              <a:t>James Redelsheimer | jred40@gmail.com</a:t>
            </a:r>
          </a:p>
        </p:txBody>
      </p:sp>
      <p:sp>
        <p:nvSpPr>
          <p:cNvPr id="241" name="Google Shape;241;p45"/>
          <p:cNvSpPr txBox="1">
            <a:spLocks noGrp="1"/>
          </p:cNvSpPr>
          <p:nvPr>
            <p:ph type="subTitle" idx="1"/>
          </p:nvPr>
        </p:nvSpPr>
        <p:spPr>
          <a:xfrm>
            <a:off x="5081151" y="5413525"/>
            <a:ext cx="4700400" cy="511800"/>
          </a:xfrm>
          <a:prstGeom prst="rect">
            <a:avLst/>
          </a:prstGeom>
        </p:spPr>
        <p:txBody>
          <a:bodyPr spcFirstLastPara="1" wrap="square" lIns="91425" tIns="91425" rIns="91425" bIns="91425" anchor="ctr" anchorCtr="0">
            <a:noAutofit/>
          </a:bodyPr>
          <a:lstStyle/>
          <a:p>
            <a:pPr marL="0" indent="0"/>
            <a:r>
              <a:rPr lang="en" sz="1400"/>
              <a:t>mcee.umn.edu |</a:t>
            </a:r>
            <a:r>
              <a:rPr lang="en"/>
              <a:t> </a:t>
            </a:r>
            <a:r>
              <a:rPr lang="en" sz="1400" u="sng">
                <a:solidFill>
                  <a:schemeClr val="hlink"/>
                </a:solidFill>
                <a:hlinkClick r:id="rId3"/>
              </a:rPr>
              <a:t>mcee@umn.edu</a:t>
            </a:r>
            <a:r>
              <a:rPr lang="en" sz="1400"/>
              <a:t> | 612.625.3727</a:t>
            </a:r>
            <a:endParaRPr sz="1400"/>
          </a:p>
        </p:txBody>
      </p:sp>
    </p:spTree>
    <p:extLst>
      <p:ext uri="{BB962C8B-B14F-4D97-AF65-F5344CB8AC3E}">
        <p14:creationId xmlns:p14="http://schemas.microsoft.com/office/powerpoint/2010/main" val="2379881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ctrTitle"/>
          </p:nvPr>
        </p:nvSpPr>
        <p:spPr>
          <a:xfrm>
            <a:off x="430800" y="1189823"/>
            <a:ext cx="8282400" cy="2109000"/>
          </a:xfrm>
          <a:prstGeom prst="rect">
            <a:avLst/>
          </a:prstGeom>
        </p:spPr>
        <p:txBody>
          <a:bodyPr spcFirstLastPara="1" wrap="square" lIns="91425" tIns="91425" rIns="91425" bIns="91425" anchor="b" anchorCtr="0">
            <a:noAutofit/>
          </a:bodyPr>
          <a:lstStyle/>
          <a:p>
            <a:r>
              <a:rPr lang="en" dirty="0"/>
              <a:t>Thank You!</a:t>
            </a:r>
            <a:endParaRPr dirty="0"/>
          </a:p>
        </p:txBody>
      </p:sp>
      <p:sp>
        <p:nvSpPr>
          <p:cNvPr id="240" name="Google Shape;240;p45"/>
          <p:cNvSpPr txBox="1">
            <a:spLocks noGrp="1"/>
          </p:cNvSpPr>
          <p:nvPr>
            <p:ph type="subTitle" idx="1"/>
          </p:nvPr>
        </p:nvSpPr>
        <p:spPr>
          <a:xfrm>
            <a:off x="411175" y="4032863"/>
            <a:ext cx="8282400" cy="1260600"/>
          </a:xfrm>
          <a:prstGeom prst="rect">
            <a:avLst/>
          </a:prstGeom>
        </p:spPr>
        <p:txBody>
          <a:bodyPr spcFirstLastPara="1" wrap="square" lIns="91425" tIns="91425" rIns="91425" bIns="91425" anchor="ctr" anchorCtr="0">
            <a:noAutofit/>
          </a:bodyPr>
          <a:lstStyle/>
          <a:p>
            <a:pPr marL="0" indent="0"/>
            <a:r>
              <a:rPr lang="en" dirty="0"/>
              <a:t>James Redelsheimer | jred40@gmail.com</a:t>
            </a:r>
            <a:endParaRPr dirty="0"/>
          </a:p>
        </p:txBody>
      </p:sp>
      <p:sp>
        <p:nvSpPr>
          <p:cNvPr id="241" name="Google Shape;241;p45"/>
          <p:cNvSpPr txBox="1">
            <a:spLocks noGrp="1"/>
          </p:cNvSpPr>
          <p:nvPr>
            <p:ph type="subTitle" idx="1"/>
          </p:nvPr>
        </p:nvSpPr>
        <p:spPr>
          <a:xfrm>
            <a:off x="5081151" y="5413525"/>
            <a:ext cx="4700400" cy="511800"/>
          </a:xfrm>
          <a:prstGeom prst="rect">
            <a:avLst/>
          </a:prstGeom>
        </p:spPr>
        <p:txBody>
          <a:bodyPr spcFirstLastPara="1" wrap="square" lIns="91425" tIns="91425" rIns="91425" bIns="91425" anchor="ctr" anchorCtr="0">
            <a:noAutofit/>
          </a:bodyPr>
          <a:lstStyle/>
          <a:p>
            <a:pPr marL="0" indent="0"/>
            <a:r>
              <a:rPr lang="en" sz="1400"/>
              <a:t>mcee.umn.edu |</a:t>
            </a:r>
            <a:r>
              <a:rPr lang="en"/>
              <a:t> </a:t>
            </a:r>
            <a:r>
              <a:rPr lang="en" sz="1400" u="sng">
                <a:solidFill>
                  <a:schemeClr val="hlink"/>
                </a:solidFill>
                <a:hlinkClick r:id="rId3"/>
              </a:rPr>
              <a:t>mcee@umn.edu</a:t>
            </a:r>
            <a:r>
              <a:rPr lang="en" sz="1400"/>
              <a:t> | 612.625.3727</a:t>
            </a:r>
            <a:endParaRPr sz="1400"/>
          </a:p>
        </p:txBody>
      </p:sp>
    </p:spTree>
    <p:extLst>
      <p:ext uri="{BB962C8B-B14F-4D97-AF65-F5344CB8AC3E}">
        <p14:creationId xmlns:p14="http://schemas.microsoft.com/office/powerpoint/2010/main" val="234508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Google Shape;75;p13"/>
          <p:cNvSpPr txBox="1">
            <a:spLocks noChangeArrowheads="1"/>
          </p:cNvSpPr>
          <p:nvPr/>
        </p:nvSpPr>
        <p:spPr bwMode="auto">
          <a:xfrm>
            <a:off x="130175" y="769938"/>
            <a:ext cx="8991600" cy="718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lnSpc>
                <a:spcPct val="90000"/>
              </a:lnSpc>
              <a:buClr>
                <a:srgbClr val="000099"/>
              </a:buClr>
            </a:pPr>
            <a:r>
              <a:rPr lang="en-US" sz="3200" b="1" dirty="0">
                <a:solidFill>
                  <a:srgbClr val="990000"/>
                </a:solidFill>
                <a:latin typeface="Times New Roman" charset="0"/>
                <a:cs typeface="Times New Roman" charset="0"/>
                <a:sym typeface="Times New Roman" charset="0"/>
              </a:rPr>
              <a:t>What do economists use to measure economic growth and standard of living?</a:t>
            </a:r>
            <a:endParaRPr lang="en-US" sz="3200" dirty="0"/>
          </a:p>
          <a:p>
            <a:pPr marL="457200" indent="-457200" eaLnBrk="1" hangingPunct="1">
              <a:lnSpc>
                <a:spcPct val="90000"/>
              </a:lnSpc>
              <a:buClr>
                <a:srgbClr val="000099"/>
              </a:buClr>
              <a:buFont typeface="Arial"/>
              <a:buChar char="•"/>
            </a:pPr>
            <a:r>
              <a:rPr lang="en-US" sz="3000" b="1" dirty="0">
                <a:solidFill>
                  <a:srgbClr val="000099"/>
                </a:solidFill>
                <a:latin typeface="Times New Roman" charset="0"/>
                <a:cs typeface="Times New Roman" charset="0"/>
                <a:sym typeface="Times New Roman" charset="0"/>
              </a:rPr>
              <a:t>Not nominal GDP since in doesn’t account for inflation</a:t>
            </a:r>
            <a:endParaRPr lang="en-US" sz="3000" dirty="0"/>
          </a:p>
          <a:p>
            <a:pPr marL="457200" indent="-457200" eaLnBrk="1" hangingPunct="1">
              <a:lnSpc>
                <a:spcPct val="90000"/>
              </a:lnSpc>
              <a:buClr>
                <a:srgbClr val="000099"/>
              </a:buClr>
              <a:buFont typeface="Arial"/>
              <a:buChar char="•"/>
            </a:pPr>
            <a:r>
              <a:rPr lang="en-US" sz="3000" b="1" dirty="0">
                <a:solidFill>
                  <a:srgbClr val="000099"/>
                </a:solidFill>
                <a:latin typeface="Times New Roman" charset="0"/>
                <a:cs typeface="Times New Roman" charset="0"/>
                <a:sym typeface="Times New Roman" charset="0"/>
              </a:rPr>
              <a:t>Not real GDP because it doesn’t account for population. </a:t>
            </a:r>
          </a:p>
          <a:p>
            <a:pPr marL="457200" indent="-457200" eaLnBrk="1" hangingPunct="1">
              <a:lnSpc>
                <a:spcPct val="90000"/>
              </a:lnSpc>
              <a:buClr>
                <a:srgbClr val="000099"/>
              </a:buClr>
              <a:buFont typeface="Arial"/>
              <a:buChar char="•"/>
            </a:pPr>
            <a:r>
              <a:rPr lang="en-US" sz="3000" b="1" dirty="0">
                <a:solidFill>
                  <a:srgbClr val="000099"/>
                </a:solidFill>
                <a:latin typeface="Times New Roman" charset="0"/>
                <a:cs typeface="Times New Roman" charset="0"/>
                <a:sym typeface="Times New Roman" charset="0"/>
              </a:rPr>
              <a:t>Real GDP per Capita- The real GDP divided by the population. </a:t>
            </a:r>
          </a:p>
          <a:p>
            <a:pPr marL="457200" indent="-457200" eaLnBrk="1" hangingPunct="1">
              <a:lnSpc>
                <a:spcPct val="90000"/>
              </a:lnSpc>
              <a:buClr>
                <a:srgbClr val="000099"/>
              </a:buClr>
              <a:buFont typeface="Arial"/>
              <a:buChar char="•"/>
            </a:pPr>
            <a:r>
              <a:rPr lang="en-US" sz="3000" b="1" u="sng" dirty="0">
                <a:solidFill>
                  <a:srgbClr val="000099"/>
                </a:solidFill>
                <a:latin typeface="Times New Roman" charset="0"/>
                <a:cs typeface="Times New Roman" charset="0"/>
                <a:sym typeface="Times New Roman" charset="0"/>
              </a:rPr>
              <a:t>Growth Rate</a:t>
            </a:r>
            <a:r>
              <a:rPr lang="en-US" sz="3000" b="1" dirty="0">
                <a:solidFill>
                  <a:srgbClr val="000099"/>
                </a:solidFill>
                <a:latin typeface="Times New Roman" charset="0"/>
                <a:cs typeface="Times New Roman" charset="0"/>
                <a:sym typeface="Times New Roman" charset="0"/>
              </a:rPr>
              <a:t>- The change in real GDP per capita over time. </a:t>
            </a:r>
          </a:p>
          <a:p>
            <a:pPr marL="457200" indent="-457200" algn="ctr" eaLnBrk="1" hangingPunct="1">
              <a:lnSpc>
                <a:spcPct val="90000"/>
              </a:lnSpc>
              <a:buClr>
                <a:srgbClr val="000099"/>
              </a:buClr>
              <a:buFont typeface="Arial"/>
              <a:buChar char="•"/>
            </a:pPr>
            <a:endParaRPr lang="en-US" b="1" dirty="0">
              <a:solidFill>
                <a:schemeClr val="tx1"/>
              </a:solidFill>
              <a:latin typeface="Times New Roman" charset="0"/>
              <a:cs typeface="Times New Roman" charset="0"/>
              <a:sym typeface="Times New Roman" charset="0"/>
            </a:endParaRPr>
          </a:p>
          <a:p>
            <a:pPr algn="ctr" eaLnBrk="1" hangingPunct="1">
              <a:lnSpc>
                <a:spcPct val="90000"/>
              </a:lnSpc>
              <a:buClr>
                <a:srgbClr val="000099"/>
              </a:buClr>
            </a:pPr>
            <a:r>
              <a:rPr lang="en-US" sz="3600" b="1" dirty="0">
                <a:solidFill>
                  <a:schemeClr val="tx1"/>
                </a:solidFill>
                <a:latin typeface="Times New Roman" charset="0"/>
                <a:cs typeface="Times New Roman" charset="0"/>
                <a:sym typeface="Times New Roman" charset="0"/>
              </a:rPr>
              <a:t>What are the characteristics of countries with high growth rates?</a:t>
            </a:r>
            <a:endParaRPr lang="en-US" sz="3600" dirty="0">
              <a:solidFill>
                <a:schemeClr val="tx1"/>
              </a:solidFill>
            </a:endParaRPr>
          </a:p>
          <a:p>
            <a:pPr eaLnBrk="1" hangingPunct="1">
              <a:lnSpc>
                <a:spcPct val="90000"/>
              </a:lnSpc>
              <a:buClr>
                <a:srgbClr val="000099"/>
              </a:buClr>
            </a:pPr>
            <a:endParaRPr lang="en-US" sz="3200" dirty="0"/>
          </a:p>
          <a:p>
            <a:pPr eaLnBrk="1" hangingPunct="1">
              <a:lnSpc>
                <a:spcPct val="90000"/>
              </a:lnSpc>
              <a:buClr>
                <a:srgbClr val="000099"/>
              </a:buClr>
            </a:pPr>
            <a:endParaRPr lang="en-US" sz="3000" dirty="0"/>
          </a:p>
          <a:p>
            <a:pPr eaLnBrk="1" hangingPunct="1">
              <a:buClr>
                <a:srgbClr val="000000"/>
              </a:buClr>
              <a:buFont typeface="Times New Roman" charset="0"/>
              <a:buNone/>
            </a:pPr>
            <a:endParaRPr lang="en-US" sz="3600" b="1" dirty="0">
              <a:solidFill>
                <a:srgbClr val="000099"/>
              </a:solidFill>
              <a:latin typeface="Times New Roman" charset="0"/>
              <a:cs typeface="Times New Roman" charset="0"/>
              <a:sym typeface="Times New Roman" charset="0"/>
            </a:endParaRPr>
          </a:p>
          <a:p>
            <a:pPr eaLnBrk="1" hangingPunct="1">
              <a:buClr>
                <a:srgbClr val="000000"/>
              </a:buClr>
              <a:buFont typeface="Arial" charset="0"/>
              <a:buNone/>
            </a:pPr>
            <a:endParaRPr lang="en-US" sz="3600" b="1" dirty="0">
              <a:solidFill>
                <a:srgbClr val="000099"/>
              </a:solidFill>
              <a:latin typeface="Times New Roman" charset="0"/>
              <a:cs typeface="Times New Roman" charset="0"/>
              <a:sym typeface="Times New Roman" charset="0"/>
            </a:endParaRPr>
          </a:p>
        </p:txBody>
      </p:sp>
      <p:sp>
        <p:nvSpPr>
          <p:cNvPr id="21506" name="Google Shape;76;p13"/>
          <p:cNvSpPr txBox="1">
            <a:spLocks noChangeArrowheads="1"/>
          </p:cNvSpPr>
          <p:nvPr/>
        </p:nvSpPr>
        <p:spPr bwMode="auto">
          <a:xfrm>
            <a:off x="0" y="71438"/>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4000" b="1" dirty="0">
                <a:latin typeface="Times New Roman" charset="0"/>
                <a:cs typeface="Times New Roman" charset="0"/>
                <a:sym typeface="Times New Roman" charset="0"/>
              </a:rPr>
              <a:t>Measuring Economic Growth </a:t>
            </a:r>
            <a:endParaRPr lang="en-US" dirty="0"/>
          </a:p>
        </p:txBody>
      </p:sp>
      <p:sp>
        <p:nvSpPr>
          <p:cNvPr id="21507" name="Google Shape;77;p13"/>
          <p:cNvSpPr txBox="1">
            <a:spLocks noChangeArrowheads="1"/>
          </p:cNvSpPr>
          <p:nvPr/>
        </p:nvSpPr>
        <p:spPr bwMode="auto">
          <a:xfrm>
            <a:off x="7239000" y="64008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Clr>
                <a:srgbClr val="000000"/>
              </a:buClr>
              <a:buFont typeface="Times New Roman" charset="0"/>
              <a:buNone/>
            </a:pPr>
            <a:fld id="{69CFDBDE-5037-0A4E-AE51-5FD3B9340960}" type="slidenum">
              <a:rPr lang="en-US">
                <a:latin typeface="Times New Roman" charset="0"/>
                <a:cs typeface="Times New Roman" charset="0"/>
                <a:sym typeface="Times New Roman" charset="0"/>
              </a:rPr>
              <a:pPr algn="r" eaLnBrk="1" hangingPunct="1">
                <a:buClr>
                  <a:srgbClr val="000000"/>
                </a:buClr>
                <a:buFont typeface="Times New Roman" charset="0"/>
                <a:buNone/>
              </a:pPr>
              <a:t>5</a:t>
            </a:fld>
            <a:endParaRPr lang="en-US"/>
          </a:p>
        </p:txBody>
      </p:sp>
    </p:spTree>
    <p:extLst>
      <p:ext uri="{BB962C8B-B14F-4D97-AF65-F5344CB8AC3E}">
        <p14:creationId xmlns:p14="http://schemas.microsoft.com/office/powerpoint/2010/main" val="3890268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xEl>
                                              <p:pRg st="1" end="1"/>
                                            </p:txEl>
                                          </p:spTgt>
                                        </p:tgtEl>
                                        <p:attrNameLst>
                                          <p:attrName>style.visibility</p:attrName>
                                        </p:attrNameLst>
                                      </p:cBhvr>
                                      <p:to>
                                        <p:strVal val="visible"/>
                                      </p:to>
                                    </p:set>
                                    <p:animEffect transition="in" filter="fade">
                                      <p:cBhvr>
                                        <p:cTn id="12" dur="500"/>
                                        <p:tgtEl>
                                          <p:spTgt spid="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xEl>
                                              <p:pRg st="2" end="2"/>
                                            </p:txEl>
                                          </p:spTgt>
                                        </p:tgtEl>
                                        <p:attrNameLst>
                                          <p:attrName>style.visibility</p:attrName>
                                        </p:attrNameLst>
                                      </p:cBhvr>
                                      <p:to>
                                        <p:strVal val="visible"/>
                                      </p:to>
                                    </p:set>
                                    <p:animEffect transition="in" filter="fade">
                                      <p:cBhvr>
                                        <p:cTn id="17" dur="500"/>
                                        <p:tgtEl>
                                          <p:spTgt spid="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xEl>
                                              <p:pRg st="3" end="3"/>
                                            </p:txEl>
                                          </p:spTgt>
                                        </p:tgtEl>
                                        <p:attrNameLst>
                                          <p:attrName>style.visibility</p:attrName>
                                        </p:attrNameLst>
                                      </p:cBhvr>
                                      <p:to>
                                        <p:strVal val="visible"/>
                                      </p:to>
                                    </p:set>
                                    <p:animEffect transition="in" filter="fade">
                                      <p:cBhvr>
                                        <p:cTn id="22" dur="500"/>
                                        <p:tgtEl>
                                          <p:spTgt spid="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xEl>
                                              <p:pRg st="4" end="4"/>
                                            </p:txEl>
                                          </p:spTgt>
                                        </p:tgtEl>
                                        <p:attrNameLst>
                                          <p:attrName>style.visibility</p:attrName>
                                        </p:attrNameLst>
                                      </p:cBhvr>
                                      <p:to>
                                        <p:strVal val="visible"/>
                                      </p:to>
                                    </p:set>
                                    <p:animEffect transition="in" filter="fade">
                                      <p:cBhvr>
                                        <p:cTn id="27" dur="500"/>
                                        <p:tgtEl>
                                          <p:spTgt spid="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
                                            <p:txEl>
                                              <p:pRg st="6" end="6"/>
                                            </p:txEl>
                                          </p:spTgt>
                                        </p:tgtEl>
                                        <p:attrNameLst>
                                          <p:attrName>style.visibility</p:attrName>
                                        </p:attrNameLst>
                                      </p:cBhvr>
                                      <p:to>
                                        <p:strVal val="visible"/>
                                      </p:to>
                                    </p:set>
                                    <p:animEffect transition="in" filter="fade">
                                      <p:cBhvr>
                                        <p:cTn id="32" dur="500"/>
                                        <p:tgtEl>
                                          <p:spTgt spid="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1"/>
          <p:cNvSpPr txBox="1"/>
          <p:nvPr/>
        </p:nvSpPr>
        <p:spPr>
          <a:xfrm>
            <a:off x="152400" y="5480050"/>
            <a:ext cx="8839200" cy="12620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The difference between North and South Korea at night</a:t>
            </a:r>
            <a:r>
              <a:rPr lang="en-US" sz="2400" b="1" i="0" u="none" dirty="0">
                <a:solidFill>
                  <a:srgbClr val="000099"/>
                </a:solidFill>
                <a:latin typeface="Times New Roman"/>
                <a:ea typeface="Times New Roman"/>
                <a:cs typeface="Times New Roman"/>
                <a:sym typeface="Times New Roman"/>
              </a:rPr>
              <a:t> North Korea's GDP is $13 Billion</a:t>
            </a:r>
            <a:endParaRPr dirty="0"/>
          </a:p>
          <a:p>
            <a:pPr marL="0" marR="0" lvl="0" indent="0" algn="ctr" rtl="0">
              <a:lnSpc>
                <a:spcPct val="100000"/>
              </a:lnSpc>
              <a:spcBef>
                <a:spcPts val="0"/>
              </a:spcBef>
              <a:spcAft>
                <a:spcPts val="0"/>
              </a:spcAft>
              <a:buClr>
                <a:srgbClr val="000099"/>
              </a:buClr>
              <a:buSzPts val="2400"/>
              <a:buFont typeface="Times New Roman"/>
              <a:buNone/>
            </a:pPr>
            <a:r>
              <a:rPr lang="en-US" sz="2400" b="1" i="0" u="none" dirty="0">
                <a:solidFill>
                  <a:srgbClr val="000099"/>
                </a:solidFill>
                <a:latin typeface="Times New Roman"/>
                <a:ea typeface="Times New Roman"/>
                <a:cs typeface="Times New Roman"/>
                <a:sym typeface="Times New Roman"/>
              </a:rPr>
              <a:t>South Korea's GDP is $1.6 Trillion </a:t>
            </a:r>
            <a:endParaRPr dirty="0"/>
          </a:p>
        </p:txBody>
      </p:sp>
      <p:pic>
        <p:nvPicPr>
          <p:cNvPr id="509" name="Google Shape;509;p71"/>
          <p:cNvPicPr preferRelativeResize="0"/>
          <p:nvPr/>
        </p:nvPicPr>
        <p:blipFill rotWithShape="1">
          <a:blip r:embed="rId3">
            <a:alphaModFix/>
          </a:blip>
          <a:srcRect/>
          <a:stretch/>
        </p:blipFill>
        <p:spPr>
          <a:xfrm>
            <a:off x="1158400" y="613526"/>
            <a:ext cx="7299799" cy="4866524"/>
          </a:xfrm>
          <a:prstGeom prst="rect">
            <a:avLst/>
          </a:prstGeom>
          <a:noFill/>
          <a:ln>
            <a:noFill/>
          </a:ln>
        </p:spPr>
      </p:pic>
      <p:sp>
        <p:nvSpPr>
          <p:cNvPr id="510" name="Google Shape;510;p71"/>
          <p:cNvSpPr txBox="1"/>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6</a:t>
            </a:fld>
            <a:endParaRPr/>
          </a:p>
        </p:txBody>
      </p:sp>
      <p:pic>
        <p:nvPicPr>
          <p:cNvPr id="511" name="Google Shape;511;p71"/>
          <p:cNvPicPr preferRelativeResize="0"/>
          <p:nvPr/>
        </p:nvPicPr>
        <p:blipFill>
          <a:blip r:embed="rId4">
            <a:alphaModFix/>
          </a:blip>
          <a:stretch>
            <a:fillRect/>
          </a:stretch>
        </p:blipFill>
        <p:spPr>
          <a:xfrm>
            <a:off x="0" y="0"/>
            <a:ext cx="979350" cy="983050"/>
          </a:xfrm>
          <a:prstGeom prst="rect">
            <a:avLst/>
          </a:prstGeom>
          <a:noFill/>
          <a:ln>
            <a:noFill/>
          </a:ln>
        </p:spPr>
      </p:pic>
    </p:spTree>
    <p:extLst>
      <p:ext uri="{BB962C8B-B14F-4D97-AF65-F5344CB8AC3E}">
        <p14:creationId xmlns:p14="http://schemas.microsoft.com/office/powerpoint/2010/main" val="174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idx="4294967295"/>
          </p:nvPr>
        </p:nvSpPr>
        <p:spPr>
          <a:xfrm>
            <a:off x="0" y="-211025"/>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2800"/>
              <a:buFont typeface="Times New Roman"/>
              <a:buNone/>
            </a:pPr>
            <a:r>
              <a:rPr lang="en-US" sz="3600" b="1" i="0" u="none" strike="noStrike" cap="none" dirty="0">
                <a:solidFill>
                  <a:schemeClr val="dk2"/>
                </a:solidFill>
                <a:latin typeface="Times New Roman"/>
                <a:ea typeface="Times New Roman"/>
                <a:cs typeface="Times New Roman"/>
                <a:sym typeface="Times New Roman"/>
              </a:rPr>
              <a:t>Why do some countries have more growth?</a:t>
            </a:r>
            <a:endParaRPr sz="3600" dirty="0"/>
          </a:p>
        </p:txBody>
      </p:sp>
      <p:sp>
        <p:nvSpPr>
          <p:cNvPr id="289" name="Google Shape;289;p39"/>
          <p:cNvSpPr txBox="1">
            <a:spLocks noGrp="1"/>
          </p:cNvSpPr>
          <p:nvPr>
            <p:ph type="body" idx="4294967295"/>
          </p:nvPr>
        </p:nvSpPr>
        <p:spPr>
          <a:xfrm>
            <a:off x="164125" y="785400"/>
            <a:ext cx="8850900" cy="6072600"/>
          </a:xfrm>
          <a:prstGeom prst="rect">
            <a:avLst/>
          </a:prstGeom>
          <a:noFill/>
          <a:ln>
            <a:noFill/>
          </a:ln>
        </p:spPr>
        <p:txBody>
          <a:bodyPr spcFirstLastPara="1" wrap="square" lIns="91425" tIns="45700" rIns="91425" bIns="45700" anchor="t" anchorCtr="0">
            <a:noAutofit/>
          </a:bodyPr>
          <a:lstStyle/>
          <a:p>
            <a:pPr marL="533400" lvl="0" indent="-533400" rtl="0">
              <a:lnSpc>
                <a:spcPct val="90000"/>
              </a:lnSpc>
              <a:spcBef>
                <a:spcPts val="0"/>
              </a:spcBef>
              <a:spcAft>
                <a:spcPts val="0"/>
              </a:spcAft>
              <a:buClr>
                <a:srgbClr val="990000"/>
              </a:buClr>
              <a:buSzPts val="2800"/>
              <a:buFont typeface="Times New Roman"/>
              <a:buNone/>
            </a:pPr>
            <a:r>
              <a:rPr lang="en-US" sz="1900" b="1" dirty="0">
                <a:solidFill>
                  <a:srgbClr val="990000"/>
                </a:solidFill>
              </a:rPr>
              <a:t>1. Economic System</a:t>
            </a:r>
            <a:r>
              <a:rPr lang="en-US" sz="1900" dirty="0"/>
              <a:t>- </a:t>
            </a:r>
            <a:r>
              <a:rPr lang="en-US" sz="1900" b="1" dirty="0">
                <a:solidFill>
                  <a:schemeClr val="accent2"/>
                </a:solidFill>
              </a:rPr>
              <a:t>Capitalism promotes innovation and provides incentives to improve productivity.</a:t>
            </a:r>
            <a:endParaRPr sz="1900" dirty="0"/>
          </a:p>
          <a:p>
            <a:pPr marL="533400" lvl="0" indent="-533400" rtl="0">
              <a:lnSpc>
                <a:spcPct val="90000"/>
              </a:lnSpc>
              <a:spcBef>
                <a:spcPts val="0"/>
              </a:spcBef>
              <a:spcAft>
                <a:spcPts val="0"/>
              </a:spcAft>
              <a:buClr>
                <a:srgbClr val="990000"/>
              </a:buClr>
              <a:buSzPts val="2800"/>
              <a:buFont typeface="Times New Roman"/>
              <a:buNone/>
            </a:pPr>
            <a:r>
              <a:rPr lang="en-US" sz="1900" b="1" dirty="0">
                <a:solidFill>
                  <a:srgbClr val="990000"/>
                </a:solidFill>
              </a:rPr>
              <a:t>2. Rule of Law- </a:t>
            </a:r>
            <a:r>
              <a:rPr lang="en-US" sz="1900" b="1" dirty="0">
                <a:solidFill>
                  <a:schemeClr val="accent2"/>
                </a:solidFill>
              </a:rPr>
              <a:t>Countries with solid institutions and political stability have historically had more economic growth.</a:t>
            </a:r>
            <a:endParaRPr sz="1900" dirty="0"/>
          </a:p>
          <a:p>
            <a:pPr marL="533400" lvl="0" indent="-533400" rtl="0">
              <a:lnSpc>
                <a:spcPct val="90000"/>
              </a:lnSpc>
              <a:spcBef>
                <a:spcPts val="0"/>
              </a:spcBef>
              <a:spcAft>
                <a:spcPts val="0"/>
              </a:spcAft>
              <a:buClr>
                <a:srgbClr val="990000"/>
              </a:buClr>
              <a:buSzPts val="2800"/>
              <a:buFont typeface="Times New Roman"/>
              <a:buNone/>
            </a:pPr>
            <a:r>
              <a:rPr lang="en-US" sz="1900" b="1" dirty="0">
                <a:solidFill>
                  <a:srgbClr val="990000"/>
                </a:solidFill>
              </a:rPr>
              <a:t>3. Capital Stock- </a:t>
            </a:r>
            <a:r>
              <a:rPr lang="en-US" sz="1900" b="1" dirty="0">
                <a:solidFill>
                  <a:schemeClr val="accent2"/>
                </a:solidFill>
              </a:rPr>
              <a:t>Countries that have more machines and tools are more productive.</a:t>
            </a:r>
            <a:endParaRPr sz="1900" dirty="0">
              <a:solidFill>
                <a:schemeClr val="accent2"/>
              </a:solidFill>
            </a:endParaRPr>
          </a:p>
          <a:p>
            <a:pPr marL="914400" lvl="1" indent="-457200" rtl="0">
              <a:lnSpc>
                <a:spcPct val="90000"/>
              </a:lnSpc>
              <a:spcBef>
                <a:spcPts val="0"/>
              </a:spcBef>
              <a:spcAft>
                <a:spcPts val="0"/>
              </a:spcAft>
              <a:buClr>
                <a:schemeClr val="accent2"/>
              </a:buClr>
              <a:buSzPts val="2400"/>
              <a:buFont typeface="Times New Roman"/>
              <a:buNone/>
            </a:pPr>
            <a:r>
              <a:rPr lang="en-US" sz="1900" b="1" dirty="0"/>
              <a:t>Example#1: India has a relatively low GDP because they have a lot of labor but not very much capital. </a:t>
            </a:r>
            <a:endParaRPr sz="1900" dirty="0"/>
          </a:p>
          <a:p>
            <a:pPr marL="914400" lvl="1" indent="-457200" rtl="0">
              <a:lnSpc>
                <a:spcPct val="90000"/>
              </a:lnSpc>
              <a:spcBef>
                <a:spcPts val="0"/>
              </a:spcBef>
              <a:spcAft>
                <a:spcPts val="0"/>
              </a:spcAft>
              <a:buClr>
                <a:schemeClr val="accent2"/>
              </a:buClr>
              <a:buSzPts val="2400"/>
              <a:buFont typeface="Times New Roman"/>
              <a:buNone/>
            </a:pPr>
            <a:r>
              <a:rPr lang="en-US" sz="1900" b="1" dirty="0"/>
              <a:t>Example#2: Japan has few natural resources but a high GDP.</a:t>
            </a:r>
            <a:endParaRPr sz="1900" b="1" dirty="0"/>
          </a:p>
          <a:p>
            <a:pPr marL="533400" lvl="0" indent="-533400" rtl="0">
              <a:lnSpc>
                <a:spcPct val="90000"/>
              </a:lnSpc>
              <a:spcBef>
                <a:spcPts val="0"/>
              </a:spcBef>
              <a:spcAft>
                <a:spcPts val="0"/>
              </a:spcAft>
              <a:buClr>
                <a:srgbClr val="990000"/>
              </a:buClr>
              <a:buSzPts val="2800"/>
              <a:buFont typeface="Times New Roman"/>
              <a:buNone/>
            </a:pPr>
            <a:r>
              <a:rPr lang="en-US" sz="1900" b="1" dirty="0">
                <a:solidFill>
                  <a:srgbClr val="990000"/>
                </a:solidFill>
              </a:rPr>
              <a:t>4. Human Capital- </a:t>
            </a:r>
            <a:r>
              <a:rPr lang="en-US" sz="1900" b="1" dirty="0">
                <a:solidFill>
                  <a:schemeClr val="accent2"/>
                </a:solidFill>
              </a:rPr>
              <a:t>Countries that have better education and training are more productive.</a:t>
            </a:r>
            <a:endParaRPr sz="1900" dirty="0"/>
          </a:p>
          <a:p>
            <a:pPr marL="533400" lvl="0" indent="-533400" rtl="0">
              <a:lnSpc>
                <a:spcPct val="90000"/>
              </a:lnSpc>
              <a:spcBef>
                <a:spcPts val="0"/>
              </a:spcBef>
              <a:spcAft>
                <a:spcPts val="0"/>
              </a:spcAft>
              <a:buClr>
                <a:srgbClr val="990000"/>
              </a:buClr>
              <a:buSzPts val="2800"/>
              <a:buFont typeface="Times New Roman"/>
              <a:buNone/>
            </a:pPr>
            <a:r>
              <a:rPr lang="en-US" sz="1900" b="1" dirty="0">
                <a:solidFill>
                  <a:srgbClr val="990000"/>
                </a:solidFill>
              </a:rPr>
              <a:t>5. Natural Resources- </a:t>
            </a:r>
            <a:r>
              <a:rPr lang="en-US" sz="1900" b="1" dirty="0">
                <a:solidFill>
                  <a:schemeClr val="accent2"/>
                </a:solidFill>
              </a:rPr>
              <a:t>In general, countries that have access to more natural resources are more productive.</a:t>
            </a:r>
            <a:endParaRPr sz="1900" b="1" dirty="0">
              <a:solidFill>
                <a:schemeClr val="accent2"/>
              </a:solidFill>
            </a:endParaRPr>
          </a:p>
          <a:p>
            <a:pPr marL="533400" lvl="0" indent="-533400" algn="ctr" rtl="0">
              <a:lnSpc>
                <a:spcPct val="90000"/>
              </a:lnSpc>
              <a:spcBef>
                <a:spcPts val="0"/>
              </a:spcBef>
              <a:spcAft>
                <a:spcPts val="0"/>
              </a:spcAft>
              <a:buClr>
                <a:srgbClr val="990000"/>
              </a:buClr>
              <a:buSzPts val="2800"/>
              <a:buFont typeface="Times New Roman"/>
              <a:buNone/>
            </a:pPr>
            <a:r>
              <a:rPr lang="en-US" sz="2800" b="1" dirty="0">
                <a:solidFill>
                  <a:srgbClr val="000000"/>
                </a:solidFill>
              </a:rPr>
              <a:t>It all boils down to productivity!</a:t>
            </a:r>
          </a:p>
          <a:p>
            <a:pPr marL="533400" lvl="0" indent="-533400" algn="ctr" rtl="0">
              <a:lnSpc>
                <a:spcPct val="90000"/>
              </a:lnSpc>
              <a:spcBef>
                <a:spcPts val="0"/>
              </a:spcBef>
              <a:spcAft>
                <a:spcPts val="0"/>
              </a:spcAft>
              <a:buClr>
                <a:srgbClr val="990000"/>
              </a:buClr>
              <a:buSzPts val="2800"/>
              <a:buFont typeface="Times New Roman"/>
              <a:buNone/>
            </a:pPr>
            <a:r>
              <a:rPr lang="en-US" sz="2800" b="1" u="sng" dirty="0">
                <a:solidFill>
                  <a:srgbClr val="000000"/>
                </a:solidFill>
              </a:rPr>
              <a:t>Productivity</a:t>
            </a:r>
            <a:r>
              <a:rPr lang="en-US" sz="2800" b="1" dirty="0">
                <a:solidFill>
                  <a:srgbClr val="000000"/>
                </a:solidFill>
              </a:rPr>
              <a:t>- Output per unit of input</a:t>
            </a:r>
            <a:endParaRPr sz="2800" b="1" dirty="0">
              <a:solidFill>
                <a:srgbClr val="000000"/>
              </a:solidFill>
            </a:endParaRPr>
          </a:p>
        </p:txBody>
      </p:sp>
    </p:spTree>
    <p:extLst>
      <p:ext uri="{BB962C8B-B14F-4D97-AF65-F5344CB8AC3E}">
        <p14:creationId xmlns:p14="http://schemas.microsoft.com/office/powerpoint/2010/main" val="12922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3C0C22D-7D04-5DE0-D0E0-7EBCA3444C40}"/>
              </a:ext>
            </a:extLst>
          </p:cNvPr>
          <p:cNvPicPr>
            <a:picLocks noChangeAspect="1"/>
          </p:cNvPicPr>
          <p:nvPr/>
        </p:nvPicPr>
        <p:blipFill>
          <a:blip r:embed="rId3"/>
          <a:stretch>
            <a:fillRect/>
          </a:stretch>
        </p:blipFill>
        <p:spPr>
          <a:xfrm>
            <a:off x="1447800" y="76200"/>
            <a:ext cx="5791200" cy="5723157"/>
          </a:xfrm>
          <a:prstGeom prst="rect">
            <a:avLst/>
          </a:prstGeom>
        </p:spPr>
      </p:pic>
    </p:spTree>
    <p:extLst>
      <p:ext uri="{BB962C8B-B14F-4D97-AF65-F5344CB8AC3E}">
        <p14:creationId xmlns:p14="http://schemas.microsoft.com/office/powerpoint/2010/main" val="258621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oogle Shape;810;p54"/>
          <p:cNvGrpSpPr>
            <a:grpSpLocks/>
          </p:cNvGrpSpPr>
          <p:nvPr/>
        </p:nvGrpSpPr>
        <p:grpSpPr bwMode="auto">
          <a:xfrm>
            <a:off x="2300062" y="1854351"/>
            <a:ext cx="4708599" cy="4156075"/>
            <a:chOff x="2338387" y="1504950"/>
            <a:chExt cx="4745037" cy="4324350"/>
          </a:xfrm>
        </p:grpSpPr>
        <p:cxnSp>
          <p:nvCxnSpPr>
            <p:cNvPr id="36887" name="Google Shape;811;p54"/>
            <p:cNvCxnSpPr>
              <a:cxnSpLocks noChangeShapeType="1"/>
            </p:cNvCxnSpPr>
            <p:nvPr/>
          </p:nvCxnSpPr>
          <p:spPr bwMode="auto">
            <a:xfrm>
              <a:off x="2363787" y="1504950"/>
              <a:ext cx="0" cy="432435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cxnSp>
          <p:nvCxnSpPr>
            <p:cNvPr id="36888" name="Google Shape;812;p54"/>
            <p:cNvCxnSpPr>
              <a:cxnSpLocks noChangeShapeType="1"/>
            </p:cNvCxnSpPr>
            <p:nvPr/>
          </p:nvCxnSpPr>
          <p:spPr bwMode="auto">
            <a:xfrm>
              <a:off x="2338387" y="5802312"/>
              <a:ext cx="4745037" cy="0"/>
            </a:xfrm>
            <a:prstGeom prst="straightConnector1">
              <a:avLst/>
            </a:prstGeom>
            <a:noFill/>
            <a:ln w="508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cxnSp>
      </p:grpSp>
      <p:sp>
        <p:nvSpPr>
          <p:cNvPr id="36867" name="Google Shape;814;p54"/>
          <p:cNvSpPr txBox="1">
            <a:spLocks noChangeArrowheads="1"/>
          </p:cNvSpPr>
          <p:nvPr/>
        </p:nvSpPr>
        <p:spPr bwMode="auto">
          <a:xfrm>
            <a:off x="6818975" y="5579689"/>
            <a:ext cx="2411035"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50" rIns="90475" bIns="4445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2400" b="1" dirty="0">
                <a:latin typeface="Times New Roman" charset="0"/>
                <a:cs typeface="Times New Roman" charset="0"/>
                <a:sym typeface="Times New Roman" charset="0"/>
              </a:rPr>
              <a:t>Physical Capital Per Worker </a:t>
            </a:r>
            <a:endParaRPr lang="en-US" dirty="0"/>
          </a:p>
        </p:txBody>
      </p:sp>
      <p:sp>
        <p:nvSpPr>
          <p:cNvPr id="36869" name="Google Shape;816;p54"/>
          <p:cNvSpPr txBox="1">
            <a:spLocks noChangeArrowheads="1"/>
          </p:cNvSpPr>
          <p:nvPr/>
        </p:nvSpPr>
        <p:spPr bwMode="auto">
          <a:xfrm>
            <a:off x="3107002" y="5915478"/>
            <a:ext cx="8255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PC</a:t>
            </a:r>
            <a:r>
              <a:rPr lang="en-US" sz="2800" b="1" baseline="-25000" dirty="0">
                <a:latin typeface="Times New Roman" charset="0"/>
                <a:cs typeface="Times New Roman" charset="0"/>
                <a:sym typeface="Times New Roman" charset="0"/>
              </a:rPr>
              <a:t>1</a:t>
            </a:r>
            <a:endParaRPr lang="en-US" dirty="0"/>
          </a:p>
        </p:txBody>
      </p:sp>
      <p:sp>
        <p:nvSpPr>
          <p:cNvPr id="36870" name="Google Shape;817;p54"/>
          <p:cNvSpPr txBox="1">
            <a:spLocks noChangeArrowheads="1"/>
          </p:cNvSpPr>
          <p:nvPr/>
        </p:nvSpPr>
        <p:spPr bwMode="auto">
          <a:xfrm>
            <a:off x="6062984" y="2909887"/>
            <a:ext cx="267304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Productivity</a:t>
            </a:r>
            <a:endParaRPr lang="en-US" dirty="0"/>
          </a:p>
        </p:txBody>
      </p:sp>
      <p:sp>
        <p:nvSpPr>
          <p:cNvPr id="818" name="Google Shape;818;p54"/>
          <p:cNvSpPr txBox="1">
            <a:spLocks noChangeArrowheads="1"/>
          </p:cNvSpPr>
          <p:nvPr/>
        </p:nvSpPr>
        <p:spPr bwMode="auto">
          <a:xfrm>
            <a:off x="38100" y="0"/>
            <a:ext cx="9120188" cy="208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3600" b="1" dirty="0">
                <a:latin typeface="Times New Roman" charset="0"/>
                <a:cs typeface="Times New Roman" charset="0"/>
                <a:sym typeface="Times New Roman" charset="0"/>
              </a:rPr>
              <a:t>Aggregate Production Function</a:t>
            </a:r>
            <a:endParaRPr lang="en-US" dirty="0"/>
          </a:p>
          <a:p>
            <a:pPr algn="ctr" eaLnBrk="1" hangingPunct="1">
              <a:lnSpc>
                <a:spcPct val="90000"/>
              </a:lnSpc>
              <a:buClr>
                <a:srgbClr val="000099"/>
              </a:buClr>
              <a:buFont typeface="Times New Roman" charset="0"/>
              <a:buNone/>
            </a:pPr>
            <a:r>
              <a:rPr lang="en-US" sz="2400" b="1" dirty="0">
                <a:solidFill>
                  <a:srgbClr val="000099"/>
                </a:solidFill>
                <a:latin typeface="Times New Roman" charset="0"/>
                <a:cs typeface="Times New Roman" charset="0"/>
                <a:sym typeface="Times New Roman" charset="0"/>
              </a:rPr>
              <a:t>This graph shows that an increase in the amount of inputs causes an increase in the amount of output, but not at a constant rate.  </a:t>
            </a:r>
            <a:endParaRPr lang="en-US" sz="1050" dirty="0"/>
          </a:p>
        </p:txBody>
      </p:sp>
      <p:sp>
        <p:nvSpPr>
          <p:cNvPr id="36875" name="Google Shape;822;p54"/>
          <p:cNvSpPr txBox="1">
            <a:spLocks noChangeArrowheads="1"/>
          </p:cNvSpPr>
          <p:nvPr/>
        </p:nvSpPr>
        <p:spPr bwMode="auto">
          <a:xfrm>
            <a:off x="611824" y="1394770"/>
            <a:ext cx="1713443"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lnSpc>
                <a:spcPct val="90000"/>
              </a:lnSpc>
              <a:buClr>
                <a:srgbClr val="000000"/>
              </a:buClr>
              <a:buFont typeface="Times New Roman" charset="0"/>
              <a:buNone/>
            </a:pPr>
            <a:r>
              <a:rPr lang="en-US" sz="2400" b="1" dirty="0">
                <a:latin typeface="Times New Roman" charset="0"/>
                <a:cs typeface="Times New Roman" charset="0"/>
                <a:sym typeface="Times New Roman" charset="0"/>
              </a:rPr>
              <a:t>Real GDP per worker</a:t>
            </a:r>
            <a:endParaRPr lang="en-US" dirty="0"/>
          </a:p>
        </p:txBody>
      </p:sp>
      <p:sp>
        <p:nvSpPr>
          <p:cNvPr id="36883" name="Google Shape;832;p54"/>
          <p:cNvSpPr txBox="1">
            <a:spLocks noChangeArrowheads="1"/>
          </p:cNvSpPr>
          <p:nvPr/>
        </p:nvSpPr>
        <p:spPr bwMode="auto">
          <a:xfrm>
            <a:off x="1251329" y="3072029"/>
            <a:ext cx="1048734"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2800" b="1" dirty="0">
                <a:latin typeface="Times New Roman" charset="0"/>
                <a:cs typeface="Times New Roman" charset="0"/>
                <a:sym typeface="Times New Roman" charset="0"/>
              </a:rPr>
              <a:t>GDP</a:t>
            </a:r>
            <a:r>
              <a:rPr lang="en-US" sz="2800" b="1" baseline="-25000" dirty="0">
                <a:latin typeface="Times New Roman" charset="0"/>
                <a:cs typeface="Times New Roman" charset="0"/>
                <a:sym typeface="Times New Roman" charset="0"/>
              </a:rPr>
              <a:t>2</a:t>
            </a:r>
            <a:endParaRPr lang="en-US" dirty="0"/>
          </a:p>
          <a:p>
            <a:pPr eaLnBrk="1" hangingPunct="1">
              <a:buClr>
                <a:srgbClr val="000000"/>
              </a:buClr>
              <a:buFont typeface="Times New Roman" charset="0"/>
              <a:buNone/>
            </a:pPr>
            <a:endParaRPr lang="en-US" dirty="0"/>
          </a:p>
        </p:txBody>
      </p:sp>
      <p:cxnSp>
        <p:nvCxnSpPr>
          <p:cNvPr id="30" name="Google Shape;765;p53"/>
          <p:cNvCxnSpPr>
            <a:cxnSpLocks noChangeShapeType="1"/>
            <a:stCxn id="36884" idx="4"/>
          </p:cNvCxnSpPr>
          <p:nvPr/>
        </p:nvCxnSpPr>
        <p:spPr bwMode="auto">
          <a:xfrm>
            <a:off x="4582961" y="3401436"/>
            <a:ext cx="0" cy="2583052"/>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cxnSp>
        <p:nvCxnSpPr>
          <p:cNvPr id="32" name="Google Shape;765;p53"/>
          <p:cNvCxnSpPr>
            <a:cxnSpLocks noChangeShapeType="1"/>
          </p:cNvCxnSpPr>
          <p:nvPr/>
        </p:nvCxnSpPr>
        <p:spPr bwMode="auto">
          <a:xfrm flipH="1">
            <a:off x="2345224" y="2951596"/>
            <a:ext cx="3288003"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cxnSp>
        <p:nvCxnSpPr>
          <p:cNvPr id="35" name="Google Shape;765;p53"/>
          <p:cNvCxnSpPr>
            <a:cxnSpLocks noChangeShapeType="1"/>
          </p:cNvCxnSpPr>
          <p:nvPr/>
        </p:nvCxnSpPr>
        <p:spPr bwMode="auto">
          <a:xfrm flipH="1">
            <a:off x="2325267" y="3333967"/>
            <a:ext cx="2257694"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sp>
        <p:nvSpPr>
          <p:cNvPr id="2" name="Freeform 1"/>
          <p:cNvSpPr/>
          <p:nvPr/>
        </p:nvSpPr>
        <p:spPr>
          <a:xfrm>
            <a:off x="2697314" y="2801814"/>
            <a:ext cx="3955142" cy="2878667"/>
          </a:xfrm>
          <a:custGeom>
            <a:avLst/>
            <a:gdLst>
              <a:gd name="connsiteX0" fmla="*/ 0 w 3253619"/>
              <a:gd name="connsiteY0" fmla="*/ 3338286 h 3338286"/>
              <a:gd name="connsiteX1" fmla="*/ 459619 w 3253619"/>
              <a:gd name="connsiteY1" fmla="*/ 2056191 h 3338286"/>
              <a:gd name="connsiteX2" fmla="*/ 1221619 w 3253619"/>
              <a:gd name="connsiteY2" fmla="*/ 1003905 h 3338286"/>
              <a:gd name="connsiteX3" fmla="*/ 2346476 w 3253619"/>
              <a:gd name="connsiteY3" fmla="*/ 290286 h 3338286"/>
              <a:gd name="connsiteX4" fmla="*/ 3253619 w 3253619"/>
              <a:gd name="connsiteY4" fmla="*/ 0 h 3338286"/>
              <a:gd name="connsiteX0" fmla="*/ 0 w 3834190"/>
              <a:gd name="connsiteY0" fmla="*/ 3386667 h 3386667"/>
              <a:gd name="connsiteX1" fmla="*/ 459619 w 3834190"/>
              <a:gd name="connsiteY1" fmla="*/ 2104572 h 3386667"/>
              <a:gd name="connsiteX2" fmla="*/ 1221619 w 3834190"/>
              <a:gd name="connsiteY2" fmla="*/ 1052286 h 3386667"/>
              <a:gd name="connsiteX3" fmla="*/ 2346476 w 3834190"/>
              <a:gd name="connsiteY3" fmla="*/ 338667 h 3386667"/>
              <a:gd name="connsiteX4" fmla="*/ 3834190 w 3834190"/>
              <a:gd name="connsiteY4" fmla="*/ 0 h 3386667"/>
              <a:gd name="connsiteX0" fmla="*/ 0 w 4076095"/>
              <a:gd name="connsiteY0" fmla="*/ 3386667 h 3386667"/>
              <a:gd name="connsiteX1" fmla="*/ 459619 w 4076095"/>
              <a:gd name="connsiteY1" fmla="*/ 2104572 h 3386667"/>
              <a:gd name="connsiteX2" fmla="*/ 1221619 w 4076095"/>
              <a:gd name="connsiteY2" fmla="*/ 1052286 h 3386667"/>
              <a:gd name="connsiteX3" fmla="*/ 2346476 w 4076095"/>
              <a:gd name="connsiteY3" fmla="*/ 338667 h 3386667"/>
              <a:gd name="connsiteX4" fmla="*/ 4076095 w 4076095"/>
              <a:gd name="connsiteY4" fmla="*/ 0 h 3386667"/>
              <a:gd name="connsiteX0" fmla="*/ 0 w 3955142"/>
              <a:gd name="connsiteY0" fmla="*/ 2878667 h 2878667"/>
              <a:gd name="connsiteX1" fmla="*/ 338666 w 3955142"/>
              <a:gd name="connsiteY1" fmla="*/ 2104572 h 2878667"/>
              <a:gd name="connsiteX2" fmla="*/ 1100666 w 3955142"/>
              <a:gd name="connsiteY2" fmla="*/ 1052286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100666 w 3955142"/>
              <a:gd name="connsiteY2" fmla="*/ 1052286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78857 w 3955142"/>
              <a:gd name="connsiteY2" fmla="*/ 846667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18381 w 3955142"/>
              <a:gd name="connsiteY2" fmla="*/ 846667 h 2878667"/>
              <a:gd name="connsiteX3" fmla="*/ 2225523 w 3955142"/>
              <a:gd name="connsiteY3" fmla="*/ 338667 h 2878667"/>
              <a:gd name="connsiteX4" fmla="*/ 3955142 w 3955142"/>
              <a:gd name="connsiteY4" fmla="*/ 0 h 2878667"/>
              <a:gd name="connsiteX0" fmla="*/ 0 w 3955142"/>
              <a:gd name="connsiteY0" fmla="*/ 2878667 h 2878667"/>
              <a:gd name="connsiteX1" fmla="*/ 447523 w 3955142"/>
              <a:gd name="connsiteY1" fmla="*/ 1814286 h 2878667"/>
              <a:gd name="connsiteX2" fmla="*/ 1318381 w 3955142"/>
              <a:gd name="connsiteY2" fmla="*/ 846667 h 2878667"/>
              <a:gd name="connsiteX3" fmla="*/ 2491618 w 3955142"/>
              <a:gd name="connsiteY3" fmla="*/ 266095 h 2878667"/>
              <a:gd name="connsiteX4" fmla="*/ 3955142 w 3955142"/>
              <a:gd name="connsiteY4" fmla="*/ 0 h 287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2" h="2878667">
                <a:moveTo>
                  <a:pt x="0" y="2878667"/>
                </a:moveTo>
                <a:cubicBezTo>
                  <a:pt x="128008" y="2432151"/>
                  <a:pt x="227793" y="2152953"/>
                  <a:pt x="447523" y="1814286"/>
                </a:cubicBezTo>
                <a:cubicBezTo>
                  <a:pt x="667253" y="1475619"/>
                  <a:pt x="977699" y="1104699"/>
                  <a:pt x="1318381" y="846667"/>
                </a:cubicBezTo>
                <a:cubicBezTo>
                  <a:pt x="1659064" y="588635"/>
                  <a:pt x="2052158" y="407206"/>
                  <a:pt x="2491618" y="266095"/>
                </a:cubicBezTo>
                <a:cubicBezTo>
                  <a:pt x="2931078" y="124984"/>
                  <a:pt x="3955142" y="0"/>
                  <a:pt x="3955142" y="0"/>
                </a:cubicBezTo>
              </a:path>
            </a:pathLst>
          </a:cu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Google Shape;832;p54"/>
          <p:cNvSpPr txBox="1">
            <a:spLocks noChangeArrowheads="1"/>
          </p:cNvSpPr>
          <p:nvPr/>
        </p:nvSpPr>
        <p:spPr bwMode="auto">
          <a:xfrm>
            <a:off x="1296490" y="3927096"/>
            <a:ext cx="1048734"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2800" b="1" dirty="0">
                <a:latin typeface="Times New Roman" charset="0"/>
                <a:cs typeface="Times New Roman" charset="0"/>
                <a:sym typeface="Times New Roman" charset="0"/>
              </a:rPr>
              <a:t>GDP</a:t>
            </a:r>
            <a:r>
              <a:rPr lang="en-US" sz="2800" b="1" baseline="-25000" dirty="0">
                <a:latin typeface="Times New Roman" charset="0"/>
                <a:cs typeface="Times New Roman" charset="0"/>
                <a:sym typeface="Times New Roman" charset="0"/>
              </a:rPr>
              <a:t>1</a:t>
            </a:r>
            <a:endParaRPr lang="en-US" sz="2800" dirty="0"/>
          </a:p>
          <a:p>
            <a:pPr eaLnBrk="1" hangingPunct="1">
              <a:buClr>
                <a:srgbClr val="000000"/>
              </a:buClr>
              <a:buFont typeface="Times New Roman" charset="0"/>
              <a:buNone/>
            </a:pPr>
            <a:endParaRPr lang="en-US" dirty="0"/>
          </a:p>
        </p:txBody>
      </p:sp>
      <p:sp>
        <p:nvSpPr>
          <p:cNvPr id="36884" name="Google Shape;833;p54"/>
          <p:cNvSpPr>
            <a:spLocks noChangeArrowheads="1"/>
          </p:cNvSpPr>
          <p:nvPr/>
        </p:nvSpPr>
        <p:spPr bwMode="auto">
          <a:xfrm>
            <a:off x="4504380" y="3266498"/>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cxnSp>
        <p:nvCxnSpPr>
          <p:cNvPr id="38" name="Google Shape;765;p53"/>
          <p:cNvCxnSpPr>
            <a:cxnSpLocks noChangeShapeType="1"/>
          </p:cNvCxnSpPr>
          <p:nvPr/>
        </p:nvCxnSpPr>
        <p:spPr bwMode="auto">
          <a:xfrm>
            <a:off x="3441171" y="4189034"/>
            <a:ext cx="0" cy="1821392"/>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cxnSp>
        <p:nvCxnSpPr>
          <p:cNvPr id="40" name="Google Shape;765;p53"/>
          <p:cNvCxnSpPr>
            <a:cxnSpLocks noChangeShapeType="1"/>
          </p:cNvCxnSpPr>
          <p:nvPr/>
        </p:nvCxnSpPr>
        <p:spPr bwMode="auto">
          <a:xfrm>
            <a:off x="5677374" y="3019065"/>
            <a:ext cx="0" cy="2905626"/>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cxnSp>
        <p:nvCxnSpPr>
          <p:cNvPr id="42" name="Google Shape;765;p53"/>
          <p:cNvCxnSpPr>
            <a:cxnSpLocks noChangeShapeType="1"/>
            <a:stCxn id="45" idx="6"/>
          </p:cNvCxnSpPr>
          <p:nvPr/>
        </p:nvCxnSpPr>
        <p:spPr bwMode="auto">
          <a:xfrm flipH="1">
            <a:off x="2345224" y="4192729"/>
            <a:ext cx="1174528" cy="0"/>
          </a:xfrm>
          <a:prstGeom prst="straightConnector1">
            <a:avLst/>
          </a:prstGeom>
          <a:noFill/>
          <a:ln w="38100">
            <a:solidFill>
              <a:schemeClr val="tx1"/>
            </a:solidFill>
            <a:prstDash val="dash"/>
            <a:miter lim="800000"/>
            <a:headEnd type="none" w="sm" len="sm"/>
            <a:tailEnd type="none" w="sm" len="sm"/>
          </a:ln>
          <a:extLst>
            <a:ext uri="{909E8E84-426E-40dd-AFC4-6F175D3DCCD1}">
              <a14:hiddenFill xmlns="" xmlns:a14="http://schemas.microsoft.com/office/drawing/2010/main">
                <a:noFill/>
              </a14:hiddenFill>
            </a:ext>
          </a:extLst>
        </p:spPr>
      </p:cxnSp>
      <p:sp>
        <p:nvSpPr>
          <p:cNvPr id="37" name="Google Shape;833;p54"/>
          <p:cNvSpPr>
            <a:spLocks noChangeArrowheads="1"/>
          </p:cNvSpPr>
          <p:nvPr/>
        </p:nvSpPr>
        <p:spPr bwMode="auto">
          <a:xfrm>
            <a:off x="5613475" y="2884127"/>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45" name="Google Shape;833;p54"/>
          <p:cNvSpPr>
            <a:spLocks noChangeArrowheads="1"/>
          </p:cNvSpPr>
          <p:nvPr/>
        </p:nvSpPr>
        <p:spPr bwMode="auto">
          <a:xfrm>
            <a:off x="3362590" y="4125260"/>
            <a:ext cx="157162" cy="134938"/>
          </a:xfrm>
          <a:prstGeom prst="flowChartConnector">
            <a:avLst/>
          </a:prstGeom>
          <a:solidFill>
            <a:srgbClr val="FFFF00"/>
          </a:solidFill>
          <a:ln w="25400">
            <a:solidFill>
              <a:schemeClr val="tx1"/>
            </a:solidFill>
            <a:miter lim="800000"/>
            <a:headEnd type="none" w="sm" len="sm"/>
            <a:tailEnd type="none" w="sm" len="sm"/>
          </a:ln>
        </p:spPr>
        <p:txBody>
          <a:bodyPr lIns="91425" tIns="45700" rIns="91425" bIns="45700" anchor="ctr"/>
          <a:lstStyle/>
          <a:p>
            <a:pPr>
              <a:buClr>
                <a:srgbClr val="000000"/>
              </a:buClr>
              <a:buFont typeface="Arial" charset="0"/>
              <a:buNone/>
            </a:pPr>
            <a:endParaRPr lang="en-US" sz="2400">
              <a:latin typeface="Times New Roman" charset="0"/>
              <a:cs typeface="Times New Roman" charset="0"/>
              <a:sym typeface="Times New Roman" charset="0"/>
            </a:endParaRPr>
          </a:p>
        </p:txBody>
      </p:sp>
      <p:sp>
        <p:nvSpPr>
          <p:cNvPr id="47" name="Google Shape;832;p54"/>
          <p:cNvSpPr txBox="1">
            <a:spLocks noChangeArrowheads="1"/>
          </p:cNvSpPr>
          <p:nvPr/>
        </p:nvSpPr>
        <p:spPr bwMode="auto">
          <a:xfrm>
            <a:off x="1251328" y="2622189"/>
            <a:ext cx="1048734"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r>
              <a:rPr lang="en-US" sz="2800" b="1" dirty="0">
                <a:latin typeface="Times New Roman" charset="0"/>
                <a:cs typeface="Times New Roman" charset="0"/>
                <a:sym typeface="Times New Roman" charset="0"/>
              </a:rPr>
              <a:t>GDP</a:t>
            </a:r>
            <a:r>
              <a:rPr lang="en-US" sz="2800" b="1" baseline="-25000" dirty="0">
                <a:latin typeface="Times New Roman" charset="0"/>
                <a:cs typeface="Times New Roman" charset="0"/>
                <a:sym typeface="Times New Roman" charset="0"/>
              </a:rPr>
              <a:t>3</a:t>
            </a:r>
            <a:endParaRPr lang="en-US" dirty="0"/>
          </a:p>
          <a:p>
            <a:pPr eaLnBrk="1" hangingPunct="1">
              <a:buClr>
                <a:srgbClr val="000000"/>
              </a:buClr>
              <a:buFont typeface="Times New Roman" charset="0"/>
              <a:buNone/>
            </a:pPr>
            <a:endParaRPr lang="en-US" dirty="0"/>
          </a:p>
        </p:txBody>
      </p:sp>
      <p:sp>
        <p:nvSpPr>
          <p:cNvPr id="48" name="Google Shape;816;p54"/>
          <p:cNvSpPr txBox="1">
            <a:spLocks noChangeArrowheads="1"/>
          </p:cNvSpPr>
          <p:nvPr/>
        </p:nvSpPr>
        <p:spPr bwMode="auto">
          <a:xfrm>
            <a:off x="4170211" y="5915176"/>
            <a:ext cx="8255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PC</a:t>
            </a:r>
            <a:r>
              <a:rPr lang="en-US" sz="2800" b="1" baseline="-25000" dirty="0">
                <a:latin typeface="Times New Roman" charset="0"/>
                <a:cs typeface="Times New Roman" charset="0"/>
                <a:sym typeface="Times New Roman" charset="0"/>
              </a:rPr>
              <a:t>2</a:t>
            </a:r>
            <a:endParaRPr lang="en-US" dirty="0"/>
          </a:p>
        </p:txBody>
      </p:sp>
      <p:sp>
        <p:nvSpPr>
          <p:cNvPr id="49" name="Google Shape;816;p54"/>
          <p:cNvSpPr txBox="1">
            <a:spLocks noChangeArrowheads="1"/>
          </p:cNvSpPr>
          <p:nvPr/>
        </p:nvSpPr>
        <p:spPr bwMode="auto">
          <a:xfrm>
            <a:off x="5220477" y="5915176"/>
            <a:ext cx="8255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25" rIns="92075" bIns="46025"/>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Font typeface="Times New Roman" charset="0"/>
              <a:buNone/>
            </a:pPr>
            <a:r>
              <a:rPr lang="en-US" sz="2800" b="1" dirty="0">
                <a:latin typeface="Times New Roman" charset="0"/>
                <a:cs typeface="Times New Roman" charset="0"/>
                <a:sym typeface="Times New Roman" charset="0"/>
              </a:rPr>
              <a:t>PC</a:t>
            </a:r>
            <a:r>
              <a:rPr lang="en-US" sz="2800" b="1" baseline="-25000" dirty="0">
                <a:latin typeface="Times New Roman" charset="0"/>
                <a:cs typeface="Times New Roman" charset="0"/>
                <a:sym typeface="Times New Roman" charset="0"/>
              </a:rPr>
              <a:t>3</a:t>
            </a:r>
            <a:endParaRPr lang="en-US" dirty="0"/>
          </a:p>
        </p:txBody>
      </p:sp>
      <p:sp>
        <p:nvSpPr>
          <p:cNvPr id="50" name="Google Shape;817;p54"/>
          <p:cNvSpPr txBox="1">
            <a:spLocks noChangeArrowheads="1"/>
          </p:cNvSpPr>
          <p:nvPr/>
        </p:nvSpPr>
        <p:spPr bwMode="auto">
          <a:xfrm>
            <a:off x="3362591" y="1632894"/>
            <a:ext cx="565781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Font typeface="Times New Roman" charset="0"/>
              <a:buNone/>
            </a:pPr>
            <a:r>
              <a:rPr lang="en-US" sz="3200" b="1" dirty="0">
                <a:solidFill>
                  <a:srgbClr val="800000"/>
                </a:solidFill>
                <a:latin typeface="Times New Roman" charset="0"/>
                <a:cs typeface="Times New Roman" charset="0"/>
                <a:sym typeface="Times New Roman" charset="0"/>
              </a:rPr>
              <a:t>Productivity levels off because of diminishing returns</a:t>
            </a:r>
            <a:endParaRPr lang="en-US" sz="1600" dirty="0">
              <a:solidFill>
                <a:srgbClr val="800000"/>
              </a:solidFill>
            </a:endParaRPr>
          </a:p>
        </p:txBody>
      </p:sp>
    </p:spTree>
    <p:extLst>
      <p:ext uri="{BB962C8B-B14F-4D97-AF65-F5344CB8AC3E}">
        <p14:creationId xmlns:p14="http://schemas.microsoft.com/office/powerpoint/2010/main" val="319187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8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88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818" grpId="0" build="p" bldLvl="5"/>
      <p:bldP spid="36883" grpId="0"/>
      <p:bldP spid="2" grpId="0" animBg="1"/>
      <p:bldP spid="36" grpId="0"/>
      <p:bldP spid="36884" grpId="0" animBg="1"/>
      <p:bldP spid="37" grpId="0" animBg="1"/>
      <p:bldP spid="45" grpId="0" animBg="1"/>
      <p:bldP spid="47" grpId="0"/>
      <p:bldP spid="48" grpId="0"/>
      <p:bldP spid="49" grpId="0"/>
      <p:bldP spid="50" grpId="0"/>
    </p:bldLst>
  </p:timing>
</p:sld>
</file>

<file path=ppt/theme/theme1.xml><?xml version="1.0" encoding="utf-8"?>
<a:theme xmlns:a="http://schemas.openxmlformats.org/drawingml/2006/main" name="MCE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EE" id="{57BE5F44-7D22-4909-9E3D-014E6925DE1D}" vid="{278DBA51-62D9-4B62-8EFA-20CAE66C61A8}"/>
    </a:ext>
  </a:ext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922946F3-C44E-4247-BB00-A6834A8DC065}"/>
    </a:ext>
  </a:extLst>
</a:theme>
</file>

<file path=ppt/theme/theme3.xml><?xml version="1.0" encoding="utf-8"?>
<a:theme xmlns:a="http://schemas.openxmlformats.org/drawingml/2006/main" name="1_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y of MCEE Webinar Slides Template" id="{67739DCE-F1A9-45A1-96E8-F1B0AD392E46}" vid="{587BC0CC-98F1-44D3-8809-886414149E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MCEE</Template>
  <TotalTime>4478</TotalTime>
  <Words>1067</Words>
  <Application>Microsoft Office PowerPoint</Application>
  <PresentationFormat>On-screen Show (4:3)</PresentationFormat>
  <Paragraphs>190</Paragraphs>
  <Slides>49</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49</vt:i4>
      </vt:variant>
    </vt:vector>
  </HeadingPairs>
  <TitlesOfParts>
    <vt:vector size="57" baseType="lpstr">
      <vt:lpstr>Arial</vt:lpstr>
      <vt:lpstr>Calibri</vt:lpstr>
      <vt:lpstr>Oswald</vt:lpstr>
      <vt:lpstr>Source Code Pro</vt:lpstr>
      <vt:lpstr>Times New Roman</vt:lpstr>
      <vt:lpstr>MCEE</vt:lpstr>
      <vt:lpstr>Modern Writer</vt:lpstr>
      <vt:lpstr>1_Modern Writer</vt:lpstr>
      <vt:lpstr>WELCOME! </vt:lpstr>
      <vt:lpstr>AP Macro Unit 5:  Economic Growth</vt:lpstr>
      <vt:lpstr>Instructor Bio</vt:lpstr>
      <vt:lpstr>Webinar Objectives</vt:lpstr>
      <vt:lpstr>PowerPoint Presentation</vt:lpstr>
      <vt:lpstr>PowerPoint Presentation</vt:lpstr>
      <vt:lpstr>Why do some countries have more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 You!</vt:lpstr>
    </vt:vector>
  </TitlesOfParts>
  <Company>Robbinsdale Area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James_Redelsheimer</dc:creator>
  <cp:lastModifiedBy>James_Redelsheimer@rdale.org</cp:lastModifiedBy>
  <cp:revision>51</cp:revision>
  <dcterms:created xsi:type="dcterms:W3CDTF">2008-04-14T15:45:16Z</dcterms:created>
  <dcterms:modified xsi:type="dcterms:W3CDTF">2022-11-14T23:56:08Z</dcterms:modified>
</cp:coreProperties>
</file>