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Amatic SC"/>
      <p:regular r:id="rId33"/>
      <p:bold r:id="rId34"/>
    </p:embeddedFont>
    <p:embeddedFont>
      <p:font typeface="Encode Sans Semi Condensed"/>
      <p:regular r:id="rId35"/>
      <p:bold r:id="rId36"/>
    </p:embeddedFont>
    <p:embeddedFont>
      <p:font typeface="Encode Sans Semi Condensed Light"/>
      <p:regular r:id="rId37"/>
      <p:bold r:id="rId38"/>
    </p:embeddedFont>
    <p:embeddedFont>
      <p:font typeface="Oswald"/>
      <p:regular r:id="rId39"/>
      <p:bold r:id="rId40"/>
    </p:embeddedFont>
    <p:embeddedFont>
      <p:font typeface="Source Sans Pr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5.xml"/><Relationship Id="rId42" Type="http://schemas.openxmlformats.org/officeDocument/2006/relationships/font" Target="fonts/SourceSansPro-bold.fntdata"/><Relationship Id="rId41" Type="http://schemas.openxmlformats.org/officeDocument/2006/relationships/font" Target="fonts/SourceSansPro-regular.fntdata"/><Relationship Id="rId22" Type="http://schemas.openxmlformats.org/officeDocument/2006/relationships/slide" Target="slides/slide17.xml"/><Relationship Id="rId44" Type="http://schemas.openxmlformats.org/officeDocument/2006/relationships/font" Target="fonts/SourceSansPro-boldItalic.fntdata"/><Relationship Id="rId21" Type="http://schemas.openxmlformats.org/officeDocument/2006/relationships/slide" Target="slides/slide16.xml"/><Relationship Id="rId43" Type="http://schemas.openxmlformats.org/officeDocument/2006/relationships/font" Target="fonts/SourceSansPr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maticSC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EncodeSansSemiCondensed-regular.fntdata"/><Relationship Id="rId12" Type="http://schemas.openxmlformats.org/officeDocument/2006/relationships/slide" Target="slides/slide7.xml"/><Relationship Id="rId34" Type="http://schemas.openxmlformats.org/officeDocument/2006/relationships/font" Target="fonts/AmaticSC-bold.fntdata"/><Relationship Id="rId15" Type="http://schemas.openxmlformats.org/officeDocument/2006/relationships/slide" Target="slides/slide10.xml"/><Relationship Id="rId37" Type="http://schemas.openxmlformats.org/officeDocument/2006/relationships/font" Target="fonts/EncodeSansSemiCondensedLight-regular.fntdata"/><Relationship Id="rId14" Type="http://schemas.openxmlformats.org/officeDocument/2006/relationships/slide" Target="slides/slide9.xml"/><Relationship Id="rId36" Type="http://schemas.openxmlformats.org/officeDocument/2006/relationships/font" Target="fonts/EncodeSansSemiCondensed-bold.fntdata"/><Relationship Id="rId17" Type="http://schemas.openxmlformats.org/officeDocument/2006/relationships/slide" Target="slides/slide12.xml"/><Relationship Id="rId39" Type="http://schemas.openxmlformats.org/officeDocument/2006/relationships/font" Target="fonts/Oswald-regular.fntdata"/><Relationship Id="rId16" Type="http://schemas.openxmlformats.org/officeDocument/2006/relationships/slide" Target="slides/slide11.xml"/><Relationship Id="rId38" Type="http://schemas.openxmlformats.org/officeDocument/2006/relationships/font" Target="fonts/EncodeSansSemiCondensed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11466ff6128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4" name="Google Shape;2024;g11466ff61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123923d8b06_0_5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g123923d8b06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0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123923d8b06_0_5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123923d8b06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123923d8b06_0_5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123923d8b06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123923d8b06_0_5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123923d8b06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8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123923d8b06_0_5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123923d8b06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4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1153defae1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1153defae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23923d8b06_0_5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23923d8b06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11585262b74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11585262b7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4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11585262b74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6" name="Google Shape;2136;g11585262b7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0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117235225d1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117235225d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23923d8b0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23923d8b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1239709274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123970927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1153defae10_0_3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1153defae10_0_3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2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1153defae10_0_3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1153defae10_0_3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1153defae10_0_31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1153defae10_0_3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8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123923d8b06_0_4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123923d8b06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123923d8b06_0_5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123923d8b06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5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11499d7f67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11499d7f67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2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1239709274c_0_15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1239709274c_0_1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11585262b74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11585262b7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23923d8b06_0_4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23923d8b06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123923d8b06_0_4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2" name="Google Shape;2052;g123923d8b06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11585262b74_0_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11585262b7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123923d8b06_0_4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123923d8b06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123923d8b06_0_5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123923d8b06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8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123923d8b06_0_5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123923d8b06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rect b="b" l="l" r="r" t="t"/>
            <a:pathLst>
              <a:path extrusionOk="0" h="126905" w="368426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rect b="b" l="l" r="r" t="t"/>
            <a:pathLst>
              <a:path extrusionOk="0" h="121652" w="368426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"/>
          <p:cNvSpPr txBox="1"/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 graph">
  <p:cSld name="BLANK_2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rect b="b" l="l" r="r" t="t"/>
            <a:pathLst>
              <a:path extrusionOk="0" h="182036" w="368158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rect b="b" l="l" r="r" t="t"/>
            <a:pathLst>
              <a:path extrusionOk="0" h="176248" w="368426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14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466" name="Google Shape;466;p14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14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469" name="Google Shape;469;p14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14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472" name="Google Shape;472;p14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14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475" name="Google Shape;475;p14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14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478" name="Google Shape;478;p14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14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481" name="Google Shape;481;p14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14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484" name="Google Shape;484;p14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14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487" name="Google Shape;487;p1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14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494" name="Google Shape;494;p1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14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99" name="Google Shape;499;p1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14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06" name="Google Shape;506;p1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14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11" name="Google Shape;511;p1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4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518" name="Google Shape;518;p1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2" name="Google Shape;522;p14"/>
          <p:cNvSpPr txBox="1"/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grpSp>
        <p:nvGrpSpPr>
          <p:cNvPr id="523" name="Google Shape;523;p14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524" name="Google Shape;524;p1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14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529" name="Google Shape;529;p14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1" name="Google Shape;531;p14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532" name="Google Shape;532;p14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36" name="Google Shape;536;p14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7" name="Google Shape;537;p14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538" name="Google Shape;538;p14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539" name="Google Shape;539;p14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540" name="Google Shape;540;p1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2" name="Google Shape;542;p14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543" name="Google Shape;543;p14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544" name="Google Shape;544;p14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545" name="Google Shape;545;p14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6" name="Google Shape;546;p14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7" name="Google Shape;547;p14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48" name="Google Shape;548;p14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49" name="Google Shape;549;p14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50" name="Google Shape;550;p14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551" name="Google Shape;551;p14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552" name="Google Shape;552;p14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553" name="Google Shape;553;p1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1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5" name="Google Shape;555;p14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556" name="Google Shape;556;p14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557" name="Google Shape;557;p14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558" name="Google Shape;558;p14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9" name="Google Shape;559;p14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560;p14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61" name="Google Shape;561;p14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62" name="Google Shape;562;p14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563" name="Google Shape;563;p14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564" name="Google Shape;564;p14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565" name="Google Shape;565;p1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7" name="Google Shape;567;p14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568" name="Google Shape;568;p14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569" name="Google Shape;569;p14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570" name="Google Shape;570;p14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1" name="Google Shape;571;p14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Google Shape;572;p14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73" name="Google Shape;573;p14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74" name="Google Shape;574;p14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75" name="Google Shape;575;p14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576" name="Google Shape;576;p14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577" name="Google Shape;577;p14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578" name="Google Shape;578;p1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1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0" name="Google Shape;580;p14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581" name="Google Shape;581;p14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582" name="Google Shape;582;p14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583" name="Google Shape;583;p14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84;p14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5" name="Google Shape;585;p14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14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87" name="Google Shape;587;p14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88" name="Google Shape;588;p14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589" name="Google Shape;589;p14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590" name="Google Shape;590;p14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591" name="Google Shape;591;p1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1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3" name="Google Shape;593;p14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594" name="Google Shape;594;p14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595" name="Google Shape;595;p14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596" name="Google Shape;596;p14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7" name="Google Shape;597;p14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98;p14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p14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00" name="Google Shape;600;p14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01" name="Google Shape;601;p14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02" name="Google Shape;602;p14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03" name="Google Shape;603;p14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04" name="Google Shape;604;p14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605" name="Google Shape;605;p14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606" name="Google Shape;606;p14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607" name="Google Shape;607;p1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9" name="Google Shape;609;p14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610" name="Google Shape;610;p14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611" name="Google Shape;611;p14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612" name="Google Shape;612;p14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14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14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5" name="Google Shape;615;p14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16" name="Google Shape;616;p14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15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619" name="Google Shape;619;p15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15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622" name="Google Shape;622;p15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15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625" name="Google Shape;625;p15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7" name="Google Shape;627;p15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628" name="Google Shape;628;p15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15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631" name="Google Shape;631;p15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15"/>
          <p:cNvSpPr txBox="1"/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34" name="Google Shape;634;p15"/>
          <p:cNvSpPr txBox="1"/>
          <p:nvPr>
            <p:ph idx="1" type="subTitle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35" name="Google Shape;635;p15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fmla="val 13399399" name="adj1"/>
              <a:gd fmla="val 8184747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5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fmla="val 11949430" name="adj1"/>
              <a:gd fmla="val 9637875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7" name="Google Shape;637;p15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638" name="Google Shape;638;p15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15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643" name="Google Shape;643;p15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9" name="Google Shape;649;p15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650" name="Google Shape;650;p15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15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655" name="Google Shape;655;p15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p15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662" name="Google Shape;662;p15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15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667" name="Google Shape;667;p15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15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672" name="Google Shape;672;p15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4" name="Google Shape;674;p15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675" name="Google Shape;675;p15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676" name="Google Shape;676;p15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5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5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79" name="Google Shape;679;p15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80" name="Google Shape;680;p15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681" name="Google Shape;681;p15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682" name="Google Shape;682;p15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683" name="Google Shape;683;p1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1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5" name="Google Shape;685;p15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686" name="Google Shape;686;p15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687" name="Google Shape;687;p15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688" name="Google Shape;688;p15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5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0" name="Google Shape;690;p15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1" name="Google Shape;691;p15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92" name="Google Shape;692;p15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93" name="Google Shape;693;p15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694" name="Google Shape;694;p15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695" name="Google Shape;695;p15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696" name="Google Shape;696;p1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1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8" name="Google Shape;698;p15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699" name="Google Shape;699;p15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700" name="Google Shape;700;p15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701" name="Google Shape;701;p15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5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3" name="Google Shape;703;p15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04" name="Google Shape;704;p15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05" name="Google Shape;705;p15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706" name="Google Shape;706;p15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707" name="Google Shape;707;p15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708" name="Google Shape;708;p1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1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0" name="Google Shape;710;p15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711" name="Google Shape;711;p15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712" name="Google Shape;712;p15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713" name="Google Shape;713;p15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5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5" name="Google Shape;715;p15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16" name="Google Shape;716;p15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17" name="Google Shape;717;p15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18" name="Google Shape;718;p15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719" name="Google Shape;719;p15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720" name="Google Shape;720;p15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3" name="Google Shape;723;p15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724" name="Google Shape;724;p15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725" name="Google Shape;725;p15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726" name="Google Shape;726;p15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5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Google Shape;728;p15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9" name="Google Shape;729;p15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30" name="Google Shape;730;p15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31" name="Google Shape;731;p15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732" name="Google Shape;732;p15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733" name="Google Shape;733;p15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734" name="Google Shape;734;p15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6" name="Google Shape;736;p15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737" name="Google Shape;737;p15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738" name="Google Shape;738;p15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739" name="Google Shape;739;p15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0" name="Google Shape;740;p15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1" name="Google Shape;741;p15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5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3" name="Google Shape;743;p15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44" name="Google Shape;744;p15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45" name="Google Shape;745;p15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46" name="Google Shape;746;p15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47" name="Google Shape;747;p15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748" name="Google Shape;748;p15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749" name="Google Shape;749;p15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6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fmla="val 13399399" name="adj1"/>
              <a:gd fmla="val 8184747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16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fmla="val 11949430" name="adj1"/>
              <a:gd fmla="val 9637875" name="adj2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6"/>
          <p:cNvSpPr txBox="1"/>
          <p:nvPr>
            <p:ph idx="1" type="body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indent="-457200" lvl="1" marL="9144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indent="-457200" lvl="2" marL="13716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indent="-457200" lvl="3" marL="18288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indent="-457200" lvl="4" marL="22860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indent="-457200" lvl="5" marL="2743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indent="-457200" lvl="6" marL="32004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indent="-457200" lvl="7" marL="36576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indent="-457200" lvl="8" marL="41148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759" name="Google Shape;759;p16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b="1" sz="6000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760" name="Google Shape;760;p1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1" name="Google Shape;761;p1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762" name="Google Shape;762;p1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63" name="Google Shape;763;p1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5" name="Google Shape;765;p1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66" name="Google Shape;766;p1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8" name="Google Shape;768;p1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69" name="Google Shape;769;p1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1" name="Google Shape;771;p1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772" name="Google Shape;772;p1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4" name="Google Shape;774;p1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75" name="Google Shape;775;p1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7" name="Google Shape;777;p1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78" name="Google Shape;778;p1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2" name="Google Shape;782;p1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83" name="Google Shape;783;p1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7" name="Google Shape;787;p1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88" name="Google Shape;788;p1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1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1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95" name="Google Shape;795;p1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9" name="Google Shape;799;p1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00" name="Google Shape;800;p1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02" name="Google Shape;802;p1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03" name="Google Shape;803;p1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04" name="Google Shape;804;p1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6" name="Google Shape;806;p1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07" name="Google Shape;807;p1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08" name="Google Shape;808;p1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809" name="Google Shape;809;p1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10" name="Google Shape;810;p1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11" name="Google Shape;811;p1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2" name="Google Shape;812;p1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13" name="Google Shape;813;p1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14" name="Google Shape;814;p1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15" name="Google Shape;815;p1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16" name="Google Shape;816;p1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17" name="Google Shape;817;p1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18" name="Google Shape;818;p1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19" name="Google Shape;819;p1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20" name="Google Shape;820;p1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821" name="Google Shape;821;p1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822" name="Google Shape;822;p1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23" name="Google Shape;823;p1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24" name="Google Shape;824;p1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5" name="Google Shape;825;p1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26" name="Google Shape;826;p1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27" name="Google Shape;827;p1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31" name="Google Shape;831;p1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32" name="Google Shape;832;p1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33" name="Google Shape;833;p1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834" name="Google Shape;834;p1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35" name="Google Shape;835;p1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36" name="Google Shape;836;p1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1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38" name="Google Shape;838;p1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39" name="Google Shape;839;p1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840" name="Google Shape;840;p1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841" name="Google Shape;841;p1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42" name="Google Shape;842;p1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43" name="Google Shape;843;p1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45" name="Google Shape;845;p1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846" name="Google Shape;846;p1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847" name="Google Shape;847;p1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848" name="Google Shape;848;p1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849" name="Google Shape;849;p1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0" name="Google Shape;850;p1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51" name="Google Shape;851;p1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852" name="Google Shape;852;p1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853" name="Google Shape;853;p1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854" name="Google Shape;854;p1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55" name="Google Shape;855;p1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56" name="Google Shape;856;p1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57" name="Google Shape;857;p1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58" name="Google Shape;858;p1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59" name="Google Shape;859;p1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860" name="Google Shape;860;p1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861" name="Google Shape;861;p1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862" name="Google Shape;862;p1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1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4" name="Google Shape;864;p1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865" name="Google Shape;865;p1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866" name="Google Shape;866;p1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867" name="Google Shape;867;p1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8" name="Google Shape;868;p1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9" name="Google Shape;869;p1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0" name="Google Shape;870;p1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1" name="Google Shape;871;p1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72" name="Google Shape;872;p1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873" name="Google Shape;873;p1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876" name="Google Shape;876;p1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877" name="Google Shape;877;p1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7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85" name="Google Shape;885;p17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86" name="Google Shape;886;p1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7" name="Google Shape;887;p17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88" name="Google Shape;888;p1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89" name="Google Shape;889;p1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1" name="Google Shape;891;p1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92" name="Google Shape;892;p1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4" name="Google Shape;894;p1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95" name="Google Shape;895;p1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7" name="Google Shape;897;p17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98" name="Google Shape;898;p17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0" name="Google Shape;900;p1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901" name="Google Shape;901;p1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3" name="Google Shape;903;p1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904" name="Google Shape;904;p1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8" name="Google Shape;908;p1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909" name="Google Shape;909;p1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3" name="Google Shape;913;p1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914" name="Google Shape;914;p1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1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0" name="Google Shape;920;p1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921" name="Google Shape;921;p1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1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1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5" name="Google Shape;925;p1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926" name="Google Shape;926;p1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1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28" name="Google Shape;928;p1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929" name="Google Shape;929;p1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930" name="Google Shape;930;p1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1" name="Google Shape;931;p1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3" name="Google Shape;933;p1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34" name="Google Shape;934;p1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935" name="Google Shape;935;p1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936" name="Google Shape;936;p1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937" name="Google Shape;937;p1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8" name="Google Shape;938;p1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39" name="Google Shape;939;p1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940" name="Google Shape;940;p1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941" name="Google Shape;941;p1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942" name="Google Shape;942;p1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3" name="Google Shape;943;p1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4" name="Google Shape;944;p1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45" name="Google Shape;945;p1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46" name="Google Shape;946;p1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47" name="Google Shape;947;p1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948" name="Google Shape;948;p1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949" name="Google Shape;949;p1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950" name="Google Shape;950;p1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1" name="Google Shape;951;p1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52" name="Google Shape;952;p1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953" name="Google Shape;953;p1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954" name="Google Shape;954;p1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955" name="Google Shape;955;p1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56" name="Google Shape;956;p1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57" name="Google Shape;957;p1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58" name="Google Shape;958;p1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59" name="Google Shape;959;p1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960" name="Google Shape;960;p1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961" name="Google Shape;961;p1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962" name="Google Shape;962;p1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3" name="Google Shape;963;p1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64" name="Google Shape;964;p1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965" name="Google Shape;965;p1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66" name="Google Shape;966;p1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67" name="Google Shape;967;p1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8" name="Google Shape;968;p1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9" name="Google Shape;969;p1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70" name="Google Shape;970;p1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71" name="Google Shape;971;p1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72" name="Google Shape;972;p1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973" name="Google Shape;973;p1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74" name="Google Shape;974;p1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75" name="Google Shape;975;p1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6" name="Google Shape;976;p1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77" name="Google Shape;977;p1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78" name="Google Shape;978;p1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79" name="Google Shape;979;p1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80" name="Google Shape;980;p1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81" name="Google Shape;981;p1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82" name="Google Shape;982;p1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83" name="Google Shape;983;p1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84" name="Google Shape;984;p1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85" name="Google Shape;985;p1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986" name="Google Shape;986;p17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87" name="Google Shape;987;p17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88" name="Google Shape;988;p1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1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90" name="Google Shape;990;p17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91" name="Google Shape;991;p17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92" name="Google Shape;992;p17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93" name="Google Shape;993;p17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94" name="Google Shape;994;p17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95" name="Google Shape;995;p17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96" name="Google Shape;996;p17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97" name="Google Shape;997;p17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98" name="Google Shape;998;p17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999" name="Google Shape;999;p17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000" name="Google Shape;1000;p17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001" name="Google Shape;1001;p17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002" name="Google Shape;1002;p1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003" name="Google Shape;1003;p1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1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9" name="Google Shape;1009;p1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1010" name="Google Shape;1010;p17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7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8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18" name="Google Shape;1018;p18"/>
          <p:cNvSpPr txBox="1"/>
          <p:nvPr>
            <p:ph idx="1" type="body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19" name="Google Shape;1019;p18"/>
          <p:cNvSpPr txBox="1"/>
          <p:nvPr>
            <p:ph idx="2" type="body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20" name="Google Shape;1020;p1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21" name="Google Shape;1021;p1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1022" name="Google Shape;1022;p18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1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1029" name="Google Shape;1029;p1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030" name="Google Shape;1030;p1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2" name="Google Shape;1032;p1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033" name="Google Shape;1033;p1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5" name="Google Shape;1035;p1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036" name="Google Shape;1036;p1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8" name="Google Shape;1038;p1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1039" name="Google Shape;1039;p1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1" name="Google Shape;1041;p1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042" name="Google Shape;1042;p1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4" name="Google Shape;1044;p1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045" name="Google Shape;1045;p1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9" name="Google Shape;1049;p1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050" name="Google Shape;1050;p1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4" name="Google Shape;1054;p1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055" name="Google Shape;1055;p1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1" name="Google Shape;1061;p1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062" name="Google Shape;1062;p1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6" name="Google Shape;1066;p1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067" name="Google Shape;1067;p1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1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69" name="Google Shape;1069;p1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070" name="Google Shape;1070;p1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071" name="Google Shape;1071;p1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2" name="Google Shape;1072;p1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1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74" name="Google Shape;1074;p1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75" name="Google Shape;1075;p1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1076" name="Google Shape;1076;p1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077" name="Google Shape;1077;p1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078" name="Google Shape;1078;p1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9" name="Google Shape;1079;p1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80" name="Google Shape;1080;p1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081" name="Google Shape;1081;p1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082" name="Google Shape;1082;p1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083" name="Google Shape;1083;p1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84" name="Google Shape;1084;p1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85" name="Google Shape;1085;p1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86" name="Google Shape;1086;p1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087" name="Google Shape;1087;p1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088" name="Google Shape;1088;p1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089" name="Google Shape;1089;p1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090" name="Google Shape;1090;p1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091" name="Google Shape;1091;p1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2" name="Google Shape;1092;p1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93" name="Google Shape;1093;p1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094" name="Google Shape;1094;p1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095" name="Google Shape;1095;p1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096" name="Google Shape;1096;p1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97" name="Google Shape;1097;p1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98" name="Google Shape;1098;p1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99" name="Google Shape;1099;p1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00" name="Google Shape;1100;p1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01" name="Google Shape;1101;p1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02" name="Google Shape;1102;p1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03" name="Google Shape;1103;p1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1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05" name="Google Shape;1105;p1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06" name="Google Shape;1106;p1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07" name="Google Shape;1107;p1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08" name="Google Shape;1108;p1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09" name="Google Shape;1109;p1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10" name="Google Shape;1110;p1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11" name="Google Shape;1111;p1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12" name="Google Shape;1112;p1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113" name="Google Shape;1113;p1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14" name="Google Shape;1114;p1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15" name="Google Shape;1115;p1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16" name="Google Shape;1116;p1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7" name="Google Shape;1117;p1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18" name="Google Shape;1118;p1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19" name="Google Shape;1119;p1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20" name="Google Shape;1120;p1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21" name="Google Shape;1121;p1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2" name="Google Shape;1122;p1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3" name="Google Shape;1123;p1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4" name="Google Shape;1124;p1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25" name="Google Shape;1125;p1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26" name="Google Shape;1126;p1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27" name="Google Shape;1127;p1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1128" name="Google Shape;1128;p1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29" name="Google Shape;1129;p1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0" name="Google Shape;1130;p1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31" name="Google Shape;1131;p1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1132" name="Google Shape;1132;p1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1133" name="Google Shape;1133;p1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1134" name="Google Shape;1134;p1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5" name="Google Shape;1135;p1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6" name="Google Shape;1136;p1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7" name="Google Shape;1137;p1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38" name="Google Shape;1138;p1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39" name="Google Shape;1139;p1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140" name="Google Shape;1140;p1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141" name="Google Shape;1141;p1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142" name="Google Shape;1142;p1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143" name="Google Shape;1143;p1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44" name="Google Shape;1144;p1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1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9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52" name="Google Shape;1152;p19"/>
          <p:cNvSpPr txBox="1"/>
          <p:nvPr>
            <p:ph idx="1" type="body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53" name="Google Shape;1153;p19"/>
          <p:cNvSpPr txBox="1"/>
          <p:nvPr>
            <p:ph idx="2" type="body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54" name="Google Shape;1154;p19"/>
          <p:cNvSpPr txBox="1"/>
          <p:nvPr>
            <p:ph idx="3" type="body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55" name="Google Shape;1155;p1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6" name="Google Shape;1156;p19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57" name="Google Shape;1157;p19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58" name="Google Shape;1158;p19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19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0" name="Google Shape;1160;p19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61" name="Google Shape;1161;p19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19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3" name="Google Shape;1163;p19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64" name="Google Shape;1164;p19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19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6" name="Google Shape;1166;p19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67" name="Google Shape;1167;p19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19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9" name="Google Shape;1169;p19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70" name="Google Shape;1170;p19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19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19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19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4" name="Google Shape;1174;p19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75" name="Google Shape;1175;p19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19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19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19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9" name="Google Shape;1179;p19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80" name="Google Shape;1180;p19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19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19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19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19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19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6" name="Google Shape;1186;p19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87" name="Google Shape;1187;p19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19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19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19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1" name="Google Shape;1191;p19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92" name="Google Shape;1192;p19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19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94" name="Google Shape;1194;p19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95" name="Google Shape;1195;p19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96" name="Google Shape;1196;p19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19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8" name="Google Shape;1198;p19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99" name="Google Shape;1199;p19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00" name="Google Shape;1200;p19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1201" name="Google Shape;1201;p19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202" name="Google Shape;1202;p19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203" name="Google Shape;1203;p19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4" name="Google Shape;1204;p19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05" name="Google Shape;1205;p19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206" name="Google Shape;1206;p19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207" name="Google Shape;1207;p19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208" name="Google Shape;1208;p19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09" name="Google Shape;1209;p19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10" name="Google Shape;1210;p19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211" name="Google Shape;1211;p19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212" name="Google Shape;1212;p19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213" name="Google Shape;1213;p19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214" name="Google Shape;1214;p19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215" name="Google Shape;1215;p19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216" name="Google Shape;1216;p19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7" name="Google Shape;1217;p19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18" name="Google Shape;1218;p19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219" name="Google Shape;1219;p19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220" name="Google Shape;1220;p19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221" name="Google Shape;1221;p19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22" name="Google Shape;1222;p19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23" name="Google Shape;1223;p19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224" name="Google Shape;1224;p19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225" name="Google Shape;1225;p19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226" name="Google Shape;1226;p19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227" name="Google Shape;1227;p19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228" name="Google Shape;1228;p19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9" name="Google Shape;1229;p19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30" name="Google Shape;1230;p19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231" name="Google Shape;1231;p19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232" name="Google Shape;1232;p19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233" name="Google Shape;1233;p19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34" name="Google Shape;1234;p19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35" name="Google Shape;1235;p19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236" name="Google Shape;1236;p19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237" name="Google Shape;1237;p19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238" name="Google Shape;1238;p19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239" name="Google Shape;1239;p19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240" name="Google Shape;1240;p19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241" name="Google Shape;1241;p19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2" name="Google Shape;1242;p19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43" name="Google Shape;1243;p19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244" name="Google Shape;1244;p19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245" name="Google Shape;1245;p19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246" name="Google Shape;1246;p19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47" name="Google Shape;1247;p19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48" name="Google Shape;1248;p19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49" name="Google Shape;1249;p19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250" name="Google Shape;1250;p19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251" name="Google Shape;1251;p19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252" name="Google Shape;1252;p19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253" name="Google Shape;1253;p19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9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9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9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9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9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9" name="Google Shape;1259;p19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1260" name="Google Shape;1260;p19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20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268" name="Google Shape;1268;p2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69" name="Google Shape;1269;p20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1270" name="Google Shape;1270;p20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20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1277" name="Google Shape;1277;p2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278" name="Google Shape;1278;p2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2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0" name="Google Shape;1280;p2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281" name="Google Shape;1281;p2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2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3" name="Google Shape;1283;p2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284" name="Google Shape;1284;p2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2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6" name="Google Shape;1286;p20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1287" name="Google Shape;1287;p20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rect b="b" l="l" r="r" t="t"/>
                <a:pathLst>
                  <a:path extrusionOk="0" h="357397" w="170472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20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9" name="Google Shape;1289;p2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290" name="Google Shape;1290;p2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2" name="Google Shape;1292;p2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293" name="Google Shape;1293;p2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2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7" name="Google Shape;1297;p2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298" name="Google Shape;1298;p2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2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2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2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p2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303" name="Google Shape;1303;p2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2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2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2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9" name="Google Shape;1309;p2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310" name="Google Shape;1310;p2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2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4" name="Google Shape;1314;p2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315" name="Google Shape;1315;p2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2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17" name="Google Shape;1317;p2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318" name="Google Shape;1318;p2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319" name="Google Shape;1319;p2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2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1" name="Google Shape;1321;p2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2" name="Google Shape;1322;p2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23" name="Google Shape;1323;p2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1324" name="Google Shape;1324;p2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325" name="Google Shape;1325;p2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326" name="Google Shape;1326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7" name="Google Shape;1327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28" name="Google Shape;1328;p2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329" name="Google Shape;1329;p2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330" name="Google Shape;1330;p2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331" name="Google Shape;1331;p2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32" name="Google Shape;1332;p2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33" name="Google Shape;1333;p2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34" name="Google Shape;1334;p2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335" name="Google Shape;1335;p2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336" name="Google Shape;1336;p2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337" name="Google Shape;1337;p2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338" name="Google Shape;1338;p2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339" name="Google Shape;1339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0" name="Google Shape;1340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41" name="Google Shape;1341;p2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342" name="Google Shape;1342;p2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343" name="Google Shape;1343;p2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344" name="Google Shape;1344;p2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45" name="Google Shape;1345;p2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46" name="Google Shape;1346;p2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47" name="Google Shape;1347;p2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348" name="Google Shape;1348;p2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349" name="Google Shape;1349;p2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350" name="Google Shape;1350;p2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351" name="Google Shape;1351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2" name="Google Shape;1352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53" name="Google Shape;1353;p2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354" name="Google Shape;1354;p2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355" name="Google Shape;1355;p2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356" name="Google Shape;1356;p2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57" name="Google Shape;1357;p2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58" name="Google Shape;1358;p2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59" name="Google Shape;1359;p2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360" name="Google Shape;1360;p2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361" name="Google Shape;1361;p2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362" name="Google Shape;1362;p2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363" name="Google Shape;1363;p2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364" name="Google Shape;1364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5" name="Google Shape;1365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6" name="Google Shape;1366;p2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367" name="Google Shape;1367;p2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368" name="Google Shape;1368;p2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369" name="Google Shape;1369;p2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70" name="Google Shape;1370;p2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71" name="Google Shape;1371;p2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72" name="Google Shape;1372;p2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73" name="Google Shape;1373;p2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374" name="Google Shape;1374;p2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375" name="Google Shape;1375;p20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1376" name="Google Shape;1376;p20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377" name="Google Shape;1377;p2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8" name="Google Shape;1378;p2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79" name="Google Shape;1379;p20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1380" name="Google Shape;1380;p20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1381" name="Google Shape;1381;p20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1382" name="Google Shape;1382;p20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rect b="b" l="l" r="r" t="t"/>
                      <a:pathLst>
                        <a:path extrusionOk="0" h="222824" w="215728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83" name="Google Shape;1383;p20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rect b="b" l="l" r="r" t="t"/>
                      <a:pathLst>
                        <a:path extrusionOk="0" h="229478" w="324636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84" name="Google Shape;1384;p20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rect b="b" l="l" r="r" t="t"/>
                      <a:pathLst>
                        <a:path extrusionOk="0" h="540604" w="389306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85" name="Google Shape;1385;p20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rect b="b" l="l" r="r" t="t"/>
                      <a:pathLst>
                        <a:path extrusionOk="0" h="990908" w="404159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86" name="Google Shape;1386;p20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387" name="Google Shape;1387;p20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rect b="b" l="l" r="r" t="t"/>
                  <a:pathLst>
                    <a:path extrusionOk="0" h="725" w="2828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388" name="Google Shape;1388;p20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rect b="b" l="l" r="r" t="t"/>
                  <a:pathLst>
                    <a:path extrusionOk="0" h="724" w="3045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389" name="Google Shape;1389;p20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rect b="b" l="l" r="r" t="t"/>
                  <a:pathLst>
                    <a:path extrusionOk="0" h="362" w="1595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390" name="Google Shape;1390;p20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rect b="b" l="l" r="r" t="t"/>
                  <a:pathLst>
                    <a:path extrusionOk="0" h="290" w="725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391" name="Google Shape;1391;p2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392" name="Google Shape;1392;p2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2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2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2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2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2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1"/>
          <p:cNvSpPr txBox="1"/>
          <p:nvPr>
            <p:ph idx="1" type="body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1400" name="Google Shape;1400;p2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01" name="Google Shape;1401;p21"/>
          <p:cNvGrpSpPr/>
          <p:nvPr/>
        </p:nvGrpSpPr>
        <p:grpSpPr>
          <a:xfrm>
            <a:off x="2123897" y="-3"/>
            <a:ext cx="248884" cy="1079826"/>
            <a:chOff x="6176324" y="1765810"/>
            <a:chExt cx="466512" cy="2024421"/>
          </a:xfrm>
        </p:grpSpPr>
        <p:sp>
          <p:nvSpPr>
            <p:cNvPr id="1402" name="Google Shape;1402;p21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2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4" name="Google Shape;1404;p21"/>
          <p:cNvGrpSpPr/>
          <p:nvPr/>
        </p:nvGrpSpPr>
        <p:grpSpPr>
          <a:xfrm>
            <a:off x="6105618" y="-6"/>
            <a:ext cx="314981" cy="715683"/>
            <a:chOff x="4897958" y="2723139"/>
            <a:chExt cx="514087" cy="1168081"/>
          </a:xfrm>
        </p:grpSpPr>
        <p:sp>
          <p:nvSpPr>
            <p:cNvPr id="1405" name="Google Shape;1405;p21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2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7" name="Google Shape;1407;p21"/>
          <p:cNvGrpSpPr/>
          <p:nvPr/>
        </p:nvGrpSpPr>
        <p:grpSpPr>
          <a:xfrm>
            <a:off x="3821579" y="-5"/>
            <a:ext cx="248873" cy="666692"/>
            <a:chOff x="5578966" y="2874382"/>
            <a:chExt cx="406190" cy="1088121"/>
          </a:xfrm>
        </p:grpSpPr>
        <p:sp>
          <p:nvSpPr>
            <p:cNvPr id="1408" name="Google Shape;1408;p21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2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0" name="Google Shape;1410;p21"/>
          <p:cNvGrpSpPr/>
          <p:nvPr/>
        </p:nvGrpSpPr>
        <p:grpSpPr>
          <a:xfrm>
            <a:off x="4797694" y="-1"/>
            <a:ext cx="285832" cy="1167629"/>
            <a:chOff x="6176324" y="1884520"/>
            <a:chExt cx="466512" cy="1905711"/>
          </a:xfrm>
        </p:grpSpPr>
        <p:sp>
          <p:nvSpPr>
            <p:cNvPr id="1411" name="Google Shape;1411;p21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2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3" name="Google Shape;1413;p21"/>
          <p:cNvGrpSpPr/>
          <p:nvPr/>
        </p:nvGrpSpPr>
        <p:grpSpPr>
          <a:xfrm>
            <a:off x="2497918" y="-1"/>
            <a:ext cx="291985" cy="626860"/>
            <a:chOff x="6798998" y="2578195"/>
            <a:chExt cx="476555" cy="1023111"/>
          </a:xfrm>
        </p:grpSpPr>
        <p:sp>
          <p:nvSpPr>
            <p:cNvPr id="1414" name="Google Shape;1414;p21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2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6" name="Google Shape;1416;p21"/>
          <p:cNvGrpSpPr/>
          <p:nvPr/>
        </p:nvGrpSpPr>
        <p:grpSpPr>
          <a:xfrm>
            <a:off x="6996805" y="1"/>
            <a:ext cx="104448" cy="835379"/>
            <a:chOff x="7576714" y="1965553"/>
            <a:chExt cx="170472" cy="1363439"/>
          </a:xfrm>
        </p:grpSpPr>
        <p:sp>
          <p:nvSpPr>
            <p:cNvPr id="1417" name="Google Shape;1417;p21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2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9" name="Google Shape;1419;p21"/>
          <p:cNvGrpSpPr/>
          <p:nvPr/>
        </p:nvGrpSpPr>
        <p:grpSpPr>
          <a:xfrm>
            <a:off x="3185950" y="-4"/>
            <a:ext cx="176687" cy="1310262"/>
            <a:chOff x="7883572" y="1683399"/>
            <a:chExt cx="288375" cy="2138505"/>
          </a:xfrm>
        </p:grpSpPr>
        <p:sp>
          <p:nvSpPr>
            <p:cNvPr id="1420" name="Google Shape;1420;p21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2" name="Google Shape;1422;p21"/>
          <p:cNvGrpSpPr/>
          <p:nvPr/>
        </p:nvGrpSpPr>
        <p:grpSpPr>
          <a:xfrm>
            <a:off x="2478543" y="103446"/>
            <a:ext cx="96683" cy="110722"/>
            <a:chOff x="3462796" y="2555878"/>
            <a:chExt cx="157798" cy="180711"/>
          </a:xfrm>
        </p:grpSpPr>
        <p:sp>
          <p:nvSpPr>
            <p:cNvPr id="1423" name="Google Shape;1423;p2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2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2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2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2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2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9" name="Google Shape;1429;p21"/>
          <p:cNvGrpSpPr/>
          <p:nvPr/>
        </p:nvGrpSpPr>
        <p:grpSpPr>
          <a:xfrm>
            <a:off x="4244226" y="715679"/>
            <a:ext cx="110533" cy="116447"/>
            <a:chOff x="3770248" y="2527300"/>
            <a:chExt cx="180404" cy="190055"/>
          </a:xfrm>
        </p:grpSpPr>
        <p:sp>
          <p:nvSpPr>
            <p:cNvPr id="1430" name="Google Shape;1430;p2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2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2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2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21"/>
          <p:cNvGrpSpPr/>
          <p:nvPr/>
        </p:nvGrpSpPr>
        <p:grpSpPr>
          <a:xfrm>
            <a:off x="6547056" y="29477"/>
            <a:ext cx="131398" cy="150478"/>
            <a:chOff x="3462796" y="2555878"/>
            <a:chExt cx="157798" cy="180711"/>
          </a:xfrm>
        </p:grpSpPr>
        <p:sp>
          <p:nvSpPr>
            <p:cNvPr id="1435" name="Google Shape;1435;p2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2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1" name="Google Shape;1441;p21"/>
          <p:cNvGrpSpPr/>
          <p:nvPr/>
        </p:nvGrpSpPr>
        <p:grpSpPr>
          <a:xfrm>
            <a:off x="5436611" y="1013080"/>
            <a:ext cx="150222" cy="158259"/>
            <a:chOff x="3770248" y="2527300"/>
            <a:chExt cx="180404" cy="190055"/>
          </a:xfrm>
        </p:grpSpPr>
        <p:sp>
          <p:nvSpPr>
            <p:cNvPr id="1442" name="Google Shape;1442;p2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2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2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2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21"/>
          <p:cNvGrpSpPr/>
          <p:nvPr/>
        </p:nvGrpSpPr>
        <p:grpSpPr>
          <a:xfrm rot="5400000">
            <a:off x="5283010" y="299034"/>
            <a:ext cx="131398" cy="150460"/>
            <a:chOff x="3462796" y="2555878"/>
            <a:chExt cx="157798" cy="180711"/>
          </a:xfrm>
        </p:grpSpPr>
        <p:sp>
          <p:nvSpPr>
            <p:cNvPr id="1447" name="Google Shape;1447;p21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21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21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21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21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21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21"/>
          <p:cNvGrpSpPr/>
          <p:nvPr/>
        </p:nvGrpSpPr>
        <p:grpSpPr>
          <a:xfrm>
            <a:off x="2111378" y="797091"/>
            <a:ext cx="110533" cy="116447"/>
            <a:chOff x="3770248" y="2527300"/>
            <a:chExt cx="180404" cy="190055"/>
          </a:xfrm>
        </p:grpSpPr>
        <p:sp>
          <p:nvSpPr>
            <p:cNvPr id="1454" name="Google Shape;1454;p2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2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2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2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21"/>
          <p:cNvGrpSpPr/>
          <p:nvPr/>
        </p:nvGrpSpPr>
        <p:grpSpPr>
          <a:xfrm rot="-2700000">
            <a:off x="7021573" y="1207759"/>
            <a:ext cx="110522" cy="116435"/>
            <a:chOff x="3770248" y="2527300"/>
            <a:chExt cx="180404" cy="190055"/>
          </a:xfrm>
        </p:grpSpPr>
        <p:sp>
          <p:nvSpPr>
            <p:cNvPr id="1459" name="Google Shape;1459;p21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21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21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21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3" name="Google Shape;1463;p21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464" name="Google Shape;1464;p2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6" name="Google Shape;1466;p2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67" name="Google Shape;1467;p2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68" name="Google Shape;1468;p2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9" name="Google Shape;1469;p2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0" name="Google Shape;1470;p2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71" name="Google Shape;1471;p2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72" name="Google Shape;1472;p21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473" name="Google Shape;1473;p21"/>
          <p:cNvGrpSpPr/>
          <p:nvPr/>
        </p:nvGrpSpPr>
        <p:grpSpPr>
          <a:xfrm>
            <a:off x="4207129" y="-1"/>
            <a:ext cx="554672" cy="791533"/>
            <a:chOff x="3961868" y="621833"/>
            <a:chExt cx="905291" cy="1291877"/>
          </a:xfrm>
        </p:grpSpPr>
        <p:grpSp>
          <p:nvGrpSpPr>
            <p:cNvPr id="1474" name="Google Shape;1474;p2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75" name="Google Shape;1475;p2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2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7" name="Google Shape;1477;p2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78" name="Google Shape;1478;p2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79" name="Google Shape;1479;p2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80" name="Google Shape;1480;p2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1" name="Google Shape;1481;p2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2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83" name="Google Shape;1483;p2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84" name="Google Shape;1484;p2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85" name="Google Shape;1485;p2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486" name="Google Shape;1486;p21"/>
          <p:cNvGrpSpPr/>
          <p:nvPr/>
        </p:nvGrpSpPr>
        <p:grpSpPr>
          <a:xfrm>
            <a:off x="4962190" y="-7"/>
            <a:ext cx="320336" cy="486565"/>
            <a:chOff x="5194218" y="621823"/>
            <a:chExt cx="522827" cy="794132"/>
          </a:xfrm>
        </p:grpSpPr>
        <p:grpSp>
          <p:nvGrpSpPr>
            <p:cNvPr id="1487" name="Google Shape;1487;p2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88" name="Google Shape;1488;p2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2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0" name="Google Shape;1490;p2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91" name="Google Shape;1491;p2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92" name="Google Shape;1492;p2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93" name="Google Shape;1493;p2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2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5" name="Google Shape;1495;p2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96" name="Google Shape;1496;p2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97" name="Google Shape;1497;p2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498" name="Google Shape;1498;p21"/>
          <p:cNvGrpSpPr/>
          <p:nvPr/>
        </p:nvGrpSpPr>
        <p:grpSpPr>
          <a:xfrm>
            <a:off x="6573945" y="2"/>
            <a:ext cx="527288" cy="1319623"/>
            <a:chOff x="7824797" y="870572"/>
            <a:chExt cx="860597" cy="2153783"/>
          </a:xfrm>
        </p:grpSpPr>
        <p:grpSp>
          <p:nvGrpSpPr>
            <p:cNvPr id="1499" name="Google Shape;1499;p2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00" name="Google Shape;1500;p2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2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2" name="Google Shape;1502;p2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503" name="Google Shape;1503;p2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504" name="Google Shape;1504;p2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505" name="Google Shape;1505;p2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6" name="Google Shape;1506;p2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2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08" name="Google Shape;1508;p2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09" name="Google Shape;1509;p2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510" name="Google Shape;1510;p2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511" name="Google Shape;1511;p21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512" name="Google Shape;1512;p2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13" name="Google Shape;1513;p2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2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5" name="Google Shape;1515;p2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516" name="Google Shape;1516;p2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517" name="Google Shape;1517;p2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518" name="Google Shape;1518;p2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2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0" name="Google Shape;1520;p2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1" name="Google Shape;1521;p2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22" name="Google Shape;1522;p2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23" name="Google Shape;1523;p2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524" name="Google Shape;1524;p21"/>
          <p:cNvGrpSpPr/>
          <p:nvPr/>
        </p:nvGrpSpPr>
        <p:grpSpPr>
          <a:xfrm>
            <a:off x="5462591" y="6"/>
            <a:ext cx="641313" cy="1178098"/>
            <a:chOff x="6010934" y="870580"/>
            <a:chExt cx="1046700" cy="1922797"/>
          </a:xfrm>
        </p:grpSpPr>
        <p:grpSp>
          <p:nvGrpSpPr>
            <p:cNvPr id="1525" name="Google Shape;1525;p2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26" name="Google Shape;1526;p2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2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8" name="Google Shape;1528;p2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529" name="Google Shape;1529;p2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530" name="Google Shape;1530;p2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531" name="Google Shape;1531;p2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2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3" name="Google Shape;1533;p2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4" name="Google Shape;1534;p2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35" name="Google Shape;1535;p2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36" name="Google Shape;1536;p2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537" name="Google Shape;1537;p2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538" name="Google Shape;1538;p2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539" name="Google Shape;1539;p2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540" name="Google Shape;1540;p21"/>
          <p:cNvGrpSpPr/>
          <p:nvPr/>
        </p:nvGrpSpPr>
        <p:grpSpPr>
          <a:xfrm>
            <a:off x="2221896" y="1"/>
            <a:ext cx="320336" cy="1232124"/>
            <a:chOff x="721731" y="746204"/>
            <a:chExt cx="522827" cy="2010974"/>
          </a:xfrm>
        </p:grpSpPr>
        <p:grpSp>
          <p:nvGrpSpPr>
            <p:cNvPr id="1541" name="Google Shape;1541;p2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42" name="Google Shape;1542;p2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2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4" name="Google Shape;1544;p2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545" name="Google Shape;1545;p2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546" name="Google Shape;1546;p2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47" name="Google Shape;1547;p2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8" name="Google Shape;1548;p2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9" name="Google Shape;1549;p2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50" name="Google Shape;1550;p2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51" name="Google Shape;1551;p2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26775" y="2008375"/>
            <a:ext cx="9210650" cy="3172625"/>
          </a:xfrm>
          <a:custGeom>
            <a:rect b="b" l="l" r="r" t="t"/>
            <a:pathLst>
              <a:path extrusionOk="0" h="126905" w="368426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6" name="Google Shape;76;p3"/>
          <p:cNvSpPr/>
          <p:nvPr/>
        </p:nvSpPr>
        <p:spPr>
          <a:xfrm>
            <a:off x="-26775" y="2139700"/>
            <a:ext cx="9210650" cy="3041300"/>
          </a:xfrm>
          <a:custGeom>
            <a:rect b="b" l="l" r="r" t="t"/>
            <a:pathLst>
              <a:path extrusionOk="0" h="121652" w="368426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1" name="Google Shape;81;p3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84" name="Google Shape;84;p3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85" name="Google Shape;85;p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"/>
          <p:cNvSpPr txBox="1"/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Google Shape;115;p3"/>
          <p:cNvSpPr txBox="1"/>
          <p:nvPr>
            <p:ph idx="1" type="subTitle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4" name="Google Shape;1554;p22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555" name="Google Shape;1555;p22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556" name="Google Shape;1556;p22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rect b="b" l="l" r="r" t="t"/>
                <a:pathLst>
                  <a:path extrusionOk="0" h="629711" w="476555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22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8" name="Google Shape;1558;p22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559" name="Google Shape;1559;p22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rect b="b" l="l" r="r" t="t"/>
                <a:pathLst>
                  <a:path extrusionOk="0" h="990908" w="40619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22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1" name="Google Shape;1561;p22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562" name="Google Shape;1562;p22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rect b="b" l="l" r="r" t="t"/>
                <a:pathLst>
                  <a:path extrusionOk="0" h="818636" w="466512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22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4" name="Google Shape;1564;p22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565" name="Google Shape;1565;p22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rect b="b" l="l" r="r" t="t"/>
                <a:pathLst>
                  <a:path extrusionOk="0" h="850309" w="288375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2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7" name="Google Shape;1567;p22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568" name="Google Shape;1568;p22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2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2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22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2" name="Google Shape;1572;p22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573" name="Google Shape;1573;p22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22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22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2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7" name="Google Shape;1577;p22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578" name="Google Shape;1578;p22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2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2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22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22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22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4" name="Google Shape;1584;p22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585" name="Google Shape;1585;p22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rect b="b" l="l" r="r" t="t"/>
                <a:pathLst>
                  <a:path extrusionOk="0" h="61404" w="51441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22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rect b="b" l="l" r="r" t="t"/>
                <a:pathLst>
                  <a:path extrusionOk="0" h="61341" w="51441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2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rect b="b" l="l" r="r" t="t"/>
                <a:pathLst>
                  <a:path extrusionOk="0" h="54430" w="5842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2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rect b="b" l="l" r="r" t="t"/>
                <a:pathLst>
                  <a:path extrusionOk="0" h="54484" w="58484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9" name="Google Shape;1589;p22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590" name="Google Shape;1590;p22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22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92" name="Google Shape;1592;p22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593" name="Google Shape;1593;p22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594" name="Google Shape;1594;p22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rect b="b" l="l" r="r" t="t"/>
                    <a:pathLst>
                      <a:path extrusionOk="0" h="208143" w="20208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5" name="Google Shape;1595;p22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rect b="b" l="l" r="r" t="t"/>
                    <a:pathLst>
                      <a:path extrusionOk="0" h="592827" w="444195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2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rect b="b" l="l" r="r" t="t"/>
                    <a:pathLst>
                      <a:path extrusionOk="0" h="818636" w="466728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97" name="Google Shape;1597;p22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98" name="Google Shape;1598;p22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rect b="b" l="l" r="r" t="t"/>
                <a:pathLst>
                  <a:path extrusionOk="0" h="5799" w="4784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cap="rnd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1599" name="Google Shape;1599;p22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600" name="Google Shape;1600;p22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601" name="Google Shape;1601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2" name="Google Shape;1602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03" name="Google Shape;1603;p22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604" name="Google Shape;1604;p22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605" name="Google Shape;1605;p22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606" name="Google Shape;1606;p22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rect b="b" l="l" r="r" t="t"/>
                      <a:pathLst>
                        <a:path extrusionOk="0" h="168416" w="179593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07" name="Google Shape;1607;p22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rect b="b" l="l" r="r" t="t"/>
                      <a:pathLst>
                        <a:path extrusionOk="0" h="462047" w="453667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08" name="Google Shape;1608;p22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rect b="b" l="l" r="r" t="t"/>
                      <a:pathLst>
                        <a:path extrusionOk="0" h="638209" w="478297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609" name="Google Shape;1609;p22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610" name="Google Shape;1610;p22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rect b="b" l="l" r="r" t="t"/>
                  <a:pathLst>
                    <a:path extrusionOk="0" h="2465" w="3914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611" name="Google Shape;1611;p22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rect b="b" l="l" r="r" t="t"/>
                  <a:pathLst>
                    <a:path extrusionOk="0" h="798" w="363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612" name="Google Shape;1612;p22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613" name="Google Shape;1613;p22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614" name="Google Shape;1614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5" name="Google Shape;1615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16" name="Google Shape;1616;p22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617" name="Google Shape;1617;p22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618" name="Google Shape;1618;p22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619" name="Google Shape;1619;p22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rect b="b" l="l" r="r" t="t"/>
                      <a:pathLst>
                        <a:path extrusionOk="0" h="117177" w="119489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20" name="Google Shape;1620;p22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rect b="b" l="l" r="r" t="t"/>
                      <a:pathLst>
                        <a:path extrusionOk="0" h="221107" w="150661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21" name="Google Shape;1621;p22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rect b="b" l="l" r="r" t="t"/>
                      <a:pathLst>
                        <a:path extrusionOk="0" h="350998" w="16669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622" name="Google Shape;1622;p22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623" name="Google Shape;1623;p22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rect b="b" l="l" r="r" t="t"/>
                  <a:pathLst>
                    <a:path extrusionOk="0" h="1160" w="1088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624" name="Google Shape;1624;p22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625" name="Google Shape;1625;p22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626" name="Google Shape;1626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7" name="Google Shape;1627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28" name="Google Shape;1628;p22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629" name="Google Shape;1629;p22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630" name="Google Shape;1630;p22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631" name="Google Shape;1631;p22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rect b="b" l="l" r="r" t="t"/>
                      <a:pathLst>
                        <a:path extrusionOk="0" h="637356" w="261578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32" name="Google Shape;1632;p22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rect b="b" l="l" r="r" t="t"/>
                      <a:pathLst>
                        <a:path extrusionOk="0" h="197298" w="160096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33" name="Google Shape;1633;p22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rect b="b" l="l" r="r" t="t"/>
                      <a:pathLst>
                        <a:path extrusionOk="0" h="850085" w="274793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634" name="Google Shape;1634;p22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635" name="Google Shape;1635;p22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rect b="b" l="l" r="r" t="t"/>
                  <a:pathLst>
                    <a:path extrusionOk="0" h="5437" w="3044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636" name="Google Shape;1636;p22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rect b="b" l="l" r="r" t="t"/>
                  <a:pathLst>
                    <a:path extrusionOk="0" h="870" w="73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cap="rnd" cmpd="sng" w="28575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637" name="Google Shape;1637;p22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638" name="Google Shape;1638;p22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639" name="Google Shape;1639;p22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0" name="Google Shape;1640;p22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41" name="Google Shape;1641;p22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642" name="Google Shape;1642;p22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643" name="Google Shape;1643;p22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644" name="Google Shape;1644;p22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rect b="b" l="l" r="r" t="t"/>
                      <a:pathLst>
                        <a:path extrusionOk="0" h="500199" w="51095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45" name="Google Shape;1645;p22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rect b="b" l="l" r="r" t="t"/>
                      <a:pathLst>
                        <a:path extrusionOk="0" h="214629" w="488949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46" name="Google Shape;1646;p22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rect b="b" l="l" r="r" t="t"/>
                      <a:pathLst>
                        <a:path extrusionOk="0" h="234649" w="219884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47" name="Google Shape;1647;p22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rect b="b" l="l" r="r" t="t"/>
                      <a:pathLst>
                        <a:path extrusionOk="0" h="928227" w="530958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648" name="Google Shape;1648;p22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649" name="Google Shape;1649;p22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rect b="b" l="l" r="r" t="t"/>
                  <a:pathLst>
                    <a:path extrusionOk="0" h="2972" w="4857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cap="rnd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grpSp>
          <p:nvGrpSpPr>
            <p:cNvPr id="1650" name="Google Shape;1650;p22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651" name="Google Shape;1651;p22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rect b="b" l="l" r="r" t="t"/>
                <a:pathLst>
                  <a:path extrusionOk="0" h="53711" w="20839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rect b="b" l="l" r="r" t="t"/>
                <a:pathLst>
                  <a:path extrusionOk="0" h="33554" w="4757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rect b="b" l="l" r="r" t="t"/>
                <a:pathLst>
                  <a:path extrusionOk="0" h="35006" w="48391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rect b="b" l="l" r="r" t="t"/>
                <a:pathLst>
                  <a:path extrusionOk="0" h="33548" w="42019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22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rect b="b" l="l" r="r" t="t"/>
                <a:pathLst>
                  <a:path extrusionOk="0" h="33781" w="40843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op drawing">
  <p:cSld name="BLANK_1"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23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59" name="Google Shape;1659;p23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660" name="Google Shape;1660;p23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2" name="Google Shape;1662;p23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663" name="Google Shape;1663;p23"/>
            <p:cNvSpPr/>
            <p:nvPr/>
          </p:nvSpPr>
          <p:spPr>
            <a:xfrm>
              <a:off x="4897958" y="2971595"/>
              <a:ext cx="514087" cy="919625"/>
            </a:xfrm>
            <a:custGeom>
              <a:rect b="b" l="l" r="r" t="t"/>
              <a:pathLst>
                <a:path extrusionOk="0" h="919625" w="514087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5" name="Google Shape;1665;p23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666" name="Google Shape;1666;p23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8" name="Google Shape;1668;p23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669" name="Google Shape;1669;p23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23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1" name="Google Shape;1671;p23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672" name="Google Shape;1672;p23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23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4" name="Google Shape;1674;p23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675" name="Google Shape;1675;p23"/>
            <p:cNvSpPr/>
            <p:nvPr/>
          </p:nvSpPr>
          <p:spPr>
            <a:xfrm>
              <a:off x="7576714" y="2971595"/>
              <a:ext cx="170472" cy="357397"/>
            </a:xfrm>
            <a:custGeom>
              <a:rect b="b" l="l" r="r" t="t"/>
              <a:pathLst>
                <a:path extrusionOk="0" h="357397" w="170472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23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7" name="Google Shape;1677;p23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678" name="Google Shape;1678;p23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3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0" name="Google Shape;1680;p23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681" name="Google Shape;1681;p2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2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2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2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2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2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7" name="Google Shape;1687;p23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688" name="Google Shape;1688;p2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2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2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2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2" name="Google Shape;1692;p23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693" name="Google Shape;1693;p2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2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2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2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2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2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9" name="Google Shape;1699;p23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700" name="Google Shape;1700;p2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2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2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2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4" name="Google Shape;1704;p23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705" name="Google Shape;1705;p2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2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2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2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2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2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1" name="Google Shape;1711;p23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712" name="Google Shape;1712;p2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2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2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2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6" name="Google Shape;1716;p23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717" name="Google Shape;1717;p2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2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1" name="Google Shape;1721;p23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722" name="Google Shape;1722;p2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4" name="Google Shape;1724;p23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725" name="Google Shape;1725;p2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726" name="Google Shape;1726;p2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2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8" name="Google Shape;1728;p2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29" name="Google Shape;1729;p23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30" name="Google Shape;1730;p23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731" name="Google Shape;1731;p23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732" name="Google Shape;1732;p2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733" name="Google Shape;1733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5" name="Google Shape;1735;p23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736" name="Google Shape;1736;p23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737" name="Google Shape;1737;p2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738" name="Google Shape;1738;p2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2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41" name="Google Shape;1741;p23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42" name="Google Shape;1742;p2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743" name="Google Shape;1743;p2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744" name="Google Shape;1744;p23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745" name="Google Shape;1745;p2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746" name="Google Shape;1746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8" name="Google Shape;1748;p23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749" name="Google Shape;1749;p23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750" name="Google Shape;1750;p2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751" name="Google Shape;1751;p2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2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3" name="Google Shape;1753;p2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54" name="Google Shape;1754;p23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55" name="Google Shape;1755;p2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756" name="Google Shape;1756;p23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757" name="Google Shape;1757;p2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758" name="Google Shape;1758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0" name="Google Shape;1760;p23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761" name="Google Shape;1761;p23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762" name="Google Shape;1762;p2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763" name="Google Shape;1763;p2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rect b="b" l="l" r="r" t="t"/>
                    <a:pathLst>
                      <a:path extrusionOk="0" h="637356" w="261578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rect b="b" l="l" r="r" t="t"/>
                    <a:pathLst>
                      <a:path extrusionOk="0" h="197298" w="160096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5" name="Google Shape;1765;p2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rect b="b" l="l" r="r" t="t"/>
                    <a:pathLst>
                      <a:path extrusionOk="0" h="850085" w="274793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66" name="Google Shape;1766;p23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67" name="Google Shape;1767;p2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rect b="b" l="l" r="r" t="t"/>
                <a:pathLst>
                  <a:path extrusionOk="0" h="5437" w="3044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768" name="Google Shape;1768;p2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rect b="b" l="l" r="r" t="t"/>
                <a:pathLst>
                  <a:path extrusionOk="0" h="870" w="73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769" name="Google Shape;1769;p23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770" name="Google Shape;1770;p2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771" name="Google Shape;1771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3" name="Google Shape;1773;p23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774" name="Google Shape;1774;p23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775" name="Google Shape;1775;p2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776" name="Google Shape;1776;p2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7" name="Google Shape;1777;p2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8" name="Google Shape;1778;p2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80" name="Google Shape;1780;p23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81" name="Google Shape;1781;p2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782" name="Google Shape;1782;p23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783" name="Google Shape;1783;p2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784" name="Google Shape;1784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6" name="Google Shape;1786;p23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787" name="Google Shape;1787;p23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788" name="Google Shape;1788;p2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789" name="Google Shape;1789;p2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0" name="Google Shape;1790;p2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1" name="Google Shape;1791;p2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93" name="Google Shape;1793;p23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94" name="Google Shape;1794;p2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795" name="Google Shape;1795;p2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796" name="Google Shape;1796;p2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797" name="Google Shape;1797;p2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798" name="Google Shape;1798;p23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799" name="Google Shape;1799;p23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800" name="Google Shape;1800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02" name="Google Shape;1802;p23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803" name="Google Shape;1803;p23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804" name="Google Shape;1804;p2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805" name="Google Shape;1805;p2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6" name="Google Shape;1806;p2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08" name="Google Shape;1808;p23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09" name="Google Shape;1809;p2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810" name="Google Shape;1810;p23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811" name="Google Shape;1811;p23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3" name="Google Shape;1813;p23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814" name="Google Shape;1814;p23"/>
            <p:cNvSpPr/>
            <p:nvPr/>
          </p:nvSpPr>
          <p:spPr>
            <a:xfrm>
              <a:off x="5578966" y="2971595"/>
              <a:ext cx="406190" cy="990908"/>
            </a:xfrm>
            <a:custGeom>
              <a:rect b="b" l="l" r="r" t="t"/>
              <a:pathLst>
                <a:path extrusionOk="0" h="990908" w="40619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23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6" name="Google Shape;1816;p23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817" name="Google Shape;1817;p23"/>
            <p:cNvSpPr/>
            <p:nvPr/>
          </p:nvSpPr>
          <p:spPr>
            <a:xfrm>
              <a:off x="6176324" y="2971595"/>
              <a:ext cx="466512" cy="818636"/>
            </a:xfrm>
            <a:custGeom>
              <a:rect b="b" l="l" r="r" t="t"/>
              <a:pathLst>
                <a:path extrusionOk="0" h="818636" w="466512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3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9" name="Google Shape;1819;p23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820" name="Google Shape;1820;p23"/>
            <p:cNvSpPr/>
            <p:nvPr/>
          </p:nvSpPr>
          <p:spPr>
            <a:xfrm>
              <a:off x="6798998" y="2971595"/>
              <a:ext cx="476555" cy="629711"/>
            </a:xfrm>
            <a:custGeom>
              <a:rect b="b" l="l" r="r" t="t"/>
              <a:pathLst>
                <a:path extrusionOk="0" h="629711" w="476555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2" name="Google Shape;1822;p23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823" name="Google Shape;1823;p23"/>
            <p:cNvSpPr/>
            <p:nvPr/>
          </p:nvSpPr>
          <p:spPr>
            <a:xfrm>
              <a:off x="7883572" y="2971595"/>
              <a:ext cx="288375" cy="850309"/>
            </a:xfrm>
            <a:custGeom>
              <a:rect b="b" l="l" r="r" t="t"/>
              <a:pathLst>
                <a:path extrusionOk="0" h="850309" w="288375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5" name="Google Shape;1825;p23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826" name="Google Shape;1826;p2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2" name="Google Shape;1832;p23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833" name="Google Shape;1833;p2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7" name="Google Shape;1837;p23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838" name="Google Shape;1838;p2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2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2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2" name="Google Shape;1842;p23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843" name="Google Shape;1843;p23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23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23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23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23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9" name="Google Shape;1849;p23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850" name="Google Shape;1850;p23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3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3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4" name="Google Shape;1854;p23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855" name="Google Shape;1855;p2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57" name="Google Shape;1857;p23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858" name="Google Shape;1858;p2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859" name="Google Shape;1859;p2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0" name="Google Shape;1860;p2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1" name="Google Shape;1861;p2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2" name="Google Shape;1862;p23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63" name="Google Shape;1863;p23"/>
            <p:cNvSpPr/>
            <p:nvPr/>
          </p:nvSpPr>
          <p:spPr>
            <a:xfrm>
              <a:off x="2848289" y="2564652"/>
              <a:ext cx="130735" cy="158472"/>
            </a:xfrm>
            <a:custGeom>
              <a:rect b="b" l="l" r="r" t="t"/>
              <a:pathLst>
                <a:path extrusionOk="0" h="5799" w="4784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864" name="Google Shape;1864;p23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865" name="Google Shape;1865;p2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866" name="Google Shape;1866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8" name="Google Shape;1868;p23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869" name="Google Shape;1869;p23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870" name="Google Shape;1870;p2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871" name="Google Shape;1871;p2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rect b="b" l="l" r="r" t="t"/>
                    <a:pathLst>
                      <a:path extrusionOk="0" h="168416" w="179593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2" name="Google Shape;1872;p2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rect b="b" l="l" r="r" t="t"/>
                    <a:pathLst>
                      <a:path extrusionOk="0" h="462047" w="453667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rect b="b" l="l" r="r" t="t"/>
                    <a:pathLst>
                      <a:path extrusionOk="0" h="638209" w="478297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74" name="Google Shape;1874;p23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75" name="Google Shape;1875;p2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rect b="b" l="l" r="r" t="t"/>
                <a:pathLst>
                  <a:path extrusionOk="0" h="2465" w="3914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876" name="Google Shape;1876;p2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rect b="b" l="l" r="r" t="t"/>
                <a:pathLst>
                  <a:path extrusionOk="0" h="798" w="363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877" name="Google Shape;1877;p23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878" name="Google Shape;1878;p2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879" name="Google Shape;1879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1" name="Google Shape;1881;p23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882" name="Google Shape;1882;p23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883" name="Google Shape;1883;p2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884" name="Google Shape;1884;p2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6" name="Google Shape;1886;p2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87" name="Google Shape;1887;p23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88" name="Google Shape;1888;p2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889" name="Google Shape;1889;p23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890" name="Google Shape;1890;p2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891" name="Google Shape;1891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3" name="Google Shape;1893;p23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894" name="Google Shape;1894;p23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895" name="Google Shape;1895;p2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896" name="Google Shape;1896;p2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rect b="b" l="l" r="r" t="t"/>
                    <a:pathLst>
                      <a:path extrusionOk="0" h="500199" w="51095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7" name="Google Shape;1897;p2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rect b="b" l="l" r="r" t="t"/>
                    <a:pathLst>
                      <a:path extrusionOk="0" h="214629" w="488949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2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rect b="b" l="l" r="r" t="t"/>
                    <a:pathLst>
                      <a:path extrusionOk="0" h="234649" w="219884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9" name="Google Shape;1899;p2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rect b="b" l="l" r="r" t="t"/>
                    <a:pathLst>
                      <a:path extrusionOk="0" h="928227" w="530958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00" name="Google Shape;1900;p23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01" name="Google Shape;1901;p2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rect b="b" l="l" r="r" t="t"/>
                <a:pathLst>
                  <a:path extrusionOk="0" h="2972" w="4857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902" name="Google Shape;1902;p23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903" name="Google Shape;1903;p2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904" name="Google Shape;1904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6" name="Google Shape;1906;p23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907" name="Google Shape;1907;p23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908" name="Google Shape;1908;p2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909" name="Google Shape;1909;p2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rect b="b" l="l" r="r" t="t"/>
                    <a:pathLst>
                      <a:path extrusionOk="0" h="222824" w="215728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2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rect b="b" l="l" r="r" t="t"/>
                    <a:pathLst>
                      <a:path extrusionOk="0" h="229478" w="324636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1" name="Google Shape;1911;p2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rect b="b" l="l" r="r" t="t"/>
                    <a:pathLst>
                      <a:path extrusionOk="0" h="540604" w="389306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2" name="Google Shape;1912;p2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rect b="b" l="l" r="r" t="t"/>
                    <a:pathLst>
                      <a:path extrusionOk="0" h="990908" w="404159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13" name="Google Shape;1913;p23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14" name="Google Shape;1914;p2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rect b="b" l="l" r="r" t="t"/>
                <a:pathLst>
                  <a:path extrusionOk="0" h="725" w="2828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915" name="Google Shape;1915;p2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rect b="b" l="l" r="r" t="t"/>
                <a:pathLst>
                  <a:path extrusionOk="0" h="724" w="3045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916" name="Google Shape;1916;p2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rect b="b" l="l" r="r" t="t"/>
                <a:pathLst>
                  <a:path extrusionOk="0" h="362" w="1595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917" name="Google Shape;1917;p2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rect b="b" l="l" r="r" t="t"/>
                <a:pathLst>
                  <a:path extrusionOk="0" h="290" w="725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918" name="Google Shape;1918;p23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919" name="Google Shape;1919;p23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920" name="Google Shape;1920;p2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2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2" name="Google Shape;1922;p23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923" name="Google Shape;1923;p23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924" name="Google Shape;1924;p2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925" name="Google Shape;1925;p2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rect b="b" l="l" r="r" t="t"/>
                    <a:pathLst>
                      <a:path extrusionOk="0" h="117177" w="119489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2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rect b="b" l="l" r="r" t="t"/>
                    <a:pathLst>
                      <a:path extrusionOk="0" h="221107" w="150661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7" name="Google Shape;1927;p2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rect b="b" l="l" r="r" t="t"/>
                    <a:pathLst>
                      <a:path extrusionOk="0" h="350998" w="16669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28" name="Google Shape;1928;p23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29" name="Google Shape;1929;p2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rect b="b" l="l" r="r" t="t"/>
                <a:pathLst>
                  <a:path extrusionOk="0" h="1160" w="1088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lor background">
  <p:cSld name="BLANK_1_1">
    <p:bg>
      <p:bgPr>
        <a:solidFill>
          <a:schemeClr val="accent2"/>
        </a:solidFill>
      </p:bgPr>
    </p:bg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2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32" name="Google Shape;1932;p24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933" name="Google Shape;1933;p2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7" name="Google Shape;1937;p24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938" name="Google Shape;1938;p2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2" name="Google Shape;1942;p24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943" name="Google Shape;1943;p2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" name="Google Shape;1949;p24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950" name="Google Shape;1950;p24"/>
            <p:cNvSpPr/>
            <p:nvPr/>
          </p:nvSpPr>
          <p:spPr>
            <a:xfrm>
              <a:off x="3775135" y="2655951"/>
              <a:ext cx="51441" cy="61404"/>
            </a:xfrm>
            <a:custGeom>
              <a:rect b="b" l="l" r="r" t="t"/>
              <a:pathLst>
                <a:path extrusionOk="0" h="61404" w="51441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3894324" y="2527300"/>
              <a:ext cx="51441" cy="61341"/>
            </a:xfrm>
            <a:custGeom>
              <a:rect b="b" l="l" r="r" t="t"/>
              <a:pathLst>
                <a:path extrusionOk="0" h="61341" w="51441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3770248" y="2531866"/>
              <a:ext cx="58420" cy="54430"/>
            </a:xfrm>
            <a:custGeom>
              <a:rect b="b" l="l" r="r" t="t"/>
              <a:pathLst>
                <a:path extrusionOk="0" h="54430" w="5842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3892168" y="2658113"/>
              <a:ext cx="58484" cy="54484"/>
            </a:xfrm>
            <a:custGeom>
              <a:rect b="b" l="l" r="r" t="t"/>
              <a:pathLst>
                <a:path extrusionOk="0" h="54484" w="58484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4" name="Google Shape;1954;p24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955" name="Google Shape;1955;p24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4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57" name="Google Shape;1957;p24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958" name="Google Shape;1958;p24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959" name="Google Shape;1959;p24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rect b="b" l="l" r="r" t="t"/>
                  <a:pathLst>
                    <a:path extrusionOk="0" h="208143" w="20208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24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rect b="b" l="l" r="r" t="t"/>
                  <a:pathLst>
                    <a:path extrusionOk="0" h="592827" w="444195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24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rect b="b" l="l" r="r" t="t"/>
                  <a:pathLst>
                    <a:path extrusionOk="0" h="818636" w="466728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62" name="Google Shape;1962;p24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63" name="Google Shape;1963;p24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964" name="Google Shape;1964;p24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965" name="Google Shape;1965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7" name="Google Shape;1967;p24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968" name="Google Shape;1968;p24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969" name="Google Shape;1969;p24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rect b="b" l="l" r="r" t="t"/>
                  <a:pathLst>
                    <a:path extrusionOk="0" h="168416" w="179593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0" name="Google Shape;1970;p24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rect b="b" l="l" r="r" t="t"/>
                  <a:pathLst>
                    <a:path extrusionOk="0" h="462047" w="453667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1" name="Google Shape;1971;p24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rect b="b" l="l" r="r" t="t"/>
                  <a:pathLst>
                    <a:path extrusionOk="0" h="638209" w="478297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72" name="Google Shape;1972;p24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73" name="Google Shape;1973;p24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974" name="Google Shape;1974;p24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975" name="Google Shape;1975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7" name="Google Shape;1977;p24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978" name="Google Shape;1978;p24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979" name="Google Shape;1979;p24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rect b="b" l="l" r="r" t="t"/>
                  <a:pathLst>
                    <a:path extrusionOk="0" h="117177" w="119489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24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rect b="b" l="l" r="r" t="t"/>
                  <a:pathLst>
                    <a:path extrusionOk="0" h="221107" w="150661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24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rect b="b" l="l" r="r" t="t"/>
                  <a:pathLst>
                    <a:path extrusionOk="0" h="350998" w="16669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2" name="Google Shape;1982;p24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83" name="Google Shape;1983;p24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984" name="Google Shape;1984;p24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985" name="Google Shape;1985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7" name="Google Shape;1987;p24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988" name="Google Shape;1988;p24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989" name="Google Shape;1989;p24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rect b="b" l="l" r="r" t="t"/>
                  <a:pathLst>
                    <a:path extrusionOk="0" h="637356" w="261578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24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rect b="b" l="l" r="r" t="t"/>
                  <a:pathLst>
                    <a:path extrusionOk="0" h="197298" w="160096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1" name="Google Shape;1991;p24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rect b="b" l="l" r="r" t="t"/>
                  <a:pathLst>
                    <a:path extrusionOk="0" h="850085" w="274793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92" name="Google Shape;1992;p24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93" name="Google Shape;1993;p24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994" name="Google Shape;1994;p24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995" name="Google Shape;1995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7" name="Google Shape;1997;p24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998" name="Google Shape;1998;p24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999" name="Google Shape;1999;p24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rect b="b" l="l" r="r" t="t"/>
                  <a:pathLst>
                    <a:path extrusionOk="0" h="500199" w="51095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24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rect b="b" l="l" r="r" t="t"/>
                  <a:pathLst>
                    <a:path extrusionOk="0" h="214629" w="488949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24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rect b="b" l="l" r="r" t="t"/>
                  <a:pathLst>
                    <a:path extrusionOk="0" h="234649" w="219884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24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rect b="b" l="l" r="r" t="t"/>
                  <a:pathLst>
                    <a:path extrusionOk="0" h="928227" w="530958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03" name="Google Shape;2003;p24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04" name="Google Shape;2004;p24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2005" name="Google Shape;2005;p24"/>
            <p:cNvSpPr/>
            <p:nvPr/>
          </p:nvSpPr>
          <p:spPr>
            <a:xfrm>
              <a:off x="3528860" y="2555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24"/>
            <p:cNvSpPr/>
            <p:nvPr/>
          </p:nvSpPr>
          <p:spPr>
            <a:xfrm>
              <a:off x="3528860" y="2682878"/>
              <a:ext cx="20839" cy="53711"/>
            </a:xfrm>
            <a:custGeom>
              <a:rect b="b" l="l" r="r" t="t"/>
              <a:pathLst>
                <a:path extrusionOk="0" h="53711" w="20839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24"/>
            <p:cNvSpPr/>
            <p:nvPr/>
          </p:nvSpPr>
          <p:spPr>
            <a:xfrm>
              <a:off x="3571315" y="2597137"/>
              <a:ext cx="47570" cy="33554"/>
            </a:xfrm>
            <a:custGeom>
              <a:rect b="b" l="l" r="r" t="t"/>
              <a:pathLst>
                <a:path extrusionOk="0" h="33554" w="4757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24"/>
            <p:cNvSpPr/>
            <p:nvPr/>
          </p:nvSpPr>
          <p:spPr>
            <a:xfrm>
              <a:off x="3572203" y="2660050"/>
              <a:ext cx="48391" cy="35006"/>
            </a:xfrm>
            <a:custGeom>
              <a:rect b="b" l="l" r="r" t="t"/>
              <a:pathLst>
                <a:path extrusionOk="0" h="35006" w="48391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24"/>
            <p:cNvSpPr/>
            <p:nvPr/>
          </p:nvSpPr>
          <p:spPr>
            <a:xfrm>
              <a:off x="3466564" y="2662661"/>
              <a:ext cx="42019" cy="33548"/>
            </a:xfrm>
            <a:custGeom>
              <a:rect b="b" l="l" r="r" t="t"/>
              <a:pathLst>
                <a:path extrusionOk="0" h="33548" w="42019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4"/>
            <p:cNvSpPr/>
            <p:nvPr/>
          </p:nvSpPr>
          <p:spPr>
            <a:xfrm>
              <a:off x="3462796" y="2597064"/>
              <a:ext cx="40843" cy="33781"/>
            </a:xfrm>
            <a:custGeom>
              <a:rect b="b" l="l" r="r" t="t"/>
              <a:pathLst>
                <a:path extrusionOk="0" h="33781" w="40843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1" name="Google Shape;2011;p24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2012" name="Google Shape;2012;p24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013" name="Google Shape;2013;p24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4" name="Google Shape;2014;p24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15" name="Google Shape;2015;p24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2016" name="Google Shape;2016;p24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017" name="Google Shape;2017;p24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2018" name="Google Shape;2018;p24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rect b="b" l="l" r="r" t="t"/>
                  <a:pathLst>
                    <a:path extrusionOk="0" h="222824" w="215728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rect b="b" l="l" r="r" t="t"/>
                  <a:pathLst>
                    <a:path extrusionOk="0" h="540604" w="389306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rect b="b" l="l" r="r" t="t"/>
                  <a:pathLst>
                    <a:path extrusionOk="0" h="990908" w="404159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rect b="b" l="l" r="r" t="t"/>
                  <a:pathLst>
                    <a:path extrusionOk="0" h="229478" w="324636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◉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◉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119" name="Google Shape;11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“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6" name="Google Shape;126;p4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29" name="Google Shape;129;p4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30" name="Google Shape;130;p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2" name="Google Shape;162;p5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3" name="Google Shape;163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7" name="Google Shape;167;p5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68" name="Google Shape;168;p5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69" name="Google Shape;169;p5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70" name="Google Shape;170;p5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171" name="Google Shape;171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1" name="Google Shape;201;p5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2" name="Google Shape;202;p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05" name="Google Shape;205;p6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6" name="Google Shape;206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" name="Google Shape;209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0" name="Google Shape;210;p6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1" name="Google Shape;211;p6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2" name="Google Shape;212;p6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13" name="Google Shape;213;p6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14" name="Google Shape;214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4" name="Google Shape;244;p6"/>
          <p:cNvSpPr txBox="1"/>
          <p:nvPr>
            <p:ph idx="1" type="body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5" name="Google Shape;245;p6"/>
          <p:cNvSpPr txBox="1"/>
          <p:nvPr>
            <p:ph idx="2" type="body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6" name="Google Shape;246;p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49" name="Google Shape;249;p7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0" name="Google Shape;250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4" name="Google Shape;254;p7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6" name="Google Shape;256;p7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57" name="Google Shape;257;p7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258" name="Google Shape;258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7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8" name="Google Shape;288;p7"/>
          <p:cNvSpPr txBox="1"/>
          <p:nvPr>
            <p:ph idx="1" type="body"/>
          </p:nvPr>
        </p:nvSpPr>
        <p:spPr>
          <a:xfrm>
            <a:off x="705900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9" name="Google Shape;289;p7"/>
          <p:cNvSpPr txBox="1"/>
          <p:nvPr>
            <p:ph idx="2" type="body"/>
          </p:nvPr>
        </p:nvSpPr>
        <p:spPr>
          <a:xfrm>
            <a:off x="3304125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0" name="Google Shape;290;p7"/>
          <p:cNvSpPr txBox="1"/>
          <p:nvPr>
            <p:ph idx="3" type="body"/>
          </p:nvPr>
        </p:nvSpPr>
        <p:spPr>
          <a:xfrm>
            <a:off x="5902350" y="1626600"/>
            <a:ext cx="24717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1" name="Google Shape;291;p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94" name="Google Shape;294;p8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99" name="Google Shape;299;p8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0" name="Google Shape;300;p8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2" name="Google Shape;302;p8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03" name="Google Shape;303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3" name="Google Shape;333;p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36" name="Google Shape;336;p9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7" name="Google Shape;337;p9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9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9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9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41" name="Google Shape;341;p9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2" name="Google Shape;342;p9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3" name="Google Shape;343;p9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44" name="Google Shape;344;p9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45" name="Google Shape;345;p9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9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9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9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9"/>
          <p:cNvSpPr txBox="1"/>
          <p:nvPr>
            <p:ph idx="1" type="body"/>
          </p:nvPr>
        </p:nvSpPr>
        <p:spPr>
          <a:xfrm>
            <a:off x="457200" y="3852828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375" name="Google Shape;375;p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8"/>
            <a:chOff x="-42837" y="4443488"/>
            <a:chExt cx="9229575" cy="642788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30" name="Google Shape;30;p1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" name="Google Shape;31;p1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3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b="1" sz="3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462" name="Google Shape;462;p13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/>
        </p:txBody>
      </p:sp>
      <p:sp>
        <p:nvSpPr>
          <p:cNvPr id="463" name="Google Shape;463;p13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bOdfmb7obog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files.consumerfinance.gov/f/documents/092016_cfpb_YouthFinEdPedagogy.pdf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econedlink.org/resources/bankruptcy-basics-lesson-for-grades-9-12/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s://econedlink.org/resources/income-inequality/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econedlink.org/resources/using-percentage-allocation-to-create-a-basic-spending-and-savings-plan/" TargetMode="External"/><Relationship Id="rId8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presentation/d/1kBytitzBmciMhrmFRoMwReU6aOsTBmijHS6riDLDKas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visualcapitalist.com/50-cognitive-biases-in-the-modern-world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25"/>
          <p:cNvSpPr txBox="1"/>
          <p:nvPr>
            <p:ph type="ctrTitle"/>
          </p:nvPr>
        </p:nvSpPr>
        <p:spPr>
          <a:xfrm>
            <a:off x="1827925" y="3316900"/>
            <a:ext cx="5733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Empathy in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ersonal Finance Instruction</a:t>
            </a:r>
            <a:endParaRPr/>
          </a:p>
        </p:txBody>
      </p:sp>
      <p:sp>
        <p:nvSpPr>
          <p:cNvPr id="2027" name="Google Shape;2027;p25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chemeClr val="accent2"/>
              </a:solidFill>
            </a:endParaRPr>
          </a:p>
        </p:txBody>
      </p:sp>
      <p:sp>
        <p:nvSpPr>
          <p:cNvPr id="2028" name="Google Shape;2028;p2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9" name="Google Shape;20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1600" y="192875"/>
            <a:ext cx="2226652" cy="169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3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9" name="Google Shape;20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850" y="228238"/>
            <a:ext cx="3205175" cy="46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3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5" name="Google Shape;20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850" y="228238"/>
            <a:ext cx="3205175" cy="46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3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1" name="Google Shape;21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50" y="114325"/>
            <a:ext cx="6422815" cy="49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3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7" name="Google Shape;21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850" y="170675"/>
            <a:ext cx="3205175" cy="48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3" name="Google Shape;2113;p38"/>
          <p:cNvSpPr txBox="1"/>
          <p:nvPr/>
        </p:nvSpPr>
        <p:spPr>
          <a:xfrm>
            <a:off x="612325" y="459250"/>
            <a:ext cx="4725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THE GRAY AREA of PERSONAL FINANCE</a:t>
            </a:r>
            <a:endParaRPr sz="3700"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39"/>
          <p:cNvSpPr txBox="1"/>
          <p:nvPr>
            <p:ph type="ctrTitle"/>
          </p:nvPr>
        </p:nvSpPr>
        <p:spPr>
          <a:xfrm>
            <a:off x="1287650" y="189900"/>
            <a:ext cx="4646100" cy="63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Self-Assessment</a:t>
            </a:r>
            <a:endParaRPr/>
          </a:p>
        </p:txBody>
      </p:sp>
      <p:pic>
        <p:nvPicPr>
          <p:cNvPr id="2119" name="Google Shape;21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00" y="495850"/>
            <a:ext cx="5577900" cy="415179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0" name="Google Shape;2120;p39"/>
          <p:cNvSpPr txBox="1"/>
          <p:nvPr>
            <p:ph type="ctrTitle"/>
          </p:nvPr>
        </p:nvSpPr>
        <p:spPr>
          <a:xfrm>
            <a:off x="5933750" y="3067575"/>
            <a:ext cx="3214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Self-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Assessment</a:t>
            </a:r>
            <a:endParaRPr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40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Socrative</a:t>
            </a:r>
            <a:endParaRPr sz="3500"/>
          </a:p>
        </p:txBody>
      </p:sp>
      <p:sp>
        <p:nvSpPr>
          <p:cNvPr id="2126" name="Google Shape;2126;p40"/>
          <p:cNvSpPr txBox="1"/>
          <p:nvPr>
            <p:ph idx="1" type="body"/>
          </p:nvPr>
        </p:nvSpPr>
        <p:spPr>
          <a:xfrm>
            <a:off x="111750" y="1349925"/>
            <a:ext cx="88686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Socrative.com</a:t>
            </a:r>
            <a:endParaRPr sz="3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Click “</a:t>
            </a:r>
            <a:r>
              <a:rPr b="1" lang="en" sz="3000"/>
              <a:t>login</a:t>
            </a:r>
            <a:r>
              <a:rPr lang="en" sz="3000"/>
              <a:t>” top right</a:t>
            </a:r>
            <a:endParaRPr sz="3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Login </a:t>
            </a:r>
            <a:r>
              <a:rPr b="1" lang="en" sz="3000"/>
              <a:t>AS A STUDENT</a:t>
            </a:r>
            <a:r>
              <a:rPr lang="en" sz="3000"/>
              <a:t> using room code </a:t>
            </a:r>
            <a:endParaRPr sz="3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</a:rPr>
              <a:t>CHRISCANNON</a:t>
            </a:r>
            <a:endParaRPr sz="3000">
              <a:highlight>
                <a:srgbClr val="FFFF00"/>
              </a:highlight>
            </a:endParaRPr>
          </a:p>
        </p:txBody>
      </p:sp>
      <p:sp>
        <p:nvSpPr>
          <p:cNvPr id="2127" name="Google Shape;2127;p4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4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33" name="Google Shape;21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525" y="12"/>
            <a:ext cx="66489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4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39" name="Google Shape;21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525" y="12"/>
            <a:ext cx="6648900" cy="51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600" y="248600"/>
            <a:ext cx="548701" cy="47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600" y="752450"/>
            <a:ext cx="548701" cy="47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2" name="Google Shape;214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600" y="1229425"/>
            <a:ext cx="548701" cy="47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3" name="Google Shape;214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5725" y="1780425"/>
            <a:ext cx="548701" cy="47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4" name="Google Shape;214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5725" y="2588975"/>
            <a:ext cx="548701" cy="47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5" name="Google Shape;214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5725" y="2210250"/>
            <a:ext cx="548701" cy="47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600" y="4019500"/>
            <a:ext cx="548701" cy="47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7" name="Google Shape;214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5600" y="4429050"/>
            <a:ext cx="548701" cy="47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8" name="Google Shape;214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5725" y="3065950"/>
            <a:ext cx="548701" cy="47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9" name="Google Shape;21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5725" y="3594950"/>
            <a:ext cx="548701" cy="476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3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4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5" name="Google Shape;2155;p43"/>
          <p:cNvSpPr txBox="1"/>
          <p:nvPr>
            <p:ph type="title"/>
          </p:nvPr>
        </p:nvSpPr>
        <p:spPr>
          <a:xfrm>
            <a:off x="57675" y="184350"/>
            <a:ext cx="90480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 of the “Gray Area” when teaching PF</a:t>
            </a:r>
            <a:endParaRPr sz="3000"/>
          </a:p>
        </p:txBody>
      </p:sp>
      <p:sp>
        <p:nvSpPr>
          <p:cNvPr id="2156" name="Google Shape;2156;p43"/>
          <p:cNvSpPr txBox="1"/>
          <p:nvPr>
            <p:ph idx="1" type="body"/>
          </p:nvPr>
        </p:nvSpPr>
        <p:spPr>
          <a:xfrm>
            <a:off x="1083375" y="3895225"/>
            <a:ext cx="6996600" cy="9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https://www.youtube.com/watch?v=bOdfmb7obog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157" name="Google Shape;215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737" y="900152"/>
            <a:ext cx="5430524" cy="29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26"/>
          <p:cNvSpPr txBox="1"/>
          <p:nvPr>
            <p:ph type="title"/>
          </p:nvPr>
        </p:nvSpPr>
        <p:spPr>
          <a:xfrm>
            <a:off x="1073700" y="195300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</a:t>
            </a:r>
            <a:endParaRPr/>
          </a:p>
        </p:txBody>
      </p:sp>
      <p:sp>
        <p:nvSpPr>
          <p:cNvPr id="2035" name="Google Shape;2035;p26"/>
          <p:cNvSpPr txBox="1"/>
          <p:nvPr>
            <p:ph idx="1" type="body"/>
          </p:nvPr>
        </p:nvSpPr>
        <p:spPr>
          <a:xfrm>
            <a:off x="3789275" y="1778850"/>
            <a:ext cx="4361700" cy="15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Dr. Chris Cannon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Associate Director</a:t>
            </a:r>
            <a:endParaRPr i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Georgia Council on Economic Education</a:t>
            </a:r>
            <a:endParaRPr i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ccannon11@gsu.edu</a:t>
            </a:r>
            <a:endParaRPr/>
          </a:p>
        </p:txBody>
      </p:sp>
      <p:sp>
        <p:nvSpPr>
          <p:cNvPr id="2036" name="Google Shape;2036;p2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7" name="Google Shape;20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1193400"/>
            <a:ext cx="1839238" cy="27567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44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3" name="Google Shape;2163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875" y="0"/>
            <a:ext cx="5087801" cy="49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7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45"/>
          <p:cNvSpPr txBox="1"/>
          <p:nvPr>
            <p:ph idx="4294967295" type="title"/>
          </p:nvPr>
        </p:nvSpPr>
        <p:spPr>
          <a:xfrm>
            <a:off x="3302750" y="653825"/>
            <a:ext cx="3318300" cy="9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BE REAL</a:t>
            </a:r>
            <a:endParaRPr sz="5000"/>
          </a:p>
        </p:txBody>
      </p:sp>
      <p:sp>
        <p:nvSpPr>
          <p:cNvPr id="2169" name="Google Shape;2169;p45"/>
          <p:cNvSpPr txBox="1"/>
          <p:nvPr>
            <p:ph idx="4294967295" type="body"/>
          </p:nvPr>
        </p:nvSpPr>
        <p:spPr>
          <a:xfrm>
            <a:off x="3012975" y="1652375"/>
            <a:ext cx="3907200" cy="302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According to some studies, using real numbers and real stories has a greater impact on retention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Encourage personal sharing if comfortable</a:t>
            </a:r>
            <a:endParaRPr sz="2600"/>
          </a:p>
        </p:txBody>
      </p:sp>
      <p:sp>
        <p:nvSpPr>
          <p:cNvPr id="2170" name="Google Shape;2170;p45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1" name="Google Shape;217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8024" y="866250"/>
            <a:ext cx="3411000" cy="3411000"/>
          </a:xfrm>
          <a:prstGeom prst="chord">
            <a:avLst>
              <a:gd fmla="val 13174523" name="adj1"/>
              <a:gd fmla="val 842812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5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46"/>
          <p:cNvSpPr txBox="1"/>
          <p:nvPr>
            <p:ph idx="4294967295" type="title"/>
          </p:nvPr>
        </p:nvSpPr>
        <p:spPr>
          <a:xfrm>
            <a:off x="3265475" y="492300"/>
            <a:ext cx="3318300" cy="9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Watch Your Language</a:t>
            </a:r>
            <a:endParaRPr sz="5000"/>
          </a:p>
        </p:txBody>
      </p:sp>
      <p:sp>
        <p:nvSpPr>
          <p:cNvPr id="2177" name="Google Shape;2177;p46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8" name="Google Shape;217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8025" y="866250"/>
            <a:ext cx="3318300" cy="3318300"/>
          </a:xfrm>
          <a:prstGeom prst="chord">
            <a:avLst>
              <a:gd fmla="val 13174523" name="adj1"/>
              <a:gd fmla="val 8428124" name="adj2"/>
            </a:avLst>
          </a:prstGeom>
          <a:noFill/>
          <a:ln>
            <a:noFill/>
          </a:ln>
        </p:spPr>
      </p:pic>
      <p:sp>
        <p:nvSpPr>
          <p:cNvPr id="2179" name="Google Shape;2179;p46"/>
          <p:cNvSpPr txBox="1"/>
          <p:nvPr>
            <p:ph idx="4294967295" type="body"/>
          </p:nvPr>
        </p:nvSpPr>
        <p:spPr>
          <a:xfrm>
            <a:off x="2700725" y="1433400"/>
            <a:ext cx="4447800" cy="27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Reduce extremes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Not everything is good/bad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Embrace</a:t>
            </a:r>
            <a:r>
              <a:rPr lang="en" sz="3000">
                <a:solidFill>
                  <a:schemeClr val="dk2"/>
                </a:solidFill>
              </a:rPr>
              <a:t> </a:t>
            </a:r>
            <a:r>
              <a:rPr b="1" lang="en" sz="3000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gray</a:t>
            </a:r>
            <a:r>
              <a:rPr lang="en" sz="3000"/>
              <a:t> areas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Emphasize the importance of </a:t>
            </a:r>
            <a:r>
              <a:rPr b="1" i="1" lang="en" sz="3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DECISION-MAKING</a:t>
            </a:r>
            <a:endParaRPr b="1" i="1" sz="3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3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47"/>
          <p:cNvSpPr txBox="1"/>
          <p:nvPr>
            <p:ph idx="4294967295" type="title"/>
          </p:nvPr>
        </p:nvSpPr>
        <p:spPr>
          <a:xfrm>
            <a:off x="3277900" y="194125"/>
            <a:ext cx="3318300" cy="9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Judgment</a:t>
            </a:r>
            <a:endParaRPr sz="5000"/>
          </a:p>
        </p:txBody>
      </p:sp>
      <p:sp>
        <p:nvSpPr>
          <p:cNvPr id="2185" name="Google Shape;2185;p47"/>
          <p:cNvSpPr txBox="1"/>
          <p:nvPr>
            <p:ph idx="4294967295" type="body"/>
          </p:nvPr>
        </p:nvSpPr>
        <p:spPr>
          <a:xfrm>
            <a:off x="3012975" y="1279675"/>
            <a:ext cx="3994200" cy="32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 sz="2500"/>
              <a:t>It’s </a:t>
            </a:r>
            <a:r>
              <a:rPr b="1" lang="en" sz="25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PERSONAL</a:t>
            </a:r>
            <a:r>
              <a:rPr lang="en" sz="2500"/>
              <a:t> finance, not universal finance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 sz="2500"/>
              <a:t>“If it’s in your budget, don’t judge it”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 sz="2500"/>
              <a:t>Build empathy while pushing towards more positive choices</a:t>
            </a:r>
            <a:endParaRPr sz="2500"/>
          </a:p>
        </p:txBody>
      </p:sp>
      <p:sp>
        <p:nvSpPr>
          <p:cNvPr id="2186" name="Google Shape;2186;p4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87" name="Google Shape;2187;p47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-398024" y="866250"/>
            <a:ext cx="3411000" cy="3411000"/>
          </a:xfrm>
          <a:prstGeom prst="chord">
            <a:avLst>
              <a:gd fmla="val 13174523" name="adj1"/>
              <a:gd fmla="val 842812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8"/>
          <p:cNvSpPr txBox="1"/>
          <p:nvPr>
            <p:ph idx="4294967295" type="title"/>
          </p:nvPr>
        </p:nvSpPr>
        <p:spPr>
          <a:xfrm>
            <a:off x="3277900" y="194125"/>
            <a:ext cx="3318300" cy="9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Once</a:t>
            </a:r>
            <a:r>
              <a:rPr lang="en" sz="5000"/>
              <a:t> vs. Repeated</a:t>
            </a:r>
            <a:endParaRPr sz="5000"/>
          </a:p>
        </p:txBody>
      </p:sp>
      <p:sp>
        <p:nvSpPr>
          <p:cNvPr id="2193" name="Google Shape;2193;p48"/>
          <p:cNvSpPr txBox="1"/>
          <p:nvPr>
            <p:ph idx="4294967295" type="body"/>
          </p:nvPr>
        </p:nvSpPr>
        <p:spPr>
          <a:xfrm>
            <a:off x="3012975" y="1279675"/>
            <a:ext cx="3994200" cy="32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b="1" lang="en" sz="25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Everyone</a:t>
            </a:r>
            <a:r>
              <a:rPr lang="en" sz="2500"/>
              <a:t> makes mistakes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 sz="2500"/>
              <a:t>One (or even a few) unhealthy choices will not likely permanently ruin your financial health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 sz="2500"/>
              <a:t>Students have the benefit of </a:t>
            </a:r>
            <a:r>
              <a:rPr b="1" lang="en" sz="25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TIME!!!!</a:t>
            </a:r>
            <a:endParaRPr b="1" sz="25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2194" name="Google Shape;2194;p4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5" name="Google Shape;2195;p48"/>
          <p:cNvPicPr preferRelativeResize="0"/>
          <p:nvPr/>
        </p:nvPicPr>
        <p:blipFill rotWithShape="1">
          <a:blip r:embed="rId3">
            <a:alphaModFix/>
          </a:blip>
          <a:srcRect b="39" l="0" r="0" t="39"/>
          <a:stretch/>
        </p:blipFill>
        <p:spPr>
          <a:xfrm>
            <a:off x="-398024" y="866250"/>
            <a:ext cx="3411000" cy="3411000"/>
          </a:xfrm>
          <a:prstGeom prst="chord">
            <a:avLst>
              <a:gd fmla="val 13174523" name="adj1"/>
              <a:gd fmla="val 842812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9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49"/>
          <p:cNvSpPr txBox="1"/>
          <p:nvPr>
            <p:ph type="title"/>
          </p:nvPr>
        </p:nvSpPr>
        <p:spPr>
          <a:xfrm>
            <a:off x="1073700" y="13407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in action</a:t>
            </a:r>
            <a:endParaRPr/>
          </a:p>
        </p:txBody>
      </p:sp>
      <p:sp>
        <p:nvSpPr>
          <p:cNvPr id="2201" name="Google Shape;2201;p4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2" name="Google Shape;2202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75" y="849874"/>
            <a:ext cx="3806577" cy="19176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03" name="Google Shape;2203;p4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8725" y="849875"/>
            <a:ext cx="3478788" cy="19176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04" name="Google Shape;2204;p4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45589" y="2860325"/>
            <a:ext cx="3652809" cy="191767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8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5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0" name="Google Shape;2210;p50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 do?	</a:t>
            </a:r>
            <a:endParaRPr/>
          </a:p>
        </p:txBody>
      </p:sp>
      <p:sp>
        <p:nvSpPr>
          <p:cNvPr id="2211" name="Google Shape;2211;p50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personal finance concepts you find “tricky” or difficult to approach with students and why?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What will you </a:t>
            </a:r>
            <a:r>
              <a:rPr b="1" lang="en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DO</a:t>
            </a:r>
            <a:r>
              <a:rPr lang="en"/>
              <a:t> to approach these with sensitivity and empathy?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51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2217" name="Google Shape;2217;p51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Look through lens of empathy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Guide towards healthy choices, but try to understand unhealthy ones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Start slowly with a few key concepts</a:t>
            </a:r>
            <a:endParaRPr/>
          </a:p>
        </p:txBody>
      </p:sp>
      <p:sp>
        <p:nvSpPr>
          <p:cNvPr id="2218" name="Google Shape;2218;p5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7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043" name="Google Shape;2043;p27"/>
          <p:cNvSpPr txBox="1"/>
          <p:nvPr>
            <p:ph idx="4294967295" type="body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SzPts val="4200"/>
              <a:buFont typeface="Encode Sans Semi Condensed"/>
              <a:buChar char="-"/>
            </a:pPr>
            <a:r>
              <a:rPr b="1" lang="en" sz="4200" u="sng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AGENDA</a:t>
            </a:r>
            <a:endParaRPr b="1" sz="4200" u="sng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romanUcPeriod"/>
            </a:pPr>
            <a:r>
              <a:rPr lang="en" sz="3200"/>
              <a:t>I.  	Warm-up Activity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romanUcPeriod"/>
            </a:pPr>
            <a:r>
              <a:rPr lang="en" sz="3200"/>
              <a:t>II. 	Why Empathy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romanUcPeriod"/>
            </a:pPr>
            <a:r>
              <a:rPr lang="en" sz="3200"/>
              <a:t>III. 	The gray area of PF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romanUcPeriod"/>
            </a:pPr>
            <a:r>
              <a:rPr lang="en" sz="3200"/>
              <a:t>IV. Actions</a:t>
            </a:r>
            <a:endParaRPr sz="3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romanUcPeriod"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28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9" name="Google Shape;2049;p28"/>
          <p:cNvSpPr txBox="1"/>
          <p:nvPr>
            <p:ph idx="1" type="body"/>
          </p:nvPr>
        </p:nvSpPr>
        <p:spPr>
          <a:xfrm>
            <a:off x="411725" y="476875"/>
            <a:ext cx="5762400" cy="35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Role-playing simulation</a:t>
            </a:r>
            <a:endParaRPr/>
          </a:p>
          <a:p>
            <a:pPr indent="-457200" lvl="0" marL="457200" rtl="0" algn="l">
              <a:spcBef>
                <a:spcPts val="800"/>
              </a:spcBef>
              <a:spcAft>
                <a:spcPts val="0"/>
              </a:spcAft>
              <a:buSzPts val="3600"/>
              <a:buChar char="-"/>
            </a:pPr>
            <a:r>
              <a:rPr lang="en"/>
              <a:t>Read an internalize the role from the slide that corresponds with your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birthday month</a:t>
            </a:r>
            <a:r>
              <a:rPr lang="en"/>
              <a:t>.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"/>
              <a:t>Listen to my Unit Intro carefully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29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5" name="Google Shape;2055;p29"/>
          <p:cNvSpPr txBox="1"/>
          <p:nvPr>
            <p:ph idx="1" type="body"/>
          </p:nvPr>
        </p:nvSpPr>
        <p:spPr>
          <a:xfrm>
            <a:off x="626025" y="936125"/>
            <a:ext cx="5762400" cy="35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points:</a:t>
            </a:r>
            <a:endParaRPr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Can you imagine a student in your class that is similar to your slide?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How did my overall tone sound during my presentation?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How did it make YOU feel specifically when I was discussing certain topics?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30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061" name="Google Shape;2061;p30"/>
          <p:cNvSpPr txBox="1"/>
          <p:nvPr/>
        </p:nvSpPr>
        <p:spPr>
          <a:xfrm>
            <a:off x="2268800" y="1644675"/>
            <a:ext cx="52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pic>
        <p:nvPicPr>
          <p:cNvPr id="2062" name="Google Shape;2062;p30"/>
          <p:cNvPicPr preferRelativeResize="0"/>
          <p:nvPr/>
        </p:nvPicPr>
        <p:blipFill rotWithShape="1">
          <a:blip r:embed="rId3">
            <a:alphaModFix/>
          </a:blip>
          <a:srcRect b="49559" l="11609" r="10582" t="3831"/>
          <a:stretch/>
        </p:blipFill>
        <p:spPr>
          <a:xfrm>
            <a:off x="64450" y="386350"/>
            <a:ext cx="4455950" cy="400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Google Shape;2063;p30"/>
          <p:cNvPicPr preferRelativeResize="0"/>
          <p:nvPr/>
        </p:nvPicPr>
        <p:blipFill rotWithShape="1">
          <a:blip r:embed="rId3">
            <a:alphaModFix/>
          </a:blip>
          <a:srcRect b="0" l="11189" r="13304" t="49599"/>
          <a:stretch/>
        </p:blipFill>
        <p:spPr>
          <a:xfrm>
            <a:off x="4757875" y="198063"/>
            <a:ext cx="4271525" cy="438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7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31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069" name="Google Shape;2069;p31"/>
          <p:cNvSpPr txBox="1"/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and Cognitive Bias</a:t>
            </a:r>
            <a:endParaRPr/>
          </a:p>
        </p:txBody>
      </p:sp>
      <p:sp>
        <p:nvSpPr>
          <p:cNvPr id="2070" name="Google Shape;2070;p31"/>
          <p:cNvSpPr txBox="1"/>
          <p:nvPr>
            <p:ph idx="1" type="body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is closely </a:t>
            </a:r>
            <a:r>
              <a:rPr lang="en"/>
              <a:t>aligned</a:t>
            </a:r>
            <a:r>
              <a:rPr lang="en"/>
              <a:t> with several cognitive biases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2071" name="Google Shape;2071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900" y="2338499"/>
            <a:ext cx="4990425" cy="26602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5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2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7" name="Google Shape;20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975" y="180138"/>
            <a:ext cx="3011250" cy="47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33"/>
          <p:cNvSpPr txBox="1"/>
          <p:nvPr>
            <p:ph idx="12" type="sldNum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3" name="Google Shape;20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375" y="144475"/>
            <a:ext cx="3266400" cy="485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C78D8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